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8" r:id="rId4"/>
    <p:sldId id="258" r:id="rId5"/>
    <p:sldId id="272" r:id="rId6"/>
    <p:sldId id="273" r:id="rId7"/>
    <p:sldId id="264" r:id="rId8"/>
    <p:sldId id="279" r:id="rId9"/>
    <p:sldId id="280" r:id="rId10"/>
    <p:sldId id="281" r:id="rId11"/>
    <p:sldId id="282" r:id="rId12"/>
    <p:sldId id="283" r:id="rId13"/>
    <p:sldId id="284" r:id="rId14"/>
    <p:sldId id="286" r:id="rId15"/>
    <p:sldId id="285" r:id="rId1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B9406AB-A8D5-42C2-8AEB-7054F624A037}">
          <p14:sldIdLst>
            <p14:sldId id="256"/>
            <p14:sldId id="257"/>
            <p14:sldId id="278"/>
            <p14:sldId id="258"/>
            <p14:sldId id="272"/>
            <p14:sldId id="273"/>
            <p14:sldId id="264"/>
            <p14:sldId id="279"/>
            <p14:sldId id="280"/>
            <p14:sldId id="281"/>
            <p14:sldId id="282"/>
            <p14:sldId id="283"/>
            <p14:sldId id="284"/>
            <p14:sldId id="286"/>
            <p14:sldId id="28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507-A3AB-48E3-BF91-53EC2440398B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5D2-49BC-4996-BB46-4EBF1CBF0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55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507-A3AB-48E3-BF91-53EC2440398B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5D2-49BC-4996-BB46-4EBF1CBF0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66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507-A3AB-48E3-BF91-53EC2440398B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5D2-49BC-4996-BB46-4EBF1CBF0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503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507-A3AB-48E3-BF91-53EC2440398B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5D2-49BC-4996-BB46-4EBF1CBF0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71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507-A3AB-48E3-BF91-53EC2440398B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5D2-49BC-4996-BB46-4EBF1CBF0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33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507-A3AB-48E3-BF91-53EC2440398B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5D2-49BC-4996-BB46-4EBF1CBF0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43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507-A3AB-48E3-BF91-53EC2440398B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5D2-49BC-4996-BB46-4EBF1CBF0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2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507-A3AB-48E3-BF91-53EC2440398B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5D2-49BC-4996-BB46-4EBF1CBF0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176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507-A3AB-48E3-BF91-53EC2440398B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5D2-49BC-4996-BB46-4EBF1CBF0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5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507-A3AB-48E3-BF91-53EC2440398B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5D2-49BC-4996-BB46-4EBF1CBF0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90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507-A3AB-48E3-BF91-53EC2440398B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45D2-49BC-4996-BB46-4EBF1CBF0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73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60507-A3AB-48E3-BF91-53EC2440398B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745D2-49BC-4996-BB46-4EBF1CBF0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06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psc.state911@nebraska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700" dirty="0">
                <a:solidFill>
                  <a:srgbClr val="FF0000"/>
                </a:solidFill>
              </a:rPr>
              <a:t>911 Funding</a:t>
            </a:r>
            <a:br>
              <a:rPr lang="en-US" dirty="0"/>
            </a:br>
            <a:br>
              <a:rPr lang="en-US" dirty="0"/>
            </a:br>
            <a:r>
              <a:rPr lang="en-US" sz="4900" dirty="0"/>
              <a:t>Nebraska Association of County Officials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Nebraska Public Service Commission</a:t>
            </a:r>
          </a:p>
          <a:p>
            <a:endParaRPr lang="en-US" dirty="0"/>
          </a:p>
          <a:p>
            <a:r>
              <a:rPr lang="en-US" dirty="0">
                <a:latin typeface="+mj-lt"/>
              </a:rPr>
              <a:t>June 4, 2025</a:t>
            </a:r>
          </a:p>
        </p:txBody>
      </p:sp>
    </p:spTree>
    <p:extLst>
      <p:ext uri="{BB962C8B-B14F-4D97-AF65-F5344CB8AC3E}">
        <p14:creationId xmlns:p14="http://schemas.microsoft.com/office/powerpoint/2010/main" val="3848830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3A81F-E300-C117-EC3E-8BB6F50A9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Eligible Expenses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7E303-1DD0-F8FD-8113-46633520C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• Telecommunicator Training Costs.</a:t>
            </a:r>
          </a:p>
          <a:p>
            <a:pPr marL="0" indent="0">
              <a:buNone/>
            </a:pPr>
            <a:r>
              <a:rPr lang="en-US" dirty="0"/>
              <a:t>• Personnel Costs (currently only salaries and not benefits but rules and regulation proposal would allow for benefits).</a:t>
            </a:r>
          </a:p>
          <a:p>
            <a:pPr marL="0" indent="0">
              <a:buNone/>
            </a:pPr>
            <a:r>
              <a:rPr lang="en-US" dirty="0"/>
              <a:t>• Translation Services.</a:t>
            </a:r>
          </a:p>
          <a:p>
            <a:pPr marL="0" indent="0">
              <a:buNone/>
            </a:pPr>
            <a:r>
              <a:rPr lang="en-US" dirty="0"/>
              <a:t>• Regional Connection Costs between host and remote, including last mile 	costs. 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>
                <a:solidFill>
                  <a:srgbClr val="FF0000"/>
                </a:solidFill>
              </a:rPr>
              <a:t>PSAP Radio Console. </a:t>
            </a:r>
          </a:p>
          <a:p>
            <a:pPr marL="0" indent="0">
              <a:buNone/>
            </a:pPr>
            <a:r>
              <a:rPr lang="en-US" dirty="0"/>
              <a:t>• Uninterruptable Power Supply Equipment, to the extent used by the PSAP. </a:t>
            </a:r>
          </a:p>
          <a:p>
            <a:pPr marL="0" indent="0">
              <a:buNone/>
            </a:pPr>
            <a:r>
              <a:rPr lang="en-US" dirty="0"/>
              <a:t>• GIS - Address Points Creation with Public Service Commission GIS Approval.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787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49EB-9B15-3D3A-1118-8846A8778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Ineligible Expenses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69CB3-4677-686E-5555-6E63C12DB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• Radio equipment that is not a PSAP radio console </a:t>
            </a:r>
          </a:p>
          <a:p>
            <a:pPr marL="0" indent="0">
              <a:buNone/>
            </a:pPr>
            <a:r>
              <a:rPr lang="en-US" dirty="0"/>
              <a:t>• Paging equipment or towers </a:t>
            </a:r>
          </a:p>
          <a:p>
            <a:pPr marL="0" indent="0">
              <a:buNone/>
            </a:pPr>
            <a:r>
              <a:rPr lang="en-US" dirty="0"/>
              <a:t>• AVL, GPS, mobile/field mapping </a:t>
            </a:r>
          </a:p>
          <a:p>
            <a:pPr marL="0" indent="0">
              <a:buNone/>
            </a:pPr>
            <a:r>
              <a:rPr lang="en-US" dirty="0"/>
              <a:t>• Reverse 911 software </a:t>
            </a:r>
          </a:p>
          <a:p>
            <a:pPr marL="0" indent="0">
              <a:buNone/>
            </a:pPr>
            <a:r>
              <a:rPr lang="en-US" dirty="0"/>
              <a:t>• Communications tower costs </a:t>
            </a:r>
          </a:p>
          <a:p>
            <a:pPr marL="0" indent="0">
              <a:buNone/>
            </a:pPr>
            <a:r>
              <a:rPr lang="en-US" dirty="0"/>
              <a:t>• RMS (Records Management System) </a:t>
            </a:r>
          </a:p>
          <a:p>
            <a:pPr marL="0" indent="0">
              <a:buNone/>
            </a:pPr>
            <a:r>
              <a:rPr lang="en-US" dirty="0"/>
              <a:t>• Personnel costs cannot be paid using legacy set-aside funds</a:t>
            </a:r>
          </a:p>
        </p:txBody>
      </p:sp>
    </p:spTree>
    <p:extLst>
      <p:ext uri="{BB962C8B-B14F-4D97-AF65-F5344CB8AC3E}">
        <p14:creationId xmlns:p14="http://schemas.microsoft.com/office/powerpoint/2010/main" val="4106473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DE5F4-B74D-5A0C-A22F-D6CDD7BB6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Set-Aside Funds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FCE32-5F31-CAB7-63ED-EFE91E2C7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Funds that are left over from the previous SAM Model:</a:t>
            </a:r>
          </a:p>
          <a:p>
            <a:pPr lvl="1"/>
            <a:r>
              <a:rPr lang="en-US" dirty="0"/>
              <a:t>Some PSAPs have none and others have several hundred thousand</a:t>
            </a:r>
          </a:p>
          <a:p>
            <a:pPr lvl="1"/>
            <a:r>
              <a:rPr lang="en-US" dirty="0"/>
              <a:t>To be used for large equipment or project purposes</a:t>
            </a:r>
          </a:p>
          <a:p>
            <a:pPr lvl="1"/>
            <a:r>
              <a:rPr lang="en-US" dirty="0"/>
              <a:t>Can’t be used for personnel expenses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SAM model allowed 10 years for these funds to be spent.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NG 911 Funding Model allows an additional 3 years after transitioning to the new model.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These funds need to be expended.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30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FE361-5043-A180-8B80-3CE6C89C3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Fee Diversion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AC6E5-CB13-A6E4-4A01-CF41EC5B7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911 Fee Diversion; New and Emerging Technologies 911 Improvement Act of 2008.</a:t>
            </a:r>
          </a:p>
          <a:p>
            <a:r>
              <a:rPr lang="en-US" dirty="0"/>
              <a:t>FCC Report and Order FCC-21-80A1.</a:t>
            </a:r>
          </a:p>
          <a:p>
            <a:r>
              <a:rPr lang="en-US" dirty="0"/>
              <a:t>Each state submits a report to the FCC which compiles the information and submits a report to Congress.</a:t>
            </a:r>
          </a:p>
          <a:p>
            <a:r>
              <a:rPr lang="en-US" dirty="0"/>
              <a:t>Three states are currently on the Fee Diversion list.</a:t>
            </a:r>
          </a:p>
          <a:p>
            <a:r>
              <a:rPr lang="en-US" dirty="0">
                <a:solidFill>
                  <a:srgbClr val="FF0000"/>
                </a:solidFill>
              </a:rPr>
              <a:t>Ineligible for federal grant funding and participation in Federal committees established by the Commission.</a:t>
            </a:r>
          </a:p>
        </p:txBody>
      </p:sp>
    </p:spTree>
    <p:extLst>
      <p:ext uri="{BB962C8B-B14F-4D97-AF65-F5344CB8AC3E}">
        <p14:creationId xmlns:p14="http://schemas.microsoft.com/office/powerpoint/2010/main" val="37115877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81A79-9973-A041-6C4B-19B899046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10FB4-0844-204A-A32A-BB56517FE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Collaborating with working groups of the 911 Service System Advisory Committee to develop RFP’s for data analytics and for a NG 911 System.</a:t>
            </a:r>
          </a:p>
          <a:p>
            <a:r>
              <a:rPr lang="en-US" dirty="0"/>
              <a:t>Costs for a new system are currently unknown. </a:t>
            </a:r>
          </a:p>
          <a:p>
            <a:r>
              <a:rPr lang="en-US" dirty="0">
                <a:solidFill>
                  <a:srgbClr val="FF0000"/>
                </a:solidFill>
              </a:rPr>
              <a:t>Likely need to support two systems if a transition occurs.</a:t>
            </a:r>
          </a:p>
          <a:p>
            <a:r>
              <a:rPr lang="en-US" dirty="0"/>
              <a:t>The good news is that the fund is stable and has a good reserve available for these expenses.</a:t>
            </a:r>
          </a:p>
          <a:p>
            <a:r>
              <a:rPr lang="en-US" dirty="0"/>
              <a:t>Over 70% of calls in Nebraska are routed geospatially.</a:t>
            </a:r>
          </a:p>
          <a:p>
            <a:r>
              <a:rPr lang="en-US" dirty="0"/>
              <a:t>Nebraska is becoming a leader in establishing a statewide 911 system and the future is bright.</a:t>
            </a:r>
          </a:p>
        </p:txBody>
      </p:sp>
    </p:spTree>
    <p:extLst>
      <p:ext uri="{BB962C8B-B14F-4D97-AF65-F5344CB8AC3E}">
        <p14:creationId xmlns:p14="http://schemas.microsoft.com/office/powerpoint/2010/main" val="3281022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10347-90B4-2144-EB52-5D0FCAAE3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0B91E-F42F-A228-9785-14B318A44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Contact Information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PSC State 911 Department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psc.state911@nebraska.gov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402-471-3101</a:t>
            </a:r>
          </a:p>
        </p:txBody>
      </p:sp>
    </p:spTree>
    <p:extLst>
      <p:ext uri="{BB962C8B-B14F-4D97-AF65-F5344CB8AC3E}">
        <p14:creationId xmlns:p14="http://schemas.microsoft.com/office/powerpoint/2010/main" val="1786590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History of 911 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Wireline Surcharge</a:t>
            </a:r>
          </a:p>
          <a:p>
            <a:pPr lvl="1"/>
            <a:r>
              <a:rPr lang="en-US" dirty="0"/>
              <a:t>In 1990 the Legislature established the wireline surcharge of up to $0.50 per line.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Funds collected by the carriers and remitted to the various local governments to supplement the costs of 911.</a:t>
            </a:r>
          </a:p>
          <a:p>
            <a:pPr lvl="1"/>
            <a:r>
              <a:rPr lang="en-US" dirty="0"/>
              <a:t>The surcharge cap was increased to up to $1.00 per line.  Except for a county with a city of a metropolitan class.  That county is capped at $0.50. </a:t>
            </a:r>
          </a:p>
          <a:p>
            <a:pPr lvl="1"/>
            <a:r>
              <a:rPr lang="en-US" dirty="0"/>
              <a:t>This fund has declined over the years as the use of cellular phones has increased.</a:t>
            </a:r>
          </a:p>
          <a:p>
            <a:pPr lvl="1"/>
            <a:r>
              <a:rPr lang="en-US" dirty="0"/>
              <a:t>Wireline in many areas is being replaced with VoIP.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489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79B3B-5D94-C2DA-5B6D-709787156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History of 911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8AAD6-C424-59CE-5CB4-98A9D5B63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Wireless Surcharge:</a:t>
            </a:r>
          </a:p>
          <a:p>
            <a:pPr lvl="1"/>
            <a:r>
              <a:rPr lang="en-US" dirty="0"/>
              <a:t>In 2002 the Legislature established the Enhanced Wireless 911 surcharge and fund.</a:t>
            </a:r>
          </a:p>
          <a:p>
            <a:pPr lvl="1"/>
            <a:r>
              <a:rPr lang="en-US" dirty="0"/>
              <a:t>Funds are collected by wireless carriers and remitted to the Public Service Commission.</a:t>
            </a:r>
          </a:p>
          <a:p>
            <a:pPr lvl="1"/>
            <a:r>
              <a:rPr lang="en-US" dirty="0"/>
              <a:t>The Commission is responsible for setting the statewide surcharge with a statutory cap of $0.70 per line per month.  Except for a county containing a city of metropolitan class.  The $0.50 cap remains for that county.</a:t>
            </a:r>
          </a:p>
          <a:p>
            <a:pPr lvl="1"/>
            <a:r>
              <a:rPr lang="en-US" dirty="0"/>
              <a:t>Later, prepaid wireless phones were added to the surcharge.  That amount is just over 1% of the sale, collected by the retailer and remitted to the Dept. of Revenue. 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This is the fund that is used to pay for the Next Generation 911 System and the Legacy system as well as allocate funds to 68 PSAPs.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602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911 SAM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Created by an economist at the Commission in 2010</a:t>
            </a:r>
          </a:p>
          <a:p>
            <a:r>
              <a:rPr lang="en-US" dirty="0"/>
              <a:t>Many variables were included in the model:</a:t>
            </a:r>
          </a:p>
          <a:p>
            <a:pPr lvl="1"/>
            <a:r>
              <a:rPr lang="en-US" dirty="0"/>
              <a:t>Population (2000 Census Data)</a:t>
            </a:r>
          </a:p>
          <a:p>
            <a:pPr lvl="1"/>
            <a:r>
              <a:rPr lang="en-US" dirty="0"/>
              <a:t>Number of Cellular Towers</a:t>
            </a:r>
          </a:p>
          <a:p>
            <a:pPr lvl="1"/>
            <a:r>
              <a:rPr lang="en-US" dirty="0"/>
              <a:t>Known costs to establish a forecast</a:t>
            </a:r>
          </a:p>
          <a:p>
            <a:r>
              <a:rPr lang="en-US" dirty="0"/>
              <a:t>Each PSAP is designated a certain amount of annual funds that were distributed over 11 months.</a:t>
            </a:r>
          </a:p>
          <a:p>
            <a:r>
              <a:rPr lang="en-US" dirty="0"/>
              <a:t>25% of funds were required to be spent each year on “eligible expenses”.</a:t>
            </a:r>
          </a:p>
          <a:p>
            <a:r>
              <a:rPr lang="en-US" dirty="0">
                <a:solidFill>
                  <a:srgbClr val="FF0000"/>
                </a:solidFill>
              </a:rPr>
              <a:t>Up to 75% could be set-aside for future equipment purchases, software, GIS etc…</a:t>
            </a:r>
          </a:p>
          <a:p>
            <a:r>
              <a:rPr lang="en-US" dirty="0"/>
              <a:t>Set-aside funds require a funding application and Commission approval before funds could be spent.</a:t>
            </a:r>
          </a:p>
          <a:p>
            <a:r>
              <a:rPr lang="en-US" dirty="0"/>
              <a:t>Require all expenses to be documented and submitted to the Commission for Audit.</a:t>
            </a:r>
          </a:p>
        </p:txBody>
      </p:sp>
    </p:spTree>
    <p:extLst>
      <p:ext uri="{BB962C8B-B14F-4D97-AF65-F5344CB8AC3E}">
        <p14:creationId xmlns:p14="http://schemas.microsoft.com/office/powerpoint/2010/main" val="4069750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911 Service System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April 20, 2016, LB 938 was signed into law establishing the 911 Service System Act:</a:t>
            </a:r>
          </a:p>
          <a:p>
            <a:pPr lvl="1"/>
            <a:r>
              <a:rPr lang="en-US" dirty="0"/>
              <a:t>Established the Public Service Commission as the statewide implementation and coordinating authority to plan, implement, coordinate, manage, maintain, and provide funding assistance for a 911 service system…</a:t>
            </a:r>
          </a:p>
          <a:p>
            <a:pPr lvl="1"/>
            <a:r>
              <a:rPr lang="en-US" dirty="0"/>
              <a:t>PSAP’s  remain locally controlled and operated.</a:t>
            </a:r>
          </a:p>
          <a:p>
            <a:pPr lvl="1"/>
            <a:r>
              <a:rPr lang="en-US" dirty="0"/>
              <a:t>Appointed a State 911 Director and required the Commission to provide the necessary staff and resources for the administration of the act.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Created the 911 Service System Fund and required the Commission to develop a Next Generation Funding model.</a:t>
            </a:r>
          </a:p>
          <a:p>
            <a:pPr lvl="1"/>
            <a:r>
              <a:rPr lang="en-US" dirty="0"/>
              <a:t>Required the development of an implementation plan.</a:t>
            </a:r>
          </a:p>
        </p:txBody>
      </p:sp>
    </p:spTree>
    <p:extLst>
      <p:ext uri="{BB962C8B-B14F-4D97-AF65-F5344CB8AC3E}">
        <p14:creationId xmlns:p14="http://schemas.microsoft.com/office/powerpoint/2010/main" val="2663364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911 Service System Act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April 4, 2018, Legislative Bill 993 was signed into law:</a:t>
            </a:r>
          </a:p>
          <a:p>
            <a:pPr lvl="1"/>
            <a:endParaRPr lang="en-US" sz="3200" dirty="0"/>
          </a:p>
          <a:p>
            <a:pPr lvl="1"/>
            <a:r>
              <a:rPr lang="en-US" sz="2800" dirty="0"/>
              <a:t>Created the 911 Service System Advisory Committee.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Merged the Enhanced Wireless 911 Fund into the 911 Service System Fund.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Authorized implementation to begin July 1, 2018.</a:t>
            </a:r>
          </a:p>
        </p:txBody>
      </p:sp>
    </p:spTree>
    <p:extLst>
      <p:ext uri="{BB962C8B-B14F-4D97-AF65-F5344CB8AC3E}">
        <p14:creationId xmlns:p14="http://schemas.microsoft.com/office/powerpoint/2010/main" val="1979607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911 Service System</a:t>
            </a:r>
            <a:br>
              <a:rPr lang="en-US" dirty="0"/>
            </a:br>
            <a:r>
              <a:rPr lang="en-US" sz="3200" dirty="0"/>
              <a:t>Next Generation 911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Funding the “System”</a:t>
            </a:r>
          </a:p>
          <a:p>
            <a:pPr lvl="1"/>
            <a:r>
              <a:rPr lang="en-US" dirty="0"/>
              <a:t>Statewide </a:t>
            </a:r>
            <a:r>
              <a:rPr lang="en-US" dirty="0" err="1"/>
              <a:t>ESInet</a:t>
            </a:r>
            <a:endParaRPr lang="en-US" dirty="0"/>
          </a:p>
          <a:p>
            <a:pPr lvl="1"/>
            <a:r>
              <a:rPr lang="en-US" dirty="0"/>
              <a:t>Host Connection Costs</a:t>
            </a:r>
          </a:p>
          <a:p>
            <a:pPr lvl="1"/>
            <a:r>
              <a:rPr lang="en-US" dirty="0"/>
              <a:t>Next Generation Core Services</a:t>
            </a:r>
          </a:p>
          <a:p>
            <a:pPr lvl="2"/>
            <a:r>
              <a:rPr lang="en-US" dirty="0"/>
              <a:t>LVF (Location Validation Function)</a:t>
            </a:r>
          </a:p>
          <a:p>
            <a:pPr lvl="2"/>
            <a:r>
              <a:rPr lang="en-US" dirty="0"/>
              <a:t>ECRF (Emergency Call Routing Function)</a:t>
            </a:r>
          </a:p>
          <a:p>
            <a:pPr lvl="2"/>
            <a:r>
              <a:rPr lang="en-US" dirty="0"/>
              <a:t>ESRP (Emergency Services Routing Policy)</a:t>
            </a:r>
          </a:p>
          <a:p>
            <a:pPr lvl="2"/>
            <a:r>
              <a:rPr lang="en-US" dirty="0"/>
              <a:t>LIS (Location Identification Server)</a:t>
            </a:r>
          </a:p>
          <a:p>
            <a:pPr lvl="1"/>
            <a:r>
              <a:rPr lang="en-US" dirty="0"/>
              <a:t>Text-to-911 Costs</a:t>
            </a:r>
          </a:p>
          <a:p>
            <a:pPr lvl="1"/>
            <a:r>
              <a:rPr lang="en-US" dirty="0"/>
              <a:t>GIS Data Creation and Maintenance</a:t>
            </a:r>
          </a:p>
          <a:p>
            <a:pPr lvl="1"/>
            <a:r>
              <a:rPr lang="en-US" dirty="0"/>
              <a:t>Allocate Funds to PSAPs</a:t>
            </a:r>
          </a:p>
        </p:txBody>
      </p:sp>
    </p:spTree>
    <p:extLst>
      <p:ext uri="{BB962C8B-B14F-4D97-AF65-F5344CB8AC3E}">
        <p14:creationId xmlns:p14="http://schemas.microsoft.com/office/powerpoint/2010/main" val="1225993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D5DBB-04F4-20FE-532F-7BFAF0D44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NG 911 Funding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4778A-F34E-FA10-1C91-B4FB3692E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Created by the funding working group of the 911 Service System Advisory Committee.</a:t>
            </a:r>
          </a:p>
          <a:p>
            <a:r>
              <a:rPr lang="en-US" dirty="0">
                <a:solidFill>
                  <a:srgbClr val="FF0000"/>
                </a:solidFill>
              </a:rPr>
              <a:t>Determined that funding should be determined using the following formula: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40% based on maintaining a PSAP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40% based on call volume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20% based on population</a:t>
            </a:r>
          </a:p>
          <a:p>
            <a:pPr lvl="1"/>
            <a:endParaRPr lang="en-US" dirty="0"/>
          </a:p>
          <a:p>
            <a:r>
              <a:rPr lang="en-US" dirty="0"/>
              <a:t>Commission approved allocating $7,353,601 for fiscal year 2025-2026.  This is a $1.5 million increase from last year.</a:t>
            </a:r>
          </a:p>
        </p:txBody>
      </p:sp>
    </p:spTree>
    <p:extLst>
      <p:ext uri="{BB962C8B-B14F-4D97-AF65-F5344CB8AC3E}">
        <p14:creationId xmlns:p14="http://schemas.microsoft.com/office/powerpoint/2010/main" val="1162983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E2333-E246-9098-05FB-1AE38166A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Eligible Expenses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8101A-78B1-2DC6-9D2A-FA6A83360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• The purchase and installation of PSAP CHE/Mapping hardware and 	software. </a:t>
            </a:r>
          </a:p>
          <a:p>
            <a:pPr marL="0" indent="0">
              <a:buNone/>
            </a:pPr>
            <a:r>
              <a:rPr lang="en-US" dirty="0"/>
              <a:t>• Upgrades to CHE/Mapping equipment and software. </a:t>
            </a:r>
          </a:p>
          <a:p>
            <a:pPr marL="0" indent="0">
              <a:buNone/>
            </a:pPr>
            <a:r>
              <a:rPr lang="en-US" dirty="0"/>
              <a:t>• Telecommunications services required for the provision of 911 service.  </a:t>
            </a:r>
          </a:p>
          <a:p>
            <a:pPr marL="0" indent="0">
              <a:buNone/>
            </a:pPr>
            <a:r>
              <a:rPr lang="en-US" dirty="0"/>
              <a:t>• Computer Aided Dispatch software (CAD). </a:t>
            </a:r>
          </a:p>
          <a:p>
            <a:pPr marL="0" indent="0">
              <a:buNone/>
            </a:pPr>
            <a:r>
              <a:rPr lang="en-US" dirty="0"/>
              <a:t>• Logging Recorders. </a:t>
            </a:r>
          </a:p>
          <a:p>
            <a:pPr marL="0" indent="0">
              <a:buNone/>
            </a:pPr>
            <a:r>
              <a:rPr lang="en-US" dirty="0"/>
              <a:t>• Consulting costs related to the selection and purchase of equipment and 	software. </a:t>
            </a:r>
          </a:p>
          <a:p>
            <a:pPr marL="0" indent="0">
              <a:buNone/>
            </a:pPr>
            <a:r>
              <a:rPr lang="en-US" dirty="0"/>
              <a:t>• Maintenance costs for eligible equipment and software. </a:t>
            </a:r>
          </a:p>
          <a:p>
            <a:pPr marL="0" indent="0">
              <a:buNone/>
            </a:pPr>
            <a:r>
              <a:rPr lang="en-US" dirty="0"/>
              <a:t>• Maintenance costs related to GIS. </a:t>
            </a:r>
          </a:p>
        </p:txBody>
      </p:sp>
    </p:spTree>
    <p:extLst>
      <p:ext uri="{BB962C8B-B14F-4D97-AF65-F5344CB8AC3E}">
        <p14:creationId xmlns:p14="http://schemas.microsoft.com/office/powerpoint/2010/main" val="734000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1648</TotalTime>
  <Words>1112</Words>
  <Application>Microsoft Office PowerPoint</Application>
  <PresentationFormat>Widescreen</PresentationFormat>
  <Paragraphs>122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911 Funding  Nebraska Association of County Officials</vt:lpstr>
      <vt:lpstr>History of 911 Funding</vt:lpstr>
      <vt:lpstr>History of 911 Funding</vt:lpstr>
      <vt:lpstr>911 SAM</vt:lpstr>
      <vt:lpstr>911 Service System Act</vt:lpstr>
      <vt:lpstr>911 Service System Act </vt:lpstr>
      <vt:lpstr>911 Service System Next Generation 911</vt:lpstr>
      <vt:lpstr>NG 911 Funding Model</vt:lpstr>
      <vt:lpstr>Eligible Expenses</vt:lpstr>
      <vt:lpstr>Eligible Expenses</vt:lpstr>
      <vt:lpstr>Ineligible Expenses</vt:lpstr>
      <vt:lpstr>Set-Aside Funds</vt:lpstr>
      <vt:lpstr>Fee Diversion</vt:lpstr>
      <vt:lpstr>Next Steps</vt:lpstr>
      <vt:lpstr>Thank you!</vt:lpstr>
    </vt:vector>
  </TitlesOfParts>
  <Company>State of Nebraska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911 Funding Workshop  Nebraska Public Service Commission</dc:title>
  <dc:creator>Sankey, Dave</dc:creator>
  <cp:lastModifiedBy>Sankey, Dave</cp:lastModifiedBy>
  <cp:revision>48</cp:revision>
  <cp:lastPrinted>2018-05-30T16:14:30Z</cp:lastPrinted>
  <dcterms:created xsi:type="dcterms:W3CDTF">2018-05-25T19:13:10Z</dcterms:created>
  <dcterms:modified xsi:type="dcterms:W3CDTF">2025-06-06T14:35:34Z</dcterms:modified>
  <cp:contentStatus/>
</cp:coreProperties>
</file>