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93" r:id="rId2"/>
  </p:sldMasterIdLst>
  <p:sldIdLst>
    <p:sldId id="256" r:id="rId3"/>
    <p:sldId id="257" r:id="rId4"/>
    <p:sldId id="258" r:id="rId5"/>
    <p:sldId id="259" r:id="rId6"/>
    <p:sldId id="260" r:id="rId7"/>
    <p:sldId id="261" r:id="rId8"/>
    <p:sldId id="263" r:id="rId9"/>
    <p:sldId id="264" r:id="rId10"/>
    <p:sldId id="265" r:id="rId11"/>
    <p:sldId id="267" r:id="rId12"/>
    <p:sldId id="268" r:id="rId13"/>
    <p:sldId id="269"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636EF8-DBEA-4F20-AE81-69FAF53FD9F8}" type="doc">
      <dgm:prSet loTypeId="urn:microsoft.com/office/officeart/2016/7/layout/HorizontalActionList" loCatId="List" qsTypeId="urn:microsoft.com/office/officeart/2005/8/quickstyle/simple1" qsCatId="simple" csTypeId="urn:microsoft.com/office/officeart/2005/8/colors/colorful5" csCatId="colorful" phldr="1"/>
      <dgm:spPr/>
      <dgm:t>
        <a:bodyPr/>
        <a:lstStyle/>
        <a:p>
          <a:endParaRPr lang="en-US"/>
        </a:p>
      </dgm:t>
    </dgm:pt>
    <dgm:pt modelId="{1AEF76C6-D628-445E-8109-B24B37F7C026}">
      <dgm:prSet/>
      <dgm:spPr/>
      <dgm:t>
        <a:bodyPr/>
        <a:lstStyle/>
        <a:p>
          <a:r>
            <a:rPr lang="en-US"/>
            <a:t>Know</a:t>
          </a:r>
        </a:p>
      </dgm:t>
    </dgm:pt>
    <dgm:pt modelId="{F19D336A-C9F0-4B15-A047-4C6BD1049CF4}" type="parTrans" cxnId="{272BF776-33F9-4568-B49F-56B14373DDA1}">
      <dgm:prSet/>
      <dgm:spPr/>
      <dgm:t>
        <a:bodyPr/>
        <a:lstStyle/>
        <a:p>
          <a:endParaRPr lang="en-US"/>
        </a:p>
      </dgm:t>
    </dgm:pt>
    <dgm:pt modelId="{FF1DE492-A3F3-41B0-8E79-3544A245F5DE}" type="sibTrans" cxnId="{272BF776-33F9-4568-B49F-56B14373DDA1}">
      <dgm:prSet/>
      <dgm:spPr/>
      <dgm:t>
        <a:bodyPr/>
        <a:lstStyle/>
        <a:p>
          <a:endParaRPr lang="en-US"/>
        </a:p>
      </dgm:t>
    </dgm:pt>
    <dgm:pt modelId="{5239F90D-8F80-4BA7-BBA1-B03D0695806C}">
      <dgm:prSet/>
      <dgm:spPr/>
      <dgm:t>
        <a:bodyPr/>
        <a:lstStyle/>
        <a:p>
          <a:r>
            <a:rPr lang="en-US" dirty="0"/>
            <a:t>First you need to know what type of deduction it is.  If it was a pre-tax (cafeteria) or post-tax deduction. </a:t>
          </a:r>
        </a:p>
      </dgm:t>
    </dgm:pt>
    <dgm:pt modelId="{51C44206-B5EE-4CEA-A6A0-93BC34AB39B9}" type="parTrans" cxnId="{0DA6D70F-E542-4ACC-9A70-6E984A1A5FC5}">
      <dgm:prSet/>
      <dgm:spPr/>
      <dgm:t>
        <a:bodyPr/>
        <a:lstStyle/>
        <a:p>
          <a:endParaRPr lang="en-US"/>
        </a:p>
      </dgm:t>
    </dgm:pt>
    <dgm:pt modelId="{5C891578-659C-4B70-B419-51F7E98605C2}" type="sibTrans" cxnId="{0DA6D70F-E542-4ACC-9A70-6E984A1A5FC5}">
      <dgm:prSet/>
      <dgm:spPr/>
      <dgm:t>
        <a:bodyPr/>
        <a:lstStyle/>
        <a:p>
          <a:endParaRPr lang="en-US"/>
        </a:p>
      </dgm:t>
    </dgm:pt>
    <dgm:pt modelId="{7DF0BB82-6859-4958-97C2-80C4E910A23F}">
      <dgm:prSet/>
      <dgm:spPr/>
      <dgm:t>
        <a:bodyPr/>
        <a:lstStyle/>
        <a:p>
          <a:r>
            <a:rPr lang="en-US"/>
            <a:t>Pre-tax</a:t>
          </a:r>
        </a:p>
      </dgm:t>
    </dgm:pt>
    <dgm:pt modelId="{1CE3B79C-FC8D-484F-A0D2-645A7B7AA290}" type="parTrans" cxnId="{25910A88-8BFD-4146-92C7-B1E2A762866D}">
      <dgm:prSet/>
      <dgm:spPr/>
      <dgm:t>
        <a:bodyPr/>
        <a:lstStyle/>
        <a:p>
          <a:endParaRPr lang="en-US"/>
        </a:p>
      </dgm:t>
    </dgm:pt>
    <dgm:pt modelId="{E0786D4D-0640-4772-942F-7E686B01983D}" type="sibTrans" cxnId="{25910A88-8BFD-4146-92C7-B1E2A762866D}">
      <dgm:prSet/>
      <dgm:spPr/>
      <dgm:t>
        <a:bodyPr/>
        <a:lstStyle/>
        <a:p>
          <a:endParaRPr lang="en-US"/>
        </a:p>
      </dgm:t>
    </dgm:pt>
    <dgm:pt modelId="{DC8229B2-4D1A-403B-85A7-D21E1C0EF855}">
      <dgm:prSet/>
      <dgm:spPr/>
      <dgm:t>
        <a:bodyPr/>
        <a:lstStyle/>
        <a:p>
          <a:r>
            <a:rPr lang="en-US" dirty="0"/>
            <a:t>Pre-tax deductions will need to be reimbursed as a fringe benefit so taxes can be taken out but not a retirement contribution.</a:t>
          </a:r>
        </a:p>
      </dgm:t>
    </dgm:pt>
    <dgm:pt modelId="{E5D3053F-4C35-482B-B2E8-C5C361C9BADD}" type="parTrans" cxnId="{1951D3CA-6F02-494C-9D35-23656B81B5A6}">
      <dgm:prSet/>
      <dgm:spPr/>
      <dgm:t>
        <a:bodyPr/>
        <a:lstStyle/>
        <a:p>
          <a:endParaRPr lang="en-US"/>
        </a:p>
      </dgm:t>
    </dgm:pt>
    <dgm:pt modelId="{94C32755-6B11-4230-B451-3B77420265B6}" type="sibTrans" cxnId="{1951D3CA-6F02-494C-9D35-23656B81B5A6}">
      <dgm:prSet/>
      <dgm:spPr/>
      <dgm:t>
        <a:bodyPr/>
        <a:lstStyle/>
        <a:p>
          <a:endParaRPr lang="en-US"/>
        </a:p>
      </dgm:t>
    </dgm:pt>
    <dgm:pt modelId="{12D75B6C-382E-43C6-A17E-8661ED6D4773}">
      <dgm:prSet/>
      <dgm:spPr/>
      <dgm:t>
        <a:bodyPr/>
        <a:lstStyle/>
        <a:p>
          <a:r>
            <a:rPr lang="en-US" dirty="0"/>
            <a:t>Post-tax</a:t>
          </a:r>
        </a:p>
      </dgm:t>
    </dgm:pt>
    <dgm:pt modelId="{DE4617A5-3711-417B-A84D-8803DF2C4A9C}" type="parTrans" cxnId="{954BC181-F6F1-4E98-868B-093E46E126D0}">
      <dgm:prSet/>
      <dgm:spPr/>
      <dgm:t>
        <a:bodyPr/>
        <a:lstStyle/>
        <a:p>
          <a:endParaRPr lang="en-US"/>
        </a:p>
      </dgm:t>
    </dgm:pt>
    <dgm:pt modelId="{6514EFA1-8986-4751-8717-F1FB43A2FA18}" type="sibTrans" cxnId="{954BC181-F6F1-4E98-868B-093E46E126D0}">
      <dgm:prSet/>
      <dgm:spPr/>
      <dgm:t>
        <a:bodyPr/>
        <a:lstStyle/>
        <a:p>
          <a:endParaRPr lang="en-US"/>
        </a:p>
      </dgm:t>
    </dgm:pt>
    <dgm:pt modelId="{D1E41F61-D011-41F0-B107-20295CAD5BAB}">
      <dgm:prSet/>
      <dgm:spPr/>
      <dgm:t>
        <a:bodyPr/>
        <a:lstStyle/>
        <a:p>
          <a:r>
            <a:rPr lang="en-US" dirty="0"/>
            <a:t>Post-tax deductions can be reimbursed as a vendor check to the employee.</a:t>
          </a:r>
        </a:p>
      </dgm:t>
    </dgm:pt>
    <dgm:pt modelId="{AADAA053-06F2-487C-A4B7-62F260A6576A}" type="parTrans" cxnId="{1A8B90EA-676E-4EAC-AD59-E229DB7C7B3F}">
      <dgm:prSet/>
      <dgm:spPr/>
      <dgm:t>
        <a:bodyPr/>
        <a:lstStyle/>
        <a:p>
          <a:endParaRPr lang="en-US"/>
        </a:p>
      </dgm:t>
    </dgm:pt>
    <dgm:pt modelId="{4A942E35-CE93-469D-811F-510B1ED3D2E3}" type="sibTrans" cxnId="{1A8B90EA-676E-4EAC-AD59-E229DB7C7B3F}">
      <dgm:prSet/>
      <dgm:spPr/>
      <dgm:t>
        <a:bodyPr/>
        <a:lstStyle/>
        <a:p>
          <a:endParaRPr lang="en-US"/>
        </a:p>
      </dgm:t>
    </dgm:pt>
    <dgm:pt modelId="{C663B718-897B-4F14-8875-E90F5D756366}" type="pres">
      <dgm:prSet presAssocID="{F0636EF8-DBEA-4F20-AE81-69FAF53FD9F8}" presName="Name0" presStyleCnt="0">
        <dgm:presLayoutVars>
          <dgm:dir/>
          <dgm:animLvl val="lvl"/>
          <dgm:resizeHandles val="exact"/>
        </dgm:presLayoutVars>
      </dgm:prSet>
      <dgm:spPr/>
    </dgm:pt>
    <dgm:pt modelId="{1B705169-90EB-4BA9-94CA-975ADBE51D15}" type="pres">
      <dgm:prSet presAssocID="{1AEF76C6-D628-445E-8109-B24B37F7C026}" presName="composite" presStyleCnt="0"/>
      <dgm:spPr/>
    </dgm:pt>
    <dgm:pt modelId="{9A152ABB-FA7D-4668-A601-B6A974D1248D}" type="pres">
      <dgm:prSet presAssocID="{1AEF76C6-D628-445E-8109-B24B37F7C026}" presName="parTx" presStyleLbl="alignNode1" presStyleIdx="0" presStyleCnt="3">
        <dgm:presLayoutVars>
          <dgm:chMax val="0"/>
          <dgm:chPref val="0"/>
        </dgm:presLayoutVars>
      </dgm:prSet>
      <dgm:spPr/>
    </dgm:pt>
    <dgm:pt modelId="{CCCA8407-F09A-4A63-A006-188EC41F0376}" type="pres">
      <dgm:prSet presAssocID="{1AEF76C6-D628-445E-8109-B24B37F7C026}" presName="desTx" presStyleLbl="alignAccFollowNode1" presStyleIdx="0" presStyleCnt="3">
        <dgm:presLayoutVars/>
      </dgm:prSet>
      <dgm:spPr/>
    </dgm:pt>
    <dgm:pt modelId="{60D0C899-5BC4-4AB2-ABEE-24378D3EBFC9}" type="pres">
      <dgm:prSet presAssocID="{FF1DE492-A3F3-41B0-8E79-3544A245F5DE}" presName="space" presStyleCnt="0"/>
      <dgm:spPr/>
    </dgm:pt>
    <dgm:pt modelId="{F2411F31-740F-454E-B4E5-7FBB2B57C5C3}" type="pres">
      <dgm:prSet presAssocID="{7DF0BB82-6859-4958-97C2-80C4E910A23F}" presName="composite" presStyleCnt="0"/>
      <dgm:spPr/>
    </dgm:pt>
    <dgm:pt modelId="{0BBDF193-6E16-4302-A0EC-6DE07C6D0FFC}" type="pres">
      <dgm:prSet presAssocID="{7DF0BB82-6859-4958-97C2-80C4E910A23F}" presName="parTx" presStyleLbl="alignNode1" presStyleIdx="1" presStyleCnt="3">
        <dgm:presLayoutVars>
          <dgm:chMax val="0"/>
          <dgm:chPref val="0"/>
        </dgm:presLayoutVars>
      </dgm:prSet>
      <dgm:spPr/>
    </dgm:pt>
    <dgm:pt modelId="{9AEB2547-A0B5-46B6-91E2-5C3D87EAD926}" type="pres">
      <dgm:prSet presAssocID="{7DF0BB82-6859-4958-97C2-80C4E910A23F}" presName="desTx" presStyleLbl="alignAccFollowNode1" presStyleIdx="1" presStyleCnt="3">
        <dgm:presLayoutVars/>
      </dgm:prSet>
      <dgm:spPr/>
    </dgm:pt>
    <dgm:pt modelId="{7912A143-11A8-4A14-A729-FB6901D1B621}" type="pres">
      <dgm:prSet presAssocID="{E0786D4D-0640-4772-942F-7E686B01983D}" presName="space" presStyleCnt="0"/>
      <dgm:spPr/>
    </dgm:pt>
    <dgm:pt modelId="{DA96BE68-71F2-4F01-82D5-153034C3069E}" type="pres">
      <dgm:prSet presAssocID="{12D75B6C-382E-43C6-A17E-8661ED6D4773}" presName="composite" presStyleCnt="0"/>
      <dgm:spPr/>
    </dgm:pt>
    <dgm:pt modelId="{9EC1885C-13A7-4100-9160-05371AD9BA24}" type="pres">
      <dgm:prSet presAssocID="{12D75B6C-382E-43C6-A17E-8661ED6D4773}" presName="parTx" presStyleLbl="alignNode1" presStyleIdx="2" presStyleCnt="3">
        <dgm:presLayoutVars>
          <dgm:chMax val="0"/>
          <dgm:chPref val="0"/>
        </dgm:presLayoutVars>
      </dgm:prSet>
      <dgm:spPr/>
    </dgm:pt>
    <dgm:pt modelId="{EFFF424B-3BED-419B-B682-966664E9DA90}" type="pres">
      <dgm:prSet presAssocID="{12D75B6C-382E-43C6-A17E-8661ED6D4773}" presName="desTx" presStyleLbl="alignAccFollowNode1" presStyleIdx="2" presStyleCnt="3">
        <dgm:presLayoutVars/>
      </dgm:prSet>
      <dgm:spPr/>
    </dgm:pt>
  </dgm:ptLst>
  <dgm:cxnLst>
    <dgm:cxn modelId="{0DA6D70F-E542-4ACC-9A70-6E984A1A5FC5}" srcId="{1AEF76C6-D628-445E-8109-B24B37F7C026}" destId="{5239F90D-8F80-4BA7-BBA1-B03D0695806C}" srcOrd="0" destOrd="0" parTransId="{51C44206-B5EE-4CEA-A6A0-93BC34AB39B9}" sibTransId="{5C891578-659C-4B70-B419-51F7E98605C2}"/>
    <dgm:cxn modelId="{3627F22A-291B-4741-82C5-8AAE543D9F1B}" type="presOf" srcId="{12D75B6C-382E-43C6-A17E-8661ED6D4773}" destId="{9EC1885C-13A7-4100-9160-05371AD9BA24}" srcOrd="0" destOrd="0" presId="urn:microsoft.com/office/officeart/2016/7/layout/HorizontalActionList"/>
    <dgm:cxn modelId="{298A965B-A998-47E2-9BEF-80E578A357F2}" type="presOf" srcId="{DC8229B2-4D1A-403B-85A7-D21E1C0EF855}" destId="{9AEB2547-A0B5-46B6-91E2-5C3D87EAD926}" srcOrd="0" destOrd="0" presId="urn:microsoft.com/office/officeart/2016/7/layout/HorizontalActionList"/>
    <dgm:cxn modelId="{272BF776-33F9-4568-B49F-56B14373DDA1}" srcId="{F0636EF8-DBEA-4F20-AE81-69FAF53FD9F8}" destId="{1AEF76C6-D628-445E-8109-B24B37F7C026}" srcOrd="0" destOrd="0" parTransId="{F19D336A-C9F0-4B15-A047-4C6BD1049CF4}" sibTransId="{FF1DE492-A3F3-41B0-8E79-3544A245F5DE}"/>
    <dgm:cxn modelId="{954BC181-F6F1-4E98-868B-093E46E126D0}" srcId="{F0636EF8-DBEA-4F20-AE81-69FAF53FD9F8}" destId="{12D75B6C-382E-43C6-A17E-8661ED6D4773}" srcOrd="2" destOrd="0" parTransId="{DE4617A5-3711-417B-A84D-8803DF2C4A9C}" sibTransId="{6514EFA1-8986-4751-8717-F1FB43A2FA18}"/>
    <dgm:cxn modelId="{6FFC1C84-772C-4FE0-AB25-0B227DA254B7}" type="presOf" srcId="{5239F90D-8F80-4BA7-BBA1-B03D0695806C}" destId="{CCCA8407-F09A-4A63-A006-188EC41F0376}" srcOrd="0" destOrd="0" presId="urn:microsoft.com/office/officeart/2016/7/layout/HorizontalActionList"/>
    <dgm:cxn modelId="{25910A88-8BFD-4146-92C7-B1E2A762866D}" srcId="{F0636EF8-DBEA-4F20-AE81-69FAF53FD9F8}" destId="{7DF0BB82-6859-4958-97C2-80C4E910A23F}" srcOrd="1" destOrd="0" parTransId="{1CE3B79C-FC8D-484F-A0D2-645A7B7AA290}" sibTransId="{E0786D4D-0640-4772-942F-7E686B01983D}"/>
    <dgm:cxn modelId="{1951D3CA-6F02-494C-9D35-23656B81B5A6}" srcId="{7DF0BB82-6859-4958-97C2-80C4E910A23F}" destId="{DC8229B2-4D1A-403B-85A7-D21E1C0EF855}" srcOrd="0" destOrd="0" parTransId="{E5D3053F-4C35-482B-B2E8-C5C361C9BADD}" sibTransId="{94C32755-6B11-4230-B451-3B77420265B6}"/>
    <dgm:cxn modelId="{984EA7DB-BE70-4FCE-995E-55F9C1C12C82}" type="presOf" srcId="{F0636EF8-DBEA-4F20-AE81-69FAF53FD9F8}" destId="{C663B718-897B-4F14-8875-E90F5D756366}" srcOrd="0" destOrd="0" presId="urn:microsoft.com/office/officeart/2016/7/layout/HorizontalActionList"/>
    <dgm:cxn modelId="{6ECB33E7-A965-4FB9-8EC8-A3811C40D6A6}" type="presOf" srcId="{7DF0BB82-6859-4958-97C2-80C4E910A23F}" destId="{0BBDF193-6E16-4302-A0EC-6DE07C6D0FFC}" srcOrd="0" destOrd="0" presId="urn:microsoft.com/office/officeart/2016/7/layout/HorizontalActionList"/>
    <dgm:cxn modelId="{1A8B90EA-676E-4EAC-AD59-E229DB7C7B3F}" srcId="{12D75B6C-382E-43C6-A17E-8661ED6D4773}" destId="{D1E41F61-D011-41F0-B107-20295CAD5BAB}" srcOrd="0" destOrd="0" parTransId="{AADAA053-06F2-487C-A4B7-62F260A6576A}" sibTransId="{4A942E35-CE93-469D-811F-510B1ED3D2E3}"/>
    <dgm:cxn modelId="{F9593EF6-C2ED-4FA7-917E-F0C46BEBFD5F}" type="presOf" srcId="{1AEF76C6-D628-445E-8109-B24B37F7C026}" destId="{9A152ABB-FA7D-4668-A601-B6A974D1248D}" srcOrd="0" destOrd="0" presId="urn:microsoft.com/office/officeart/2016/7/layout/HorizontalActionList"/>
    <dgm:cxn modelId="{EDF49FFD-94F3-46FD-A2DB-B584D15620CB}" type="presOf" srcId="{D1E41F61-D011-41F0-B107-20295CAD5BAB}" destId="{EFFF424B-3BED-419B-B682-966664E9DA90}" srcOrd="0" destOrd="0" presId="urn:microsoft.com/office/officeart/2016/7/layout/HorizontalActionList"/>
    <dgm:cxn modelId="{941423E3-A064-49B4-B53E-34613436C0E3}" type="presParOf" srcId="{C663B718-897B-4F14-8875-E90F5D756366}" destId="{1B705169-90EB-4BA9-94CA-975ADBE51D15}" srcOrd="0" destOrd="0" presId="urn:microsoft.com/office/officeart/2016/7/layout/HorizontalActionList"/>
    <dgm:cxn modelId="{20380496-45A9-4E33-ADCF-807EAEABF119}" type="presParOf" srcId="{1B705169-90EB-4BA9-94CA-975ADBE51D15}" destId="{9A152ABB-FA7D-4668-A601-B6A974D1248D}" srcOrd="0" destOrd="0" presId="urn:microsoft.com/office/officeart/2016/7/layout/HorizontalActionList"/>
    <dgm:cxn modelId="{40481C38-249F-47C1-BB24-047D33A22181}" type="presParOf" srcId="{1B705169-90EB-4BA9-94CA-975ADBE51D15}" destId="{CCCA8407-F09A-4A63-A006-188EC41F0376}" srcOrd="1" destOrd="0" presId="urn:microsoft.com/office/officeart/2016/7/layout/HorizontalActionList"/>
    <dgm:cxn modelId="{C1AC4381-2428-4325-BECD-57D541622E50}" type="presParOf" srcId="{C663B718-897B-4F14-8875-E90F5D756366}" destId="{60D0C899-5BC4-4AB2-ABEE-24378D3EBFC9}" srcOrd="1" destOrd="0" presId="urn:microsoft.com/office/officeart/2016/7/layout/HorizontalActionList"/>
    <dgm:cxn modelId="{F438B367-8FEA-47F8-B073-8CFEC8CA3AF1}" type="presParOf" srcId="{C663B718-897B-4F14-8875-E90F5D756366}" destId="{F2411F31-740F-454E-B4E5-7FBB2B57C5C3}" srcOrd="2" destOrd="0" presId="urn:microsoft.com/office/officeart/2016/7/layout/HorizontalActionList"/>
    <dgm:cxn modelId="{DE1F404E-4DAF-4A1B-853D-D6D90B598970}" type="presParOf" srcId="{F2411F31-740F-454E-B4E5-7FBB2B57C5C3}" destId="{0BBDF193-6E16-4302-A0EC-6DE07C6D0FFC}" srcOrd="0" destOrd="0" presId="urn:microsoft.com/office/officeart/2016/7/layout/HorizontalActionList"/>
    <dgm:cxn modelId="{EBEC1330-6FBE-4BD9-95DE-7327250386CE}" type="presParOf" srcId="{F2411F31-740F-454E-B4E5-7FBB2B57C5C3}" destId="{9AEB2547-A0B5-46B6-91E2-5C3D87EAD926}" srcOrd="1" destOrd="0" presId="urn:microsoft.com/office/officeart/2016/7/layout/HorizontalActionList"/>
    <dgm:cxn modelId="{27842159-9FF5-4A9B-98A4-73272BDBB18C}" type="presParOf" srcId="{C663B718-897B-4F14-8875-E90F5D756366}" destId="{7912A143-11A8-4A14-A729-FB6901D1B621}" srcOrd="3" destOrd="0" presId="urn:microsoft.com/office/officeart/2016/7/layout/HorizontalActionList"/>
    <dgm:cxn modelId="{D8C066C1-7ADA-499A-A516-7DD848837CC1}" type="presParOf" srcId="{C663B718-897B-4F14-8875-E90F5D756366}" destId="{DA96BE68-71F2-4F01-82D5-153034C3069E}" srcOrd="4" destOrd="0" presId="urn:microsoft.com/office/officeart/2016/7/layout/HorizontalActionList"/>
    <dgm:cxn modelId="{7E58ECA5-BEDB-451D-8910-47126F6D28D1}" type="presParOf" srcId="{DA96BE68-71F2-4F01-82D5-153034C3069E}" destId="{9EC1885C-13A7-4100-9160-05371AD9BA24}" srcOrd="0" destOrd="0" presId="urn:microsoft.com/office/officeart/2016/7/layout/HorizontalActionList"/>
    <dgm:cxn modelId="{2ADFF4D2-04FC-4018-B2FF-2A24885B0598}" type="presParOf" srcId="{DA96BE68-71F2-4F01-82D5-153034C3069E}" destId="{EFFF424B-3BED-419B-B682-966664E9DA90}" srcOrd="1" destOrd="0" presId="urn:microsoft.com/office/officeart/2016/7/layout/Horizontal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636EF8-DBEA-4F20-AE81-69FAF53FD9F8}" type="doc">
      <dgm:prSet loTypeId="urn:microsoft.com/office/officeart/2016/7/layout/HorizontalActionList" loCatId="List" qsTypeId="urn:microsoft.com/office/officeart/2005/8/quickstyle/simple1" qsCatId="simple" csTypeId="urn:microsoft.com/office/officeart/2005/8/colors/colorful5" csCatId="colorful" phldr="1"/>
      <dgm:spPr/>
      <dgm:t>
        <a:bodyPr/>
        <a:lstStyle/>
        <a:p>
          <a:endParaRPr lang="en-US"/>
        </a:p>
      </dgm:t>
    </dgm:pt>
    <dgm:pt modelId="{1AEF76C6-D628-445E-8109-B24B37F7C026}">
      <dgm:prSet/>
      <dgm:spPr/>
      <dgm:t>
        <a:bodyPr/>
        <a:lstStyle/>
        <a:p>
          <a:r>
            <a:rPr lang="en-US"/>
            <a:t>Know</a:t>
          </a:r>
        </a:p>
      </dgm:t>
    </dgm:pt>
    <dgm:pt modelId="{F19D336A-C9F0-4B15-A047-4C6BD1049CF4}" type="parTrans" cxnId="{272BF776-33F9-4568-B49F-56B14373DDA1}">
      <dgm:prSet/>
      <dgm:spPr/>
      <dgm:t>
        <a:bodyPr/>
        <a:lstStyle/>
        <a:p>
          <a:endParaRPr lang="en-US"/>
        </a:p>
      </dgm:t>
    </dgm:pt>
    <dgm:pt modelId="{FF1DE492-A3F3-41B0-8E79-3544A245F5DE}" type="sibTrans" cxnId="{272BF776-33F9-4568-B49F-56B14373DDA1}">
      <dgm:prSet/>
      <dgm:spPr/>
      <dgm:t>
        <a:bodyPr/>
        <a:lstStyle/>
        <a:p>
          <a:endParaRPr lang="en-US"/>
        </a:p>
      </dgm:t>
    </dgm:pt>
    <dgm:pt modelId="{5239F90D-8F80-4BA7-BBA1-B03D0695806C}">
      <dgm:prSet/>
      <dgm:spPr/>
      <dgm:t>
        <a:bodyPr/>
        <a:lstStyle/>
        <a:p>
          <a:r>
            <a:rPr lang="en-US" dirty="0"/>
            <a:t>You will want to make sure you are crediting the right function/dept when correcting the overpayment. </a:t>
          </a:r>
        </a:p>
      </dgm:t>
    </dgm:pt>
    <dgm:pt modelId="{51C44206-B5EE-4CEA-A6A0-93BC34AB39B9}" type="parTrans" cxnId="{0DA6D70F-E542-4ACC-9A70-6E984A1A5FC5}">
      <dgm:prSet/>
      <dgm:spPr/>
      <dgm:t>
        <a:bodyPr/>
        <a:lstStyle/>
        <a:p>
          <a:endParaRPr lang="en-US"/>
        </a:p>
      </dgm:t>
    </dgm:pt>
    <dgm:pt modelId="{5C891578-659C-4B70-B419-51F7E98605C2}" type="sibTrans" cxnId="{0DA6D70F-E542-4ACC-9A70-6E984A1A5FC5}">
      <dgm:prSet/>
      <dgm:spPr/>
      <dgm:t>
        <a:bodyPr/>
        <a:lstStyle/>
        <a:p>
          <a:endParaRPr lang="en-US"/>
        </a:p>
      </dgm:t>
    </dgm:pt>
    <dgm:pt modelId="{7DF0BB82-6859-4958-97C2-80C4E910A23F}">
      <dgm:prSet/>
      <dgm:spPr/>
      <dgm:t>
        <a:bodyPr/>
        <a:lstStyle/>
        <a:p>
          <a:r>
            <a:rPr lang="en-US" dirty="0"/>
            <a:t>Correcting the Bill</a:t>
          </a:r>
        </a:p>
      </dgm:t>
    </dgm:pt>
    <dgm:pt modelId="{1CE3B79C-FC8D-484F-A0D2-645A7B7AA290}" type="parTrans" cxnId="{25910A88-8BFD-4146-92C7-B1E2A762866D}">
      <dgm:prSet/>
      <dgm:spPr/>
      <dgm:t>
        <a:bodyPr/>
        <a:lstStyle/>
        <a:p>
          <a:endParaRPr lang="en-US"/>
        </a:p>
      </dgm:t>
    </dgm:pt>
    <dgm:pt modelId="{E0786D4D-0640-4772-942F-7E686B01983D}" type="sibTrans" cxnId="{25910A88-8BFD-4146-92C7-B1E2A762866D}">
      <dgm:prSet/>
      <dgm:spPr/>
      <dgm:t>
        <a:bodyPr/>
        <a:lstStyle/>
        <a:p>
          <a:endParaRPr lang="en-US"/>
        </a:p>
      </dgm:t>
    </dgm:pt>
    <dgm:pt modelId="{DC8229B2-4D1A-403B-85A7-D21E1C0EF855}">
      <dgm:prSet/>
      <dgm:spPr/>
      <dgm:t>
        <a:bodyPr/>
        <a:lstStyle/>
        <a:p>
          <a:r>
            <a:rPr lang="en-US" dirty="0"/>
            <a:t>When invoices are generated for the next payroll, you will subtract the overpayment amount from the originating budgeted line item.</a:t>
          </a:r>
        </a:p>
      </dgm:t>
    </dgm:pt>
    <dgm:pt modelId="{E5D3053F-4C35-482B-B2E8-C5C361C9BADD}" type="parTrans" cxnId="{1951D3CA-6F02-494C-9D35-23656B81B5A6}">
      <dgm:prSet/>
      <dgm:spPr/>
      <dgm:t>
        <a:bodyPr/>
        <a:lstStyle/>
        <a:p>
          <a:endParaRPr lang="en-US"/>
        </a:p>
      </dgm:t>
    </dgm:pt>
    <dgm:pt modelId="{94C32755-6B11-4230-B451-3B77420265B6}" type="sibTrans" cxnId="{1951D3CA-6F02-494C-9D35-23656B81B5A6}">
      <dgm:prSet/>
      <dgm:spPr/>
      <dgm:t>
        <a:bodyPr/>
        <a:lstStyle/>
        <a:p>
          <a:endParaRPr lang="en-US"/>
        </a:p>
      </dgm:t>
    </dgm:pt>
    <dgm:pt modelId="{C663B718-897B-4F14-8875-E90F5D756366}" type="pres">
      <dgm:prSet presAssocID="{F0636EF8-DBEA-4F20-AE81-69FAF53FD9F8}" presName="Name0" presStyleCnt="0">
        <dgm:presLayoutVars>
          <dgm:dir/>
          <dgm:animLvl val="lvl"/>
          <dgm:resizeHandles val="exact"/>
        </dgm:presLayoutVars>
      </dgm:prSet>
      <dgm:spPr/>
    </dgm:pt>
    <dgm:pt modelId="{1B705169-90EB-4BA9-94CA-975ADBE51D15}" type="pres">
      <dgm:prSet presAssocID="{1AEF76C6-D628-445E-8109-B24B37F7C026}" presName="composite" presStyleCnt="0"/>
      <dgm:spPr/>
    </dgm:pt>
    <dgm:pt modelId="{9A152ABB-FA7D-4668-A601-B6A974D1248D}" type="pres">
      <dgm:prSet presAssocID="{1AEF76C6-D628-445E-8109-B24B37F7C026}" presName="parTx" presStyleLbl="alignNode1" presStyleIdx="0" presStyleCnt="2">
        <dgm:presLayoutVars>
          <dgm:chMax val="0"/>
          <dgm:chPref val="0"/>
        </dgm:presLayoutVars>
      </dgm:prSet>
      <dgm:spPr/>
    </dgm:pt>
    <dgm:pt modelId="{CCCA8407-F09A-4A63-A006-188EC41F0376}" type="pres">
      <dgm:prSet presAssocID="{1AEF76C6-D628-445E-8109-B24B37F7C026}" presName="desTx" presStyleLbl="alignAccFollowNode1" presStyleIdx="0" presStyleCnt="2">
        <dgm:presLayoutVars/>
      </dgm:prSet>
      <dgm:spPr/>
    </dgm:pt>
    <dgm:pt modelId="{60D0C899-5BC4-4AB2-ABEE-24378D3EBFC9}" type="pres">
      <dgm:prSet presAssocID="{FF1DE492-A3F3-41B0-8E79-3544A245F5DE}" presName="space" presStyleCnt="0"/>
      <dgm:spPr/>
    </dgm:pt>
    <dgm:pt modelId="{F2411F31-740F-454E-B4E5-7FBB2B57C5C3}" type="pres">
      <dgm:prSet presAssocID="{7DF0BB82-6859-4958-97C2-80C4E910A23F}" presName="composite" presStyleCnt="0"/>
      <dgm:spPr/>
    </dgm:pt>
    <dgm:pt modelId="{0BBDF193-6E16-4302-A0EC-6DE07C6D0FFC}" type="pres">
      <dgm:prSet presAssocID="{7DF0BB82-6859-4958-97C2-80C4E910A23F}" presName="parTx" presStyleLbl="alignNode1" presStyleIdx="1" presStyleCnt="2">
        <dgm:presLayoutVars>
          <dgm:chMax val="0"/>
          <dgm:chPref val="0"/>
        </dgm:presLayoutVars>
      </dgm:prSet>
      <dgm:spPr/>
    </dgm:pt>
    <dgm:pt modelId="{9AEB2547-A0B5-46B6-91E2-5C3D87EAD926}" type="pres">
      <dgm:prSet presAssocID="{7DF0BB82-6859-4958-97C2-80C4E910A23F}" presName="desTx" presStyleLbl="alignAccFollowNode1" presStyleIdx="1" presStyleCnt="2">
        <dgm:presLayoutVars/>
      </dgm:prSet>
      <dgm:spPr/>
    </dgm:pt>
  </dgm:ptLst>
  <dgm:cxnLst>
    <dgm:cxn modelId="{0DA6D70F-E542-4ACC-9A70-6E984A1A5FC5}" srcId="{1AEF76C6-D628-445E-8109-B24B37F7C026}" destId="{5239F90D-8F80-4BA7-BBA1-B03D0695806C}" srcOrd="0" destOrd="0" parTransId="{51C44206-B5EE-4CEA-A6A0-93BC34AB39B9}" sibTransId="{5C891578-659C-4B70-B419-51F7E98605C2}"/>
    <dgm:cxn modelId="{298A965B-A998-47E2-9BEF-80E578A357F2}" type="presOf" srcId="{DC8229B2-4D1A-403B-85A7-D21E1C0EF855}" destId="{9AEB2547-A0B5-46B6-91E2-5C3D87EAD926}" srcOrd="0" destOrd="0" presId="urn:microsoft.com/office/officeart/2016/7/layout/HorizontalActionList"/>
    <dgm:cxn modelId="{272BF776-33F9-4568-B49F-56B14373DDA1}" srcId="{F0636EF8-DBEA-4F20-AE81-69FAF53FD9F8}" destId="{1AEF76C6-D628-445E-8109-B24B37F7C026}" srcOrd="0" destOrd="0" parTransId="{F19D336A-C9F0-4B15-A047-4C6BD1049CF4}" sibTransId="{FF1DE492-A3F3-41B0-8E79-3544A245F5DE}"/>
    <dgm:cxn modelId="{6FFC1C84-772C-4FE0-AB25-0B227DA254B7}" type="presOf" srcId="{5239F90D-8F80-4BA7-BBA1-B03D0695806C}" destId="{CCCA8407-F09A-4A63-A006-188EC41F0376}" srcOrd="0" destOrd="0" presId="urn:microsoft.com/office/officeart/2016/7/layout/HorizontalActionList"/>
    <dgm:cxn modelId="{25910A88-8BFD-4146-92C7-B1E2A762866D}" srcId="{F0636EF8-DBEA-4F20-AE81-69FAF53FD9F8}" destId="{7DF0BB82-6859-4958-97C2-80C4E910A23F}" srcOrd="1" destOrd="0" parTransId="{1CE3B79C-FC8D-484F-A0D2-645A7B7AA290}" sibTransId="{E0786D4D-0640-4772-942F-7E686B01983D}"/>
    <dgm:cxn modelId="{1951D3CA-6F02-494C-9D35-23656B81B5A6}" srcId="{7DF0BB82-6859-4958-97C2-80C4E910A23F}" destId="{DC8229B2-4D1A-403B-85A7-D21E1C0EF855}" srcOrd="0" destOrd="0" parTransId="{E5D3053F-4C35-482B-B2E8-C5C361C9BADD}" sibTransId="{94C32755-6B11-4230-B451-3B77420265B6}"/>
    <dgm:cxn modelId="{984EA7DB-BE70-4FCE-995E-55F9C1C12C82}" type="presOf" srcId="{F0636EF8-DBEA-4F20-AE81-69FAF53FD9F8}" destId="{C663B718-897B-4F14-8875-E90F5D756366}" srcOrd="0" destOrd="0" presId="urn:microsoft.com/office/officeart/2016/7/layout/HorizontalActionList"/>
    <dgm:cxn modelId="{6ECB33E7-A965-4FB9-8EC8-A3811C40D6A6}" type="presOf" srcId="{7DF0BB82-6859-4958-97C2-80C4E910A23F}" destId="{0BBDF193-6E16-4302-A0EC-6DE07C6D0FFC}" srcOrd="0" destOrd="0" presId="urn:microsoft.com/office/officeart/2016/7/layout/HorizontalActionList"/>
    <dgm:cxn modelId="{F9593EF6-C2ED-4FA7-917E-F0C46BEBFD5F}" type="presOf" srcId="{1AEF76C6-D628-445E-8109-B24B37F7C026}" destId="{9A152ABB-FA7D-4668-A601-B6A974D1248D}" srcOrd="0" destOrd="0" presId="urn:microsoft.com/office/officeart/2016/7/layout/HorizontalActionList"/>
    <dgm:cxn modelId="{941423E3-A064-49B4-B53E-34613436C0E3}" type="presParOf" srcId="{C663B718-897B-4F14-8875-E90F5D756366}" destId="{1B705169-90EB-4BA9-94CA-975ADBE51D15}" srcOrd="0" destOrd="0" presId="urn:microsoft.com/office/officeart/2016/7/layout/HorizontalActionList"/>
    <dgm:cxn modelId="{20380496-45A9-4E33-ADCF-807EAEABF119}" type="presParOf" srcId="{1B705169-90EB-4BA9-94CA-975ADBE51D15}" destId="{9A152ABB-FA7D-4668-A601-B6A974D1248D}" srcOrd="0" destOrd="0" presId="urn:microsoft.com/office/officeart/2016/7/layout/HorizontalActionList"/>
    <dgm:cxn modelId="{40481C38-249F-47C1-BB24-047D33A22181}" type="presParOf" srcId="{1B705169-90EB-4BA9-94CA-975ADBE51D15}" destId="{CCCA8407-F09A-4A63-A006-188EC41F0376}" srcOrd="1" destOrd="0" presId="urn:microsoft.com/office/officeart/2016/7/layout/HorizontalActionList"/>
    <dgm:cxn modelId="{C1AC4381-2428-4325-BECD-57D541622E50}" type="presParOf" srcId="{C663B718-897B-4F14-8875-E90F5D756366}" destId="{60D0C899-5BC4-4AB2-ABEE-24378D3EBFC9}" srcOrd="1" destOrd="0" presId="urn:microsoft.com/office/officeart/2016/7/layout/HorizontalActionList"/>
    <dgm:cxn modelId="{F438B367-8FEA-47F8-B073-8CFEC8CA3AF1}" type="presParOf" srcId="{C663B718-897B-4F14-8875-E90F5D756366}" destId="{F2411F31-740F-454E-B4E5-7FBB2B57C5C3}" srcOrd="2" destOrd="0" presId="urn:microsoft.com/office/officeart/2016/7/layout/HorizontalActionList"/>
    <dgm:cxn modelId="{DE1F404E-4DAF-4A1B-853D-D6D90B598970}" type="presParOf" srcId="{F2411F31-740F-454E-B4E5-7FBB2B57C5C3}" destId="{0BBDF193-6E16-4302-A0EC-6DE07C6D0FFC}" srcOrd="0" destOrd="0" presId="urn:microsoft.com/office/officeart/2016/7/layout/HorizontalActionList"/>
    <dgm:cxn modelId="{EBEC1330-6FBE-4BD9-95DE-7327250386CE}" type="presParOf" srcId="{F2411F31-740F-454E-B4E5-7FBB2B57C5C3}" destId="{9AEB2547-A0B5-46B6-91E2-5C3D87EAD926}" srcOrd="1" destOrd="0" presId="urn:microsoft.com/office/officeart/2016/7/layout/Horizontal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152ABB-FA7D-4668-A601-B6A974D1248D}">
      <dsp:nvSpPr>
        <dsp:cNvPr id="0" name=""/>
        <dsp:cNvSpPr/>
      </dsp:nvSpPr>
      <dsp:spPr>
        <a:xfrm>
          <a:off x="10090" y="196959"/>
          <a:ext cx="3426543" cy="1027963"/>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0773" tIns="270773" rIns="270773" bIns="270773" numCol="1" spcCol="1270" anchor="ctr" anchorCtr="0">
          <a:noAutofit/>
        </a:bodyPr>
        <a:lstStyle/>
        <a:p>
          <a:pPr marL="0" lvl="0" indent="0" algn="ctr" defTabSz="1511300">
            <a:lnSpc>
              <a:spcPct val="90000"/>
            </a:lnSpc>
            <a:spcBef>
              <a:spcPct val="0"/>
            </a:spcBef>
            <a:spcAft>
              <a:spcPct val="35000"/>
            </a:spcAft>
            <a:buNone/>
          </a:pPr>
          <a:r>
            <a:rPr lang="en-US" sz="3400" kern="1200"/>
            <a:t>Know</a:t>
          </a:r>
        </a:p>
      </dsp:txBody>
      <dsp:txXfrm>
        <a:off x="10090" y="196959"/>
        <a:ext cx="3426543" cy="1027963"/>
      </dsp:txXfrm>
    </dsp:sp>
    <dsp:sp modelId="{CCCA8407-F09A-4A63-A006-188EC41F0376}">
      <dsp:nvSpPr>
        <dsp:cNvPr id="0" name=""/>
        <dsp:cNvSpPr/>
      </dsp:nvSpPr>
      <dsp:spPr>
        <a:xfrm>
          <a:off x="10090" y="1224922"/>
          <a:ext cx="3426543" cy="2935641"/>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8466" tIns="338466" rIns="338466" bIns="338466" numCol="1" spcCol="1270" anchor="t" anchorCtr="0">
          <a:noAutofit/>
        </a:bodyPr>
        <a:lstStyle/>
        <a:p>
          <a:pPr marL="0" lvl="0" indent="0" algn="l" defTabSz="1022350">
            <a:lnSpc>
              <a:spcPct val="90000"/>
            </a:lnSpc>
            <a:spcBef>
              <a:spcPct val="0"/>
            </a:spcBef>
            <a:spcAft>
              <a:spcPct val="35000"/>
            </a:spcAft>
            <a:buNone/>
          </a:pPr>
          <a:r>
            <a:rPr lang="en-US" sz="2300" kern="1200" dirty="0"/>
            <a:t>First you need to know what type of deduction it is.  If it was a pre-tax (cafeteria) or post-tax deduction. </a:t>
          </a:r>
        </a:p>
      </dsp:txBody>
      <dsp:txXfrm>
        <a:off x="10090" y="1224922"/>
        <a:ext cx="3426543" cy="2935641"/>
      </dsp:txXfrm>
    </dsp:sp>
    <dsp:sp modelId="{0BBDF193-6E16-4302-A0EC-6DE07C6D0FFC}">
      <dsp:nvSpPr>
        <dsp:cNvPr id="0" name=""/>
        <dsp:cNvSpPr/>
      </dsp:nvSpPr>
      <dsp:spPr>
        <a:xfrm>
          <a:off x="3544528" y="196959"/>
          <a:ext cx="3426543" cy="1027963"/>
        </a:xfrm>
        <a:prstGeom prst="rect">
          <a:avLst/>
        </a:prstGeom>
        <a:solidFill>
          <a:schemeClr val="accent5">
            <a:hueOff val="-6076075"/>
            <a:satOff val="-413"/>
            <a:lumOff val="981"/>
            <a:alphaOff val="0"/>
          </a:schemeClr>
        </a:solidFill>
        <a:ln w="19050" cap="flat" cmpd="sng" algn="ctr">
          <a:solidFill>
            <a:schemeClr val="accent5">
              <a:hueOff val="-6076075"/>
              <a:satOff val="-413"/>
              <a:lumOff val="98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0773" tIns="270773" rIns="270773" bIns="270773" numCol="1" spcCol="1270" anchor="ctr" anchorCtr="0">
          <a:noAutofit/>
        </a:bodyPr>
        <a:lstStyle/>
        <a:p>
          <a:pPr marL="0" lvl="0" indent="0" algn="ctr" defTabSz="1511300">
            <a:lnSpc>
              <a:spcPct val="90000"/>
            </a:lnSpc>
            <a:spcBef>
              <a:spcPct val="0"/>
            </a:spcBef>
            <a:spcAft>
              <a:spcPct val="35000"/>
            </a:spcAft>
            <a:buNone/>
          </a:pPr>
          <a:r>
            <a:rPr lang="en-US" sz="3400" kern="1200"/>
            <a:t>Pre-tax</a:t>
          </a:r>
        </a:p>
      </dsp:txBody>
      <dsp:txXfrm>
        <a:off x="3544528" y="196959"/>
        <a:ext cx="3426543" cy="1027963"/>
      </dsp:txXfrm>
    </dsp:sp>
    <dsp:sp modelId="{9AEB2547-A0B5-46B6-91E2-5C3D87EAD926}">
      <dsp:nvSpPr>
        <dsp:cNvPr id="0" name=""/>
        <dsp:cNvSpPr/>
      </dsp:nvSpPr>
      <dsp:spPr>
        <a:xfrm>
          <a:off x="3544528" y="1224922"/>
          <a:ext cx="3426543" cy="2935641"/>
        </a:xfrm>
        <a:prstGeom prst="rect">
          <a:avLst/>
        </a:prstGeom>
        <a:solidFill>
          <a:schemeClr val="accent5">
            <a:tint val="40000"/>
            <a:alpha val="90000"/>
            <a:hueOff val="-5972333"/>
            <a:satOff val="1333"/>
            <a:lumOff val="200"/>
            <a:alphaOff val="0"/>
          </a:schemeClr>
        </a:solidFill>
        <a:ln w="19050" cap="flat" cmpd="sng" algn="ctr">
          <a:solidFill>
            <a:schemeClr val="accent5">
              <a:tint val="40000"/>
              <a:alpha val="90000"/>
              <a:hueOff val="-5972333"/>
              <a:satOff val="1333"/>
              <a:lumOff val="20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8466" tIns="338466" rIns="338466" bIns="338466" numCol="1" spcCol="1270" anchor="t" anchorCtr="0">
          <a:noAutofit/>
        </a:bodyPr>
        <a:lstStyle/>
        <a:p>
          <a:pPr marL="0" lvl="0" indent="0" algn="l" defTabSz="1022350">
            <a:lnSpc>
              <a:spcPct val="90000"/>
            </a:lnSpc>
            <a:spcBef>
              <a:spcPct val="0"/>
            </a:spcBef>
            <a:spcAft>
              <a:spcPct val="35000"/>
            </a:spcAft>
            <a:buNone/>
          </a:pPr>
          <a:r>
            <a:rPr lang="en-US" sz="2300" kern="1200" dirty="0"/>
            <a:t>Pre-tax deductions will need to be reimbursed as a fringe benefit so taxes can be taken out but not a retirement contribution.</a:t>
          </a:r>
        </a:p>
      </dsp:txBody>
      <dsp:txXfrm>
        <a:off x="3544528" y="1224922"/>
        <a:ext cx="3426543" cy="2935641"/>
      </dsp:txXfrm>
    </dsp:sp>
    <dsp:sp modelId="{9EC1885C-13A7-4100-9160-05371AD9BA24}">
      <dsp:nvSpPr>
        <dsp:cNvPr id="0" name=""/>
        <dsp:cNvSpPr/>
      </dsp:nvSpPr>
      <dsp:spPr>
        <a:xfrm>
          <a:off x="7078966" y="196959"/>
          <a:ext cx="3426543" cy="1027963"/>
        </a:xfrm>
        <a:prstGeom prst="rect">
          <a:avLst/>
        </a:prstGeom>
        <a:solidFill>
          <a:schemeClr val="accent5">
            <a:hueOff val="-12152150"/>
            <a:satOff val="-826"/>
            <a:lumOff val="1961"/>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0773" tIns="270773" rIns="270773" bIns="270773" numCol="1" spcCol="1270" anchor="ctr" anchorCtr="0">
          <a:noAutofit/>
        </a:bodyPr>
        <a:lstStyle/>
        <a:p>
          <a:pPr marL="0" lvl="0" indent="0" algn="ctr" defTabSz="1511300">
            <a:lnSpc>
              <a:spcPct val="90000"/>
            </a:lnSpc>
            <a:spcBef>
              <a:spcPct val="0"/>
            </a:spcBef>
            <a:spcAft>
              <a:spcPct val="35000"/>
            </a:spcAft>
            <a:buNone/>
          </a:pPr>
          <a:r>
            <a:rPr lang="en-US" sz="3400" kern="1200" dirty="0"/>
            <a:t>Post-tax</a:t>
          </a:r>
        </a:p>
      </dsp:txBody>
      <dsp:txXfrm>
        <a:off x="7078966" y="196959"/>
        <a:ext cx="3426543" cy="1027963"/>
      </dsp:txXfrm>
    </dsp:sp>
    <dsp:sp modelId="{EFFF424B-3BED-419B-B682-966664E9DA90}">
      <dsp:nvSpPr>
        <dsp:cNvPr id="0" name=""/>
        <dsp:cNvSpPr/>
      </dsp:nvSpPr>
      <dsp:spPr>
        <a:xfrm>
          <a:off x="7078966" y="1224922"/>
          <a:ext cx="3426543" cy="2935641"/>
        </a:xfrm>
        <a:prstGeom prst="rect">
          <a:avLst/>
        </a:prstGeom>
        <a:solidFill>
          <a:schemeClr val="accent5">
            <a:tint val="40000"/>
            <a:alpha val="90000"/>
            <a:hueOff val="-11944666"/>
            <a:satOff val="2667"/>
            <a:lumOff val="401"/>
            <a:alphaOff val="0"/>
          </a:schemeClr>
        </a:solidFill>
        <a:ln w="19050" cap="flat" cmpd="sng" algn="ctr">
          <a:solidFill>
            <a:schemeClr val="accent5">
              <a:tint val="40000"/>
              <a:alpha val="90000"/>
              <a:hueOff val="-11944666"/>
              <a:satOff val="2667"/>
              <a:lumOff val="40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8466" tIns="338466" rIns="338466" bIns="338466" numCol="1" spcCol="1270" anchor="t" anchorCtr="0">
          <a:noAutofit/>
        </a:bodyPr>
        <a:lstStyle/>
        <a:p>
          <a:pPr marL="0" lvl="0" indent="0" algn="l" defTabSz="1022350">
            <a:lnSpc>
              <a:spcPct val="90000"/>
            </a:lnSpc>
            <a:spcBef>
              <a:spcPct val="0"/>
            </a:spcBef>
            <a:spcAft>
              <a:spcPct val="35000"/>
            </a:spcAft>
            <a:buNone/>
          </a:pPr>
          <a:r>
            <a:rPr lang="en-US" sz="2300" kern="1200" dirty="0"/>
            <a:t>Post-tax deductions can be reimbursed as a vendor check to the employee.</a:t>
          </a:r>
        </a:p>
      </dsp:txBody>
      <dsp:txXfrm>
        <a:off x="7078966" y="1224922"/>
        <a:ext cx="3426543" cy="29356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152ABB-FA7D-4668-A601-B6A974D1248D}">
      <dsp:nvSpPr>
        <dsp:cNvPr id="0" name=""/>
        <dsp:cNvSpPr/>
      </dsp:nvSpPr>
      <dsp:spPr>
        <a:xfrm>
          <a:off x="7612" y="268840"/>
          <a:ext cx="5196240" cy="1558872"/>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0618" tIns="410618" rIns="410618" bIns="410618" numCol="1" spcCol="1270" anchor="ctr" anchorCtr="0">
          <a:noAutofit/>
        </a:bodyPr>
        <a:lstStyle/>
        <a:p>
          <a:pPr marL="0" lvl="0" indent="0" algn="ctr" defTabSz="1955800">
            <a:lnSpc>
              <a:spcPct val="90000"/>
            </a:lnSpc>
            <a:spcBef>
              <a:spcPct val="0"/>
            </a:spcBef>
            <a:spcAft>
              <a:spcPct val="35000"/>
            </a:spcAft>
            <a:buNone/>
          </a:pPr>
          <a:r>
            <a:rPr lang="en-US" sz="4400" kern="1200"/>
            <a:t>Know</a:t>
          </a:r>
        </a:p>
      </dsp:txBody>
      <dsp:txXfrm>
        <a:off x="7612" y="268840"/>
        <a:ext cx="5196240" cy="1558872"/>
      </dsp:txXfrm>
    </dsp:sp>
    <dsp:sp modelId="{CCCA8407-F09A-4A63-A006-188EC41F0376}">
      <dsp:nvSpPr>
        <dsp:cNvPr id="0" name=""/>
        <dsp:cNvSpPr/>
      </dsp:nvSpPr>
      <dsp:spPr>
        <a:xfrm>
          <a:off x="7612" y="1827712"/>
          <a:ext cx="5196240" cy="2260971"/>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13273" tIns="513273" rIns="513273" bIns="513273" numCol="1" spcCol="1270" anchor="t" anchorCtr="0">
          <a:noAutofit/>
        </a:bodyPr>
        <a:lstStyle/>
        <a:p>
          <a:pPr marL="0" lvl="0" indent="0" algn="l" defTabSz="977900">
            <a:lnSpc>
              <a:spcPct val="90000"/>
            </a:lnSpc>
            <a:spcBef>
              <a:spcPct val="0"/>
            </a:spcBef>
            <a:spcAft>
              <a:spcPct val="35000"/>
            </a:spcAft>
            <a:buNone/>
          </a:pPr>
          <a:r>
            <a:rPr lang="en-US" sz="2200" kern="1200" dirty="0"/>
            <a:t>You will want to make sure you are crediting the right function/dept when correcting the overpayment. </a:t>
          </a:r>
        </a:p>
      </dsp:txBody>
      <dsp:txXfrm>
        <a:off x="7612" y="1827712"/>
        <a:ext cx="5196240" cy="2260971"/>
      </dsp:txXfrm>
    </dsp:sp>
    <dsp:sp modelId="{0BBDF193-6E16-4302-A0EC-6DE07C6D0FFC}">
      <dsp:nvSpPr>
        <dsp:cNvPr id="0" name=""/>
        <dsp:cNvSpPr/>
      </dsp:nvSpPr>
      <dsp:spPr>
        <a:xfrm>
          <a:off x="5311747" y="268840"/>
          <a:ext cx="5196240" cy="1558872"/>
        </a:xfrm>
        <a:prstGeom prst="rect">
          <a:avLst/>
        </a:prstGeom>
        <a:solidFill>
          <a:schemeClr val="accent5">
            <a:hueOff val="-12152150"/>
            <a:satOff val="-826"/>
            <a:lumOff val="1961"/>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0618" tIns="410618" rIns="410618" bIns="410618" numCol="1" spcCol="1270" anchor="ctr" anchorCtr="0">
          <a:noAutofit/>
        </a:bodyPr>
        <a:lstStyle/>
        <a:p>
          <a:pPr marL="0" lvl="0" indent="0" algn="ctr" defTabSz="1955800">
            <a:lnSpc>
              <a:spcPct val="90000"/>
            </a:lnSpc>
            <a:spcBef>
              <a:spcPct val="0"/>
            </a:spcBef>
            <a:spcAft>
              <a:spcPct val="35000"/>
            </a:spcAft>
            <a:buNone/>
          </a:pPr>
          <a:r>
            <a:rPr lang="en-US" sz="4400" kern="1200" dirty="0"/>
            <a:t>Correcting the Bill</a:t>
          </a:r>
        </a:p>
      </dsp:txBody>
      <dsp:txXfrm>
        <a:off x="5311747" y="268840"/>
        <a:ext cx="5196240" cy="1558872"/>
      </dsp:txXfrm>
    </dsp:sp>
    <dsp:sp modelId="{9AEB2547-A0B5-46B6-91E2-5C3D87EAD926}">
      <dsp:nvSpPr>
        <dsp:cNvPr id="0" name=""/>
        <dsp:cNvSpPr/>
      </dsp:nvSpPr>
      <dsp:spPr>
        <a:xfrm>
          <a:off x="5311747" y="1827712"/>
          <a:ext cx="5196240" cy="2260971"/>
        </a:xfrm>
        <a:prstGeom prst="rect">
          <a:avLst/>
        </a:prstGeom>
        <a:solidFill>
          <a:schemeClr val="accent5">
            <a:tint val="40000"/>
            <a:alpha val="90000"/>
            <a:hueOff val="-11944666"/>
            <a:satOff val="2667"/>
            <a:lumOff val="401"/>
            <a:alphaOff val="0"/>
          </a:schemeClr>
        </a:solidFill>
        <a:ln w="19050" cap="flat" cmpd="sng" algn="ctr">
          <a:solidFill>
            <a:schemeClr val="accent5">
              <a:tint val="40000"/>
              <a:alpha val="90000"/>
              <a:hueOff val="-11944666"/>
              <a:satOff val="2667"/>
              <a:lumOff val="40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13273" tIns="513273" rIns="513273" bIns="513273" numCol="1" spcCol="1270" anchor="t" anchorCtr="0">
          <a:noAutofit/>
        </a:bodyPr>
        <a:lstStyle/>
        <a:p>
          <a:pPr marL="0" lvl="0" indent="0" algn="l" defTabSz="977900">
            <a:lnSpc>
              <a:spcPct val="90000"/>
            </a:lnSpc>
            <a:spcBef>
              <a:spcPct val="0"/>
            </a:spcBef>
            <a:spcAft>
              <a:spcPct val="35000"/>
            </a:spcAft>
            <a:buNone/>
          </a:pPr>
          <a:r>
            <a:rPr lang="en-US" sz="2200" kern="1200" dirty="0"/>
            <a:t>When invoices are generated for the next payroll, you will subtract the overpayment amount from the originating budgeted line item.</a:t>
          </a:r>
        </a:p>
      </dsp:txBody>
      <dsp:txXfrm>
        <a:off x="5311747" y="1827712"/>
        <a:ext cx="5196240" cy="2260971"/>
      </dsp:txXfrm>
    </dsp:sp>
  </dsp:spTree>
</dsp:drawing>
</file>

<file path=ppt/diagrams/layout1.xml><?xml version="1.0" encoding="utf-8"?>
<dgm:layoutDef xmlns:dgm="http://schemas.openxmlformats.org/drawingml/2006/diagram" xmlns:a="http://schemas.openxmlformats.org/drawingml/2006/main" uniqueId="urn:microsoft.com/office/officeart/2016/7/layout/HorizontalActionList">
  <dgm:title val="Horizontal Action List"/>
  <dgm:desc val="Used to show non-sequential or grouped lists of information. Works well with large amounts of text. All text has the same level of emphasis, and direction is not implied."/>
  <dgm:catLst>
    <dgm:cat type="list"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54"/>
      <dgm:constr type="primFontSz" for="des" forName="desTx" refType="primFontSz" refFor="des" refForName="parTx" op="lte" fact="0.75"/>
      <dgm:constr type="h" for="des" forName="desTx" op="equ"/>
      <dgm:constr type="w" for="ch" forName="space" op="equ" val="3"/>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varLst>
          <dgm:alg type="tx"/>
          <dgm:shape xmlns:r="http://schemas.openxmlformats.org/officeDocument/2006/relationships" type="rect" r:blip="">
            <dgm:adjLst/>
          </dgm:shape>
          <dgm:presOf axis="self" ptType="node"/>
          <dgm:constrLst>
            <dgm:constr type="h" refType="w" op="lte" fact="0.3"/>
            <dgm:constr type="h"/>
            <dgm:constr type="tMarg" refType="w" fact="0.224"/>
            <dgm:constr type="bMarg" refType="w" fact="0.224"/>
            <dgm:constr type="lMarg" refType="w" fact="0.224"/>
            <dgm:constr type="rMarg" refType="w" fact="0.224"/>
          </dgm:constrLst>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8"/>
            <dgm:constr type="tMarg" refType="w" fact="0.28"/>
            <dgm:constr type="bMarg" refType="w" fact="0.28"/>
            <dgm:constr type="lMarg" refType="w" fact="0.28"/>
            <dgm:constr type="rMarg" refType="w" fact="0.28"/>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HorizontalActionList">
  <dgm:title val="Horizontal Action List"/>
  <dgm:desc val="Used to show non-sequential or grouped lists of information. Works well with large amounts of text. All text has the same level of emphasis, and direction is not implied."/>
  <dgm:catLst>
    <dgm:cat type="list"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54"/>
      <dgm:constr type="primFontSz" for="des" forName="desTx" refType="primFontSz" refFor="des" refForName="parTx" op="lte" fact="0.75"/>
      <dgm:constr type="h" for="des" forName="desTx" op="equ"/>
      <dgm:constr type="w" for="ch" forName="space" op="equ" val="3"/>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varLst>
          <dgm:alg type="tx"/>
          <dgm:shape xmlns:r="http://schemas.openxmlformats.org/officeDocument/2006/relationships" type="rect" r:blip="">
            <dgm:adjLst/>
          </dgm:shape>
          <dgm:presOf axis="self" ptType="node"/>
          <dgm:constrLst>
            <dgm:constr type="h" refType="w" op="lte" fact="0.3"/>
            <dgm:constr type="h"/>
            <dgm:constr type="tMarg" refType="w" fact="0.224"/>
            <dgm:constr type="bMarg" refType="w" fact="0.224"/>
            <dgm:constr type="lMarg" refType="w" fact="0.224"/>
            <dgm:constr type="rMarg" refType="w" fact="0.224"/>
          </dgm:constrLst>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8"/>
            <dgm:constr type="tMarg" refType="w" fact="0.28"/>
            <dgm:constr type="bMarg" refType="w" fact="0.28"/>
            <dgm:constr type="lMarg" refType="w" fact="0.28"/>
            <dgm:constr type="rMarg" refType="w" fact="0.28"/>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587F0-E8A7-2324-DF39-64F1CB8062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28817BE-22CA-72A8-2C9D-8DF01121BF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0F70858-7CB5-E910-B5D5-9C384894AF70}"/>
              </a:ext>
            </a:extLst>
          </p:cNvPr>
          <p:cNvSpPr>
            <a:spLocks noGrp="1"/>
          </p:cNvSpPr>
          <p:nvPr>
            <p:ph type="dt" sz="half" idx="10"/>
          </p:nvPr>
        </p:nvSpPr>
        <p:spPr/>
        <p:txBody>
          <a:bodyPr/>
          <a:lstStyle/>
          <a:p>
            <a:fld id="{0B305043-5729-4AB6-8832-988E76B0C1C9}" type="datetimeFigureOut">
              <a:rPr lang="en-US" smtClean="0"/>
              <a:t>12/15/2025</a:t>
            </a:fld>
            <a:endParaRPr lang="en-US"/>
          </a:p>
        </p:txBody>
      </p:sp>
      <p:sp>
        <p:nvSpPr>
          <p:cNvPr id="5" name="Footer Placeholder 4">
            <a:extLst>
              <a:ext uri="{FF2B5EF4-FFF2-40B4-BE49-F238E27FC236}">
                <a16:creationId xmlns:a16="http://schemas.microsoft.com/office/drawing/2014/main" id="{305E43FF-5698-BA3A-157C-43C3985877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89E8BB-3F49-678C-E8AA-497755408FEA}"/>
              </a:ext>
            </a:extLst>
          </p:cNvPr>
          <p:cNvSpPr>
            <a:spLocks noGrp="1"/>
          </p:cNvSpPr>
          <p:nvPr>
            <p:ph type="sldNum" sz="quarter" idx="12"/>
          </p:nvPr>
        </p:nvSpPr>
        <p:spPr/>
        <p:txBody>
          <a:bodyPr/>
          <a:lstStyle/>
          <a:p>
            <a:fld id="{7E819A46-FED0-4CE6-A302-BC112BEDE651}" type="slidenum">
              <a:rPr lang="en-US" smtClean="0"/>
              <a:t>‹#›</a:t>
            </a:fld>
            <a:endParaRPr lang="en-US"/>
          </a:p>
        </p:txBody>
      </p:sp>
    </p:spTree>
    <p:extLst>
      <p:ext uri="{BB962C8B-B14F-4D97-AF65-F5344CB8AC3E}">
        <p14:creationId xmlns:p14="http://schemas.microsoft.com/office/powerpoint/2010/main" val="1430244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09D96-4A1B-3E75-E419-7D5808012D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625503-9604-2D27-1658-51E6A492CFF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266FAE-2499-FA25-E000-D5927397E23D}"/>
              </a:ext>
            </a:extLst>
          </p:cNvPr>
          <p:cNvSpPr>
            <a:spLocks noGrp="1"/>
          </p:cNvSpPr>
          <p:nvPr>
            <p:ph type="dt" sz="half" idx="10"/>
          </p:nvPr>
        </p:nvSpPr>
        <p:spPr/>
        <p:txBody>
          <a:bodyPr/>
          <a:lstStyle/>
          <a:p>
            <a:fld id="{0B305043-5729-4AB6-8832-988E76B0C1C9}" type="datetimeFigureOut">
              <a:rPr lang="en-US" smtClean="0"/>
              <a:t>12/15/2025</a:t>
            </a:fld>
            <a:endParaRPr lang="en-US"/>
          </a:p>
        </p:txBody>
      </p:sp>
      <p:sp>
        <p:nvSpPr>
          <p:cNvPr id="5" name="Footer Placeholder 4">
            <a:extLst>
              <a:ext uri="{FF2B5EF4-FFF2-40B4-BE49-F238E27FC236}">
                <a16:creationId xmlns:a16="http://schemas.microsoft.com/office/drawing/2014/main" id="{CFB8046B-F887-0659-0F96-B586DC1C7F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A9C274-5F4A-D08B-2FBC-102AC257312F}"/>
              </a:ext>
            </a:extLst>
          </p:cNvPr>
          <p:cNvSpPr>
            <a:spLocks noGrp="1"/>
          </p:cNvSpPr>
          <p:nvPr>
            <p:ph type="sldNum" sz="quarter" idx="12"/>
          </p:nvPr>
        </p:nvSpPr>
        <p:spPr/>
        <p:txBody>
          <a:bodyPr/>
          <a:lstStyle/>
          <a:p>
            <a:fld id="{7E819A46-FED0-4CE6-A302-BC112BEDE651}" type="slidenum">
              <a:rPr lang="en-US" smtClean="0"/>
              <a:t>‹#›</a:t>
            </a:fld>
            <a:endParaRPr lang="en-US"/>
          </a:p>
        </p:txBody>
      </p:sp>
    </p:spTree>
    <p:extLst>
      <p:ext uri="{BB962C8B-B14F-4D97-AF65-F5344CB8AC3E}">
        <p14:creationId xmlns:p14="http://schemas.microsoft.com/office/powerpoint/2010/main" val="2918263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3A95C1-D7E7-A57F-A543-04B54C03087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BF71AD8-438F-9F88-D1E7-A156B33289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06D645-7EB4-6798-674E-51B0D0901A4B}"/>
              </a:ext>
            </a:extLst>
          </p:cNvPr>
          <p:cNvSpPr>
            <a:spLocks noGrp="1"/>
          </p:cNvSpPr>
          <p:nvPr>
            <p:ph type="dt" sz="half" idx="10"/>
          </p:nvPr>
        </p:nvSpPr>
        <p:spPr/>
        <p:txBody>
          <a:bodyPr/>
          <a:lstStyle/>
          <a:p>
            <a:fld id="{0B305043-5729-4AB6-8832-988E76B0C1C9}" type="datetimeFigureOut">
              <a:rPr lang="en-US" smtClean="0"/>
              <a:t>12/15/2025</a:t>
            </a:fld>
            <a:endParaRPr lang="en-US"/>
          </a:p>
        </p:txBody>
      </p:sp>
      <p:sp>
        <p:nvSpPr>
          <p:cNvPr id="5" name="Footer Placeholder 4">
            <a:extLst>
              <a:ext uri="{FF2B5EF4-FFF2-40B4-BE49-F238E27FC236}">
                <a16:creationId xmlns:a16="http://schemas.microsoft.com/office/drawing/2014/main" id="{1FCEF581-35B5-868B-53B9-FF0F7386B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402CE2-D504-98B6-110C-F7B2C2EEEC8E}"/>
              </a:ext>
            </a:extLst>
          </p:cNvPr>
          <p:cNvSpPr>
            <a:spLocks noGrp="1"/>
          </p:cNvSpPr>
          <p:nvPr>
            <p:ph type="sldNum" sz="quarter" idx="12"/>
          </p:nvPr>
        </p:nvSpPr>
        <p:spPr/>
        <p:txBody>
          <a:bodyPr/>
          <a:lstStyle/>
          <a:p>
            <a:fld id="{7E819A46-FED0-4CE6-A302-BC112BEDE651}" type="slidenum">
              <a:rPr lang="en-US" smtClean="0"/>
              <a:t>‹#›</a:t>
            </a:fld>
            <a:endParaRPr lang="en-US"/>
          </a:p>
        </p:txBody>
      </p:sp>
    </p:spTree>
    <p:extLst>
      <p:ext uri="{BB962C8B-B14F-4D97-AF65-F5344CB8AC3E}">
        <p14:creationId xmlns:p14="http://schemas.microsoft.com/office/powerpoint/2010/main" val="29591164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01V1">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E333B80D-9871-4BF5-834D-202815137F6F}"/>
              </a:ext>
            </a:extLst>
          </p:cNvPr>
          <p:cNvSpPr/>
          <p:nvPr userDrawn="1"/>
        </p:nvSpPr>
        <p:spPr>
          <a:xfrm>
            <a:off x="587375" y="-1"/>
            <a:ext cx="3373437" cy="41529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27" name="Picture Placeholder 26">
            <a:extLst>
              <a:ext uri="{FF2B5EF4-FFF2-40B4-BE49-F238E27FC236}">
                <a16:creationId xmlns:a16="http://schemas.microsoft.com/office/drawing/2014/main" id="{8A12A248-A253-479D-9025-EA656915B2E2}"/>
              </a:ext>
            </a:extLst>
          </p:cNvPr>
          <p:cNvSpPr>
            <a:spLocks noGrp="1"/>
          </p:cNvSpPr>
          <p:nvPr>
            <p:ph type="pic" sz="quarter" idx="13"/>
          </p:nvPr>
        </p:nvSpPr>
        <p:spPr>
          <a:xfrm>
            <a:off x="714390" y="125393"/>
            <a:ext cx="3365486" cy="4152900"/>
          </a:xfrm>
          <a:prstGeom prst="rect">
            <a:avLst/>
          </a:prstGeom>
          <a:solidFill>
            <a:schemeClr val="accent2"/>
          </a:solidFill>
        </p:spPr>
        <p:txBody>
          <a:bodyPr anchor="ctr"/>
          <a:lstStyle>
            <a:lvl1pPr algn="ctr">
              <a:defRPr sz="1400">
                <a:solidFill>
                  <a:schemeClr val="tx1"/>
                </a:solidFill>
              </a:defRPr>
            </a:lvl1pPr>
          </a:lstStyle>
          <a:p>
            <a:endParaRPr lang="en-ID" dirty="0"/>
          </a:p>
        </p:txBody>
      </p:sp>
      <p:sp>
        <p:nvSpPr>
          <p:cNvPr id="3" name="Subtitle 2">
            <a:extLst>
              <a:ext uri="{FF2B5EF4-FFF2-40B4-BE49-F238E27FC236}">
                <a16:creationId xmlns:a16="http://schemas.microsoft.com/office/drawing/2014/main" id="{6F98EA48-F0F1-4559-8320-92B0A8959DAA}"/>
              </a:ext>
            </a:extLst>
          </p:cNvPr>
          <p:cNvSpPr>
            <a:spLocks noGrp="1"/>
          </p:cNvSpPr>
          <p:nvPr>
            <p:ph type="subTitle" idx="1"/>
          </p:nvPr>
        </p:nvSpPr>
        <p:spPr>
          <a:xfrm>
            <a:off x="4545365" y="4386292"/>
            <a:ext cx="7059258" cy="1423958"/>
          </a:xfrm>
          <a:prstGeom prst="rect">
            <a:avLst/>
          </a:prstGeom>
        </p:spPr>
        <p:txBody>
          <a:bodyPr>
            <a:noAutofit/>
          </a:bodyPr>
          <a:lstStyle>
            <a:lvl1pPr marL="0" indent="0" algn="l">
              <a:lnSpc>
                <a:spcPct val="150000"/>
              </a:lnSpc>
              <a:buNone/>
              <a:defRPr sz="1800" b="0">
                <a:solidFill>
                  <a:schemeClr val="tx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endParaRPr lang="en-ID" dirty="0"/>
          </a:p>
        </p:txBody>
      </p:sp>
      <p:sp>
        <p:nvSpPr>
          <p:cNvPr id="24" name="Rectangle 23">
            <a:extLst>
              <a:ext uri="{FF2B5EF4-FFF2-40B4-BE49-F238E27FC236}">
                <a16:creationId xmlns:a16="http://schemas.microsoft.com/office/drawing/2014/main" id="{313269A7-B0E7-4766-A676-0A4011D4BE7D}"/>
              </a:ext>
            </a:extLst>
          </p:cNvPr>
          <p:cNvSpPr/>
          <p:nvPr userDrawn="1"/>
        </p:nvSpPr>
        <p:spPr>
          <a:xfrm>
            <a:off x="587375" y="4857750"/>
            <a:ext cx="3373437" cy="20002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4" name="Rectangle 3">
            <a:extLst>
              <a:ext uri="{FF2B5EF4-FFF2-40B4-BE49-F238E27FC236}">
                <a16:creationId xmlns:a16="http://schemas.microsoft.com/office/drawing/2014/main" id="{459AD306-A7EB-56A5-0710-BCB555093871}"/>
              </a:ext>
            </a:extLst>
          </p:cNvPr>
          <p:cNvSpPr/>
          <p:nvPr userDrawn="1"/>
        </p:nvSpPr>
        <p:spPr>
          <a:xfrm>
            <a:off x="4545364" y="4278292"/>
            <a:ext cx="1550635" cy="10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25000" lnSpcReduction="20000"/>
          </a:bodyPr>
          <a:lstStyle/>
          <a:p>
            <a:pPr algn="ctr"/>
            <a:endParaRPr lang="en-GB">
              <a:solidFill>
                <a:schemeClr val="tx1"/>
              </a:solidFill>
            </a:endParaRPr>
          </a:p>
        </p:txBody>
      </p:sp>
      <p:sp>
        <p:nvSpPr>
          <p:cNvPr id="5" name="Title 1">
            <a:extLst>
              <a:ext uri="{FF2B5EF4-FFF2-40B4-BE49-F238E27FC236}">
                <a16:creationId xmlns:a16="http://schemas.microsoft.com/office/drawing/2014/main" id="{F6538BB0-3414-D180-5FD3-7C828D6A6B3B}"/>
              </a:ext>
            </a:extLst>
          </p:cNvPr>
          <p:cNvSpPr>
            <a:spLocks noGrp="1"/>
          </p:cNvSpPr>
          <p:nvPr>
            <p:ph type="ctrTitle"/>
          </p:nvPr>
        </p:nvSpPr>
        <p:spPr>
          <a:xfrm>
            <a:off x="4545367" y="1194371"/>
            <a:ext cx="7059258" cy="3083921"/>
          </a:xfrm>
          <a:prstGeom prst="rect">
            <a:avLst/>
          </a:prstGeom>
        </p:spPr>
        <p:txBody>
          <a:bodyPr anchor="b">
            <a:noAutofit/>
          </a:bodyPr>
          <a:lstStyle>
            <a:lvl1pPr algn="l">
              <a:defRPr sz="5400">
                <a:solidFill>
                  <a:schemeClr val="tx1">
                    <a:lumMod val="85000"/>
                    <a:lumOff val="15000"/>
                  </a:schemeClr>
                </a:solidFill>
              </a:defRPr>
            </a:lvl1pPr>
          </a:lstStyle>
          <a:p>
            <a:r>
              <a:rPr lang="en-US" dirty="0"/>
              <a:t>Click to edit Master title style</a:t>
            </a:r>
            <a:endParaRPr lang="en-ID" dirty="0"/>
          </a:p>
        </p:txBody>
      </p:sp>
      <p:sp>
        <p:nvSpPr>
          <p:cNvPr id="6" name="Name Date Placeholder">
            <a:extLst>
              <a:ext uri="{FF2B5EF4-FFF2-40B4-BE49-F238E27FC236}">
                <a16:creationId xmlns:a16="http://schemas.microsoft.com/office/drawing/2014/main" id="{EBCD7919-0C97-B45B-D114-D5612ED15213}"/>
              </a:ext>
            </a:extLst>
          </p:cNvPr>
          <p:cNvSpPr>
            <a:spLocks noGrp="1"/>
          </p:cNvSpPr>
          <p:nvPr>
            <p:ph type="body" sz="quarter" idx="25"/>
          </p:nvPr>
        </p:nvSpPr>
        <p:spPr>
          <a:xfrm>
            <a:off x="4545365" y="586373"/>
            <a:ext cx="7059258" cy="369332"/>
          </a:xfrm>
        </p:spPr>
        <p:txBody>
          <a:bodyPr anchor="t" anchorCtr="0">
            <a:noAutofit/>
          </a:bodyPr>
          <a:lstStyle>
            <a:lvl1pPr>
              <a:lnSpc>
                <a:spcPct val="100000"/>
              </a:lnSpc>
              <a:spcBef>
                <a:spcPts val="0"/>
              </a:spcBef>
              <a:defRPr sz="1800" b="0">
                <a:solidFill>
                  <a:schemeClr val="tx1">
                    <a:alpha val="30000"/>
                  </a:schemeClr>
                </a:solidFill>
              </a:defRPr>
            </a:lvl1pPr>
          </a:lstStyle>
          <a:p>
            <a:pPr lvl="0"/>
            <a:r>
              <a:rPr lang="en-GB" dirty="0"/>
              <a:t>Click to edit Master text styles</a:t>
            </a:r>
          </a:p>
        </p:txBody>
      </p:sp>
    </p:spTree>
    <p:extLst>
      <p:ext uri="{BB962C8B-B14F-4D97-AF65-F5344CB8AC3E}">
        <p14:creationId xmlns:p14="http://schemas.microsoft.com/office/powerpoint/2010/main" val="30581911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01V2">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E333B80D-9871-4BF5-834D-202815137F6F}"/>
              </a:ext>
            </a:extLst>
          </p:cNvPr>
          <p:cNvSpPr/>
          <p:nvPr userDrawn="1"/>
        </p:nvSpPr>
        <p:spPr>
          <a:xfrm>
            <a:off x="587375" y="584200"/>
            <a:ext cx="11017248" cy="56896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2" name="Title 1">
            <a:extLst>
              <a:ext uri="{FF2B5EF4-FFF2-40B4-BE49-F238E27FC236}">
                <a16:creationId xmlns:a16="http://schemas.microsoft.com/office/drawing/2014/main" id="{4C1024B0-0921-4653-B244-DD1C4D7EC14D}"/>
              </a:ext>
            </a:extLst>
          </p:cNvPr>
          <p:cNvSpPr>
            <a:spLocks noGrp="1"/>
          </p:cNvSpPr>
          <p:nvPr>
            <p:ph type="ctrTitle"/>
          </p:nvPr>
        </p:nvSpPr>
        <p:spPr>
          <a:xfrm>
            <a:off x="1308100" y="2099256"/>
            <a:ext cx="9575798" cy="2179036"/>
          </a:xfrm>
          <a:prstGeom prst="rect">
            <a:avLst/>
          </a:prstGeom>
        </p:spPr>
        <p:txBody>
          <a:bodyPr anchor="b">
            <a:noAutofit/>
          </a:bodyPr>
          <a:lstStyle>
            <a:lvl1pPr algn="ctr">
              <a:defRPr sz="5400">
                <a:solidFill>
                  <a:schemeClr val="tx1"/>
                </a:solidFill>
              </a:defRPr>
            </a:lvl1pPr>
          </a:lstStyle>
          <a:p>
            <a:r>
              <a:rPr lang="en-US" dirty="0"/>
              <a:t>Click to edit Master title style</a:t>
            </a:r>
            <a:endParaRPr lang="en-ID" dirty="0"/>
          </a:p>
        </p:txBody>
      </p:sp>
      <p:sp>
        <p:nvSpPr>
          <p:cNvPr id="3" name="Subtitle 2">
            <a:extLst>
              <a:ext uri="{FF2B5EF4-FFF2-40B4-BE49-F238E27FC236}">
                <a16:creationId xmlns:a16="http://schemas.microsoft.com/office/drawing/2014/main" id="{6F98EA48-F0F1-4559-8320-92B0A8959DAA}"/>
              </a:ext>
            </a:extLst>
          </p:cNvPr>
          <p:cNvSpPr>
            <a:spLocks noGrp="1"/>
          </p:cNvSpPr>
          <p:nvPr>
            <p:ph type="subTitle" idx="1"/>
          </p:nvPr>
        </p:nvSpPr>
        <p:spPr>
          <a:xfrm>
            <a:off x="1308100" y="4386292"/>
            <a:ext cx="9575798" cy="1423958"/>
          </a:xfrm>
          <a:prstGeom prst="rect">
            <a:avLst/>
          </a:prstGeom>
        </p:spPr>
        <p:txBody>
          <a:bodyPr>
            <a:noAutofit/>
          </a:bodyPr>
          <a:lstStyle>
            <a:lvl1pPr marL="0" indent="0" algn="ctr">
              <a:lnSpc>
                <a:spcPct val="150000"/>
              </a:lnSpc>
              <a:buNone/>
              <a:defRPr sz="1800" b="0">
                <a:solidFill>
                  <a:schemeClr val="tx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endParaRPr lang="en-ID" dirty="0"/>
          </a:p>
        </p:txBody>
      </p:sp>
      <p:sp>
        <p:nvSpPr>
          <p:cNvPr id="4" name="Rectangle 3">
            <a:extLst>
              <a:ext uri="{FF2B5EF4-FFF2-40B4-BE49-F238E27FC236}">
                <a16:creationId xmlns:a16="http://schemas.microsoft.com/office/drawing/2014/main" id="{459AD306-A7EB-56A5-0710-BCB555093871}"/>
              </a:ext>
            </a:extLst>
          </p:cNvPr>
          <p:cNvSpPr/>
          <p:nvPr userDrawn="1"/>
        </p:nvSpPr>
        <p:spPr>
          <a:xfrm>
            <a:off x="4885976" y="4278292"/>
            <a:ext cx="2420046" cy="10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25000" lnSpcReduction="20000"/>
          </a:bodyPr>
          <a:lstStyle/>
          <a:p>
            <a:pPr algn="ctr"/>
            <a:endParaRPr lang="en-GB">
              <a:solidFill>
                <a:schemeClr val="tx1"/>
              </a:solidFill>
            </a:endParaRPr>
          </a:p>
        </p:txBody>
      </p:sp>
      <p:sp>
        <p:nvSpPr>
          <p:cNvPr id="5" name="Name Date Placeholder">
            <a:extLst>
              <a:ext uri="{FF2B5EF4-FFF2-40B4-BE49-F238E27FC236}">
                <a16:creationId xmlns:a16="http://schemas.microsoft.com/office/drawing/2014/main" id="{A9620260-3B4F-529B-912C-E4E4AD7F857B}"/>
              </a:ext>
            </a:extLst>
          </p:cNvPr>
          <p:cNvSpPr>
            <a:spLocks noGrp="1"/>
          </p:cNvSpPr>
          <p:nvPr>
            <p:ph type="body" sz="quarter" idx="25"/>
          </p:nvPr>
        </p:nvSpPr>
        <p:spPr>
          <a:xfrm>
            <a:off x="1308100" y="1154502"/>
            <a:ext cx="9575798" cy="369332"/>
          </a:xfrm>
        </p:spPr>
        <p:txBody>
          <a:bodyPr anchor="ctr">
            <a:noAutofit/>
          </a:bodyPr>
          <a:lstStyle>
            <a:lvl1pPr algn="ctr">
              <a:lnSpc>
                <a:spcPct val="100000"/>
              </a:lnSpc>
              <a:spcBef>
                <a:spcPts val="0"/>
              </a:spcBef>
              <a:defRPr sz="1800" b="0">
                <a:solidFill>
                  <a:schemeClr val="tx1">
                    <a:alpha val="30000"/>
                  </a:schemeClr>
                </a:solidFill>
              </a:defRPr>
            </a:lvl1pPr>
          </a:lstStyle>
          <a:p>
            <a:pPr lvl="0"/>
            <a:r>
              <a:rPr lang="en-GB" dirty="0"/>
              <a:t>Click to edit Master text styles</a:t>
            </a:r>
          </a:p>
        </p:txBody>
      </p:sp>
    </p:spTree>
    <p:extLst>
      <p:ext uri="{BB962C8B-B14F-4D97-AF65-F5344CB8AC3E}">
        <p14:creationId xmlns:p14="http://schemas.microsoft.com/office/powerpoint/2010/main" val="21855703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01V3">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E333B80D-9871-4BF5-834D-202815137F6F}"/>
              </a:ext>
            </a:extLst>
          </p:cNvPr>
          <p:cNvSpPr/>
          <p:nvPr userDrawn="1"/>
        </p:nvSpPr>
        <p:spPr>
          <a:xfrm>
            <a:off x="587375" y="0"/>
            <a:ext cx="11017248" cy="42782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2" name="Title 1">
            <a:extLst>
              <a:ext uri="{FF2B5EF4-FFF2-40B4-BE49-F238E27FC236}">
                <a16:creationId xmlns:a16="http://schemas.microsoft.com/office/drawing/2014/main" id="{4C1024B0-0921-4653-B244-DD1C4D7EC14D}"/>
              </a:ext>
            </a:extLst>
          </p:cNvPr>
          <p:cNvSpPr>
            <a:spLocks noGrp="1"/>
          </p:cNvSpPr>
          <p:nvPr>
            <p:ph type="ctrTitle"/>
          </p:nvPr>
        </p:nvSpPr>
        <p:spPr>
          <a:xfrm>
            <a:off x="1308100" y="2099256"/>
            <a:ext cx="9575798" cy="2179036"/>
          </a:xfrm>
          <a:prstGeom prst="rect">
            <a:avLst/>
          </a:prstGeom>
        </p:spPr>
        <p:txBody>
          <a:bodyPr anchor="b">
            <a:noAutofit/>
          </a:bodyPr>
          <a:lstStyle>
            <a:lvl1pPr algn="ctr">
              <a:defRPr sz="5400">
                <a:solidFill>
                  <a:schemeClr val="tx1"/>
                </a:solidFill>
              </a:defRPr>
            </a:lvl1pPr>
          </a:lstStyle>
          <a:p>
            <a:r>
              <a:rPr lang="en-US" dirty="0"/>
              <a:t>Click to edit Master title style</a:t>
            </a:r>
            <a:endParaRPr lang="en-ID" dirty="0"/>
          </a:p>
        </p:txBody>
      </p:sp>
      <p:sp>
        <p:nvSpPr>
          <p:cNvPr id="3" name="Subtitle 2">
            <a:extLst>
              <a:ext uri="{FF2B5EF4-FFF2-40B4-BE49-F238E27FC236}">
                <a16:creationId xmlns:a16="http://schemas.microsoft.com/office/drawing/2014/main" id="{6F98EA48-F0F1-4559-8320-92B0A8959DAA}"/>
              </a:ext>
            </a:extLst>
          </p:cNvPr>
          <p:cNvSpPr>
            <a:spLocks noGrp="1"/>
          </p:cNvSpPr>
          <p:nvPr>
            <p:ph type="subTitle" idx="1"/>
          </p:nvPr>
        </p:nvSpPr>
        <p:spPr>
          <a:xfrm>
            <a:off x="1308100" y="4386292"/>
            <a:ext cx="9575798" cy="1423958"/>
          </a:xfrm>
          <a:prstGeom prst="rect">
            <a:avLst/>
          </a:prstGeom>
        </p:spPr>
        <p:txBody>
          <a:bodyPr>
            <a:noAutofit/>
          </a:bodyPr>
          <a:lstStyle>
            <a:lvl1pPr marL="0" indent="0" algn="ctr">
              <a:lnSpc>
                <a:spcPct val="150000"/>
              </a:lnSpc>
              <a:buNone/>
              <a:defRPr sz="1800" b="0">
                <a:solidFill>
                  <a:schemeClr val="tx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endParaRPr lang="en-ID" dirty="0"/>
          </a:p>
        </p:txBody>
      </p:sp>
      <p:sp>
        <p:nvSpPr>
          <p:cNvPr id="4" name="Rectangle 3">
            <a:extLst>
              <a:ext uri="{FF2B5EF4-FFF2-40B4-BE49-F238E27FC236}">
                <a16:creationId xmlns:a16="http://schemas.microsoft.com/office/drawing/2014/main" id="{459AD306-A7EB-56A5-0710-BCB555093871}"/>
              </a:ext>
            </a:extLst>
          </p:cNvPr>
          <p:cNvSpPr/>
          <p:nvPr userDrawn="1"/>
        </p:nvSpPr>
        <p:spPr>
          <a:xfrm>
            <a:off x="4885976" y="4278292"/>
            <a:ext cx="2420046" cy="10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25000" lnSpcReduction="20000"/>
          </a:bodyPr>
          <a:lstStyle/>
          <a:p>
            <a:pPr lvl="0" algn="ctr"/>
            <a:endParaRPr lang="en-GB">
              <a:solidFill>
                <a:schemeClr val="tx1"/>
              </a:solidFill>
            </a:endParaRPr>
          </a:p>
        </p:txBody>
      </p:sp>
      <p:sp>
        <p:nvSpPr>
          <p:cNvPr id="5" name="Name Date Placeholder">
            <a:extLst>
              <a:ext uri="{FF2B5EF4-FFF2-40B4-BE49-F238E27FC236}">
                <a16:creationId xmlns:a16="http://schemas.microsoft.com/office/drawing/2014/main" id="{47B6D6CB-7761-2BE6-2C72-7E144808816A}"/>
              </a:ext>
            </a:extLst>
          </p:cNvPr>
          <p:cNvSpPr>
            <a:spLocks noGrp="1"/>
          </p:cNvSpPr>
          <p:nvPr>
            <p:ph type="body" sz="quarter" idx="25"/>
          </p:nvPr>
        </p:nvSpPr>
        <p:spPr>
          <a:xfrm>
            <a:off x="1308100" y="5904468"/>
            <a:ext cx="9575798" cy="369332"/>
          </a:xfrm>
        </p:spPr>
        <p:txBody>
          <a:bodyPr anchor="ctr">
            <a:noAutofit/>
          </a:bodyPr>
          <a:lstStyle>
            <a:lvl1pPr algn="ctr">
              <a:lnSpc>
                <a:spcPct val="100000"/>
              </a:lnSpc>
              <a:spcBef>
                <a:spcPts val="0"/>
              </a:spcBef>
              <a:defRPr sz="1800" b="0">
                <a:solidFill>
                  <a:schemeClr val="tx1">
                    <a:alpha val="30000"/>
                  </a:schemeClr>
                </a:solidFill>
              </a:defRPr>
            </a:lvl1pPr>
          </a:lstStyle>
          <a:p>
            <a:pPr lvl="0"/>
            <a:r>
              <a:rPr lang="en-GB" dirty="0"/>
              <a:t>Click to edit Master text styles</a:t>
            </a:r>
          </a:p>
        </p:txBody>
      </p:sp>
    </p:spTree>
    <p:extLst>
      <p:ext uri="{BB962C8B-B14F-4D97-AF65-F5344CB8AC3E}">
        <p14:creationId xmlns:p14="http://schemas.microsoft.com/office/powerpoint/2010/main" val="15561642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Header S02V1">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E333B80D-9871-4BF5-834D-202815137F6F}"/>
              </a:ext>
            </a:extLst>
          </p:cNvPr>
          <p:cNvSpPr/>
          <p:nvPr userDrawn="1"/>
        </p:nvSpPr>
        <p:spPr>
          <a:xfrm>
            <a:off x="7016976" y="-1"/>
            <a:ext cx="4468583" cy="58102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27" name="Picture Placeholder 26">
            <a:extLst>
              <a:ext uri="{FF2B5EF4-FFF2-40B4-BE49-F238E27FC236}">
                <a16:creationId xmlns:a16="http://schemas.microsoft.com/office/drawing/2014/main" id="{8A12A248-A253-479D-9025-EA656915B2E2}"/>
              </a:ext>
            </a:extLst>
          </p:cNvPr>
          <p:cNvSpPr>
            <a:spLocks noGrp="1"/>
          </p:cNvSpPr>
          <p:nvPr>
            <p:ph type="pic" sz="quarter" idx="13"/>
          </p:nvPr>
        </p:nvSpPr>
        <p:spPr>
          <a:xfrm>
            <a:off x="7146572" y="154579"/>
            <a:ext cx="4458051" cy="5501090"/>
          </a:xfrm>
          <a:prstGeom prst="rect">
            <a:avLst/>
          </a:prstGeom>
          <a:solidFill>
            <a:schemeClr val="accent2"/>
          </a:solidFill>
        </p:spPr>
        <p:txBody>
          <a:bodyPr vert="horz" lIns="91440" tIns="45720" rIns="91440" bIns="45720" rtlCol="0" anchor="ctr">
            <a:noAutofit/>
          </a:bodyPr>
          <a:lstStyle>
            <a:lvl1pPr>
              <a:defRPr lang="en-ID" sz="1400" dirty="0"/>
            </a:lvl1pPr>
          </a:lstStyle>
          <a:p>
            <a:pPr lvl="0" algn="ctr"/>
            <a:endParaRPr lang="en-ID" dirty="0"/>
          </a:p>
        </p:txBody>
      </p:sp>
      <p:sp>
        <p:nvSpPr>
          <p:cNvPr id="2" name="Title 1">
            <a:extLst>
              <a:ext uri="{FF2B5EF4-FFF2-40B4-BE49-F238E27FC236}">
                <a16:creationId xmlns:a16="http://schemas.microsoft.com/office/drawing/2014/main" id="{4C1024B0-0921-4653-B244-DD1C4D7EC14D}"/>
              </a:ext>
            </a:extLst>
          </p:cNvPr>
          <p:cNvSpPr>
            <a:spLocks noGrp="1"/>
          </p:cNvSpPr>
          <p:nvPr>
            <p:ph type="ctrTitle"/>
          </p:nvPr>
        </p:nvSpPr>
        <p:spPr>
          <a:xfrm>
            <a:off x="587380" y="584199"/>
            <a:ext cx="5508620" cy="3694093"/>
          </a:xfrm>
          <a:prstGeom prst="rect">
            <a:avLst/>
          </a:prstGeom>
        </p:spPr>
        <p:txBody>
          <a:bodyPr anchor="b">
            <a:noAutofit/>
          </a:bodyPr>
          <a:lstStyle>
            <a:lvl1pPr algn="l">
              <a:defRPr sz="4400">
                <a:solidFill>
                  <a:schemeClr val="tx1"/>
                </a:solidFill>
              </a:defRPr>
            </a:lvl1pPr>
          </a:lstStyle>
          <a:p>
            <a:r>
              <a:rPr lang="en-US" dirty="0"/>
              <a:t>Click to edit Master title style</a:t>
            </a:r>
            <a:endParaRPr lang="en-ID" dirty="0"/>
          </a:p>
        </p:txBody>
      </p:sp>
      <p:sp>
        <p:nvSpPr>
          <p:cNvPr id="3" name="Subtitle 2">
            <a:extLst>
              <a:ext uri="{FF2B5EF4-FFF2-40B4-BE49-F238E27FC236}">
                <a16:creationId xmlns:a16="http://schemas.microsoft.com/office/drawing/2014/main" id="{6F98EA48-F0F1-4559-8320-92B0A8959DAA}"/>
              </a:ext>
            </a:extLst>
          </p:cNvPr>
          <p:cNvSpPr>
            <a:spLocks noGrp="1"/>
          </p:cNvSpPr>
          <p:nvPr>
            <p:ph type="subTitle" idx="1"/>
          </p:nvPr>
        </p:nvSpPr>
        <p:spPr>
          <a:xfrm>
            <a:off x="587378" y="4386292"/>
            <a:ext cx="5508620" cy="1423958"/>
          </a:xfrm>
          <a:prstGeom prst="rect">
            <a:avLst/>
          </a:prstGeom>
        </p:spPr>
        <p:txBody>
          <a:bodyPr>
            <a:noAutofit/>
          </a:bodyPr>
          <a:lstStyle>
            <a:lvl1pPr marL="0" indent="0" algn="l">
              <a:lnSpc>
                <a:spcPct val="150000"/>
              </a:lnSpc>
              <a:buNone/>
              <a:defRPr sz="1800" b="0">
                <a:solidFill>
                  <a:schemeClr val="tx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endParaRPr lang="en-ID" dirty="0"/>
          </a:p>
        </p:txBody>
      </p:sp>
      <p:sp>
        <p:nvSpPr>
          <p:cNvPr id="4" name="Rectangle 3">
            <a:extLst>
              <a:ext uri="{FF2B5EF4-FFF2-40B4-BE49-F238E27FC236}">
                <a16:creationId xmlns:a16="http://schemas.microsoft.com/office/drawing/2014/main" id="{459AD306-A7EB-56A5-0710-BCB555093871}"/>
              </a:ext>
            </a:extLst>
          </p:cNvPr>
          <p:cNvSpPr/>
          <p:nvPr userDrawn="1"/>
        </p:nvSpPr>
        <p:spPr>
          <a:xfrm>
            <a:off x="587377" y="4278292"/>
            <a:ext cx="1550635" cy="10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25000" lnSpcReduction="20000"/>
          </a:bodyPr>
          <a:lstStyle/>
          <a:p>
            <a:pPr algn="ctr"/>
            <a:endParaRPr lang="en-GB">
              <a:solidFill>
                <a:schemeClr val="tx1"/>
              </a:solidFill>
            </a:endParaRPr>
          </a:p>
        </p:txBody>
      </p:sp>
    </p:spTree>
    <p:extLst>
      <p:ext uri="{BB962C8B-B14F-4D97-AF65-F5344CB8AC3E}">
        <p14:creationId xmlns:p14="http://schemas.microsoft.com/office/powerpoint/2010/main" val="13465821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S02V2">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E333B80D-9871-4BF5-834D-202815137F6F}"/>
              </a:ext>
            </a:extLst>
          </p:cNvPr>
          <p:cNvSpPr/>
          <p:nvPr userDrawn="1"/>
        </p:nvSpPr>
        <p:spPr>
          <a:xfrm>
            <a:off x="0" y="1581954"/>
            <a:ext cx="12191999" cy="36940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2" name="Title 1">
            <a:extLst>
              <a:ext uri="{FF2B5EF4-FFF2-40B4-BE49-F238E27FC236}">
                <a16:creationId xmlns:a16="http://schemas.microsoft.com/office/drawing/2014/main" id="{4C1024B0-0921-4653-B244-DD1C4D7EC14D}"/>
              </a:ext>
            </a:extLst>
          </p:cNvPr>
          <p:cNvSpPr>
            <a:spLocks noGrp="1"/>
          </p:cNvSpPr>
          <p:nvPr>
            <p:ph type="ctrTitle"/>
          </p:nvPr>
        </p:nvSpPr>
        <p:spPr>
          <a:xfrm>
            <a:off x="587379" y="1819275"/>
            <a:ext cx="11017243" cy="1801792"/>
          </a:xfrm>
          <a:prstGeom prst="rect">
            <a:avLst/>
          </a:prstGeom>
        </p:spPr>
        <p:txBody>
          <a:bodyPr anchor="b">
            <a:noAutofit/>
          </a:bodyPr>
          <a:lstStyle>
            <a:lvl1pPr algn="ctr">
              <a:defRPr sz="4400">
                <a:solidFill>
                  <a:schemeClr val="tx1"/>
                </a:solidFill>
              </a:defRPr>
            </a:lvl1pPr>
          </a:lstStyle>
          <a:p>
            <a:r>
              <a:rPr lang="en-US" dirty="0"/>
              <a:t>Click to edit Master title style</a:t>
            </a:r>
            <a:endParaRPr lang="en-ID" dirty="0"/>
          </a:p>
        </p:txBody>
      </p:sp>
      <p:sp>
        <p:nvSpPr>
          <p:cNvPr id="3" name="Subtitle 2">
            <a:extLst>
              <a:ext uri="{FF2B5EF4-FFF2-40B4-BE49-F238E27FC236}">
                <a16:creationId xmlns:a16="http://schemas.microsoft.com/office/drawing/2014/main" id="{6F98EA48-F0F1-4559-8320-92B0A8959DAA}"/>
              </a:ext>
            </a:extLst>
          </p:cNvPr>
          <p:cNvSpPr>
            <a:spLocks noGrp="1"/>
          </p:cNvSpPr>
          <p:nvPr>
            <p:ph type="subTitle" idx="1"/>
          </p:nvPr>
        </p:nvSpPr>
        <p:spPr>
          <a:xfrm>
            <a:off x="587377" y="3729067"/>
            <a:ext cx="11017247" cy="1309660"/>
          </a:xfrm>
          <a:prstGeom prst="rect">
            <a:avLst/>
          </a:prstGeom>
        </p:spPr>
        <p:txBody>
          <a:bodyPr>
            <a:noAutofit/>
          </a:bodyPr>
          <a:lstStyle>
            <a:lvl1pPr marL="0" indent="0" algn="ctr">
              <a:lnSpc>
                <a:spcPct val="150000"/>
              </a:lnSpc>
              <a:buNone/>
              <a:defRPr sz="1800" b="0">
                <a:solidFill>
                  <a:schemeClr val="tx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endParaRPr lang="en-ID" dirty="0"/>
          </a:p>
        </p:txBody>
      </p:sp>
      <p:sp>
        <p:nvSpPr>
          <p:cNvPr id="4" name="Rectangle 3">
            <a:extLst>
              <a:ext uri="{FF2B5EF4-FFF2-40B4-BE49-F238E27FC236}">
                <a16:creationId xmlns:a16="http://schemas.microsoft.com/office/drawing/2014/main" id="{459AD306-A7EB-56A5-0710-BCB555093871}"/>
              </a:ext>
            </a:extLst>
          </p:cNvPr>
          <p:cNvSpPr/>
          <p:nvPr userDrawn="1"/>
        </p:nvSpPr>
        <p:spPr>
          <a:xfrm>
            <a:off x="5320683" y="3621067"/>
            <a:ext cx="1550635" cy="10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25000" lnSpcReduction="20000"/>
          </a:bodyPr>
          <a:lstStyle/>
          <a:p>
            <a:pPr lvl="0" algn="ctr"/>
            <a:endParaRPr lang="en-GB">
              <a:solidFill>
                <a:schemeClr val="tx1"/>
              </a:solidFill>
            </a:endParaRPr>
          </a:p>
        </p:txBody>
      </p:sp>
    </p:spTree>
    <p:extLst>
      <p:ext uri="{BB962C8B-B14F-4D97-AF65-F5344CB8AC3E}">
        <p14:creationId xmlns:p14="http://schemas.microsoft.com/office/powerpoint/2010/main" val="516632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S02V3">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E333B80D-9871-4BF5-834D-202815137F6F}"/>
              </a:ext>
            </a:extLst>
          </p:cNvPr>
          <p:cNvSpPr/>
          <p:nvPr userDrawn="1"/>
        </p:nvSpPr>
        <p:spPr>
          <a:xfrm>
            <a:off x="587374" y="1162050"/>
            <a:ext cx="11017252" cy="24590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2" name="Title 1">
            <a:extLst>
              <a:ext uri="{FF2B5EF4-FFF2-40B4-BE49-F238E27FC236}">
                <a16:creationId xmlns:a16="http://schemas.microsoft.com/office/drawing/2014/main" id="{4C1024B0-0921-4653-B244-DD1C4D7EC14D}"/>
              </a:ext>
            </a:extLst>
          </p:cNvPr>
          <p:cNvSpPr>
            <a:spLocks noGrp="1"/>
          </p:cNvSpPr>
          <p:nvPr>
            <p:ph type="ctrTitle"/>
          </p:nvPr>
        </p:nvSpPr>
        <p:spPr>
          <a:xfrm>
            <a:off x="771526" y="1819275"/>
            <a:ext cx="10648950" cy="1801792"/>
          </a:xfrm>
          <a:prstGeom prst="rect">
            <a:avLst/>
          </a:prstGeom>
        </p:spPr>
        <p:txBody>
          <a:bodyPr anchor="b">
            <a:noAutofit/>
          </a:bodyPr>
          <a:lstStyle>
            <a:lvl1pPr algn="ctr">
              <a:defRPr sz="4400">
                <a:solidFill>
                  <a:schemeClr val="tx1"/>
                </a:solidFill>
              </a:defRPr>
            </a:lvl1pPr>
          </a:lstStyle>
          <a:p>
            <a:r>
              <a:rPr lang="en-US" dirty="0"/>
              <a:t>Click to edit Master title style</a:t>
            </a:r>
            <a:endParaRPr lang="en-ID" dirty="0"/>
          </a:p>
        </p:txBody>
      </p:sp>
      <p:sp>
        <p:nvSpPr>
          <p:cNvPr id="3" name="Subtitle 2">
            <a:extLst>
              <a:ext uri="{FF2B5EF4-FFF2-40B4-BE49-F238E27FC236}">
                <a16:creationId xmlns:a16="http://schemas.microsoft.com/office/drawing/2014/main" id="{6F98EA48-F0F1-4559-8320-92B0A8959DAA}"/>
              </a:ext>
            </a:extLst>
          </p:cNvPr>
          <p:cNvSpPr>
            <a:spLocks noGrp="1"/>
          </p:cNvSpPr>
          <p:nvPr>
            <p:ph type="subTitle" idx="1"/>
          </p:nvPr>
        </p:nvSpPr>
        <p:spPr>
          <a:xfrm>
            <a:off x="771524" y="3729067"/>
            <a:ext cx="10648954" cy="1309660"/>
          </a:xfrm>
          <a:prstGeom prst="rect">
            <a:avLst/>
          </a:prstGeom>
        </p:spPr>
        <p:txBody>
          <a:bodyPr>
            <a:noAutofit/>
          </a:bodyPr>
          <a:lstStyle>
            <a:lvl1pPr marL="0" indent="0" algn="ctr">
              <a:lnSpc>
                <a:spcPct val="150000"/>
              </a:lnSpc>
              <a:buNone/>
              <a:defRPr sz="1800" b="0">
                <a:solidFill>
                  <a:schemeClr val="tx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endParaRPr lang="en-ID" dirty="0"/>
          </a:p>
        </p:txBody>
      </p:sp>
      <p:sp>
        <p:nvSpPr>
          <p:cNvPr id="4" name="Rectangle 3">
            <a:extLst>
              <a:ext uri="{FF2B5EF4-FFF2-40B4-BE49-F238E27FC236}">
                <a16:creationId xmlns:a16="http://schemas.microsoft.com/office/drawing/2014/main" id="{459AD306-A7EB-56A5-0710-BCB555093871}"/>
              </a:ext>
            </a:extLst>
          </p:cNvPr>
          <p:cNvSpPr/>
          <p:nvPr userDrawn="1"/>
        </p:nvSpPr>
        <p:spPr>
          <a:xfrm>
            <a:off x="5320683" y="3621067"/>
            <a:ext cx="1550635" cy="10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25000" lnSpcReduction="20000"/>
          </a:bodyPr>
          <a:lstStyle/>
          <a:p>
            <a:pPr lvl="0" algn="ctr"/>
            <a:endParaRPr lang="en-GB">
              <a:solidFill>
                <a:schemeClr val="tx1"/>
              </a:solidFill>
            </a:endParaRPr>
          </a:p>
        </p:txBody>
      </p:sp>
    </p:spTree>
    <p:extLst>
      <p:ext uri="{BB962C8B-B14F-4D97-AF65-F5344CB8AC3E}">
        <p14:creationId xmlns:p14="http://schemas.microsoft.com/office/powerpoint/2010/main" val="42204672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genda S03V1">
    <p:bg>
      <p:bgPr>
        <a:solidFill>
          <a:schemeClr val="bg1"/>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4BDCF8FA-4C1D-9BFC-D8AE-5C17F966E3BE}"/>
              </a:ext>
            </a:extLst>
          </p:cNvPr>
          <p:cNvSpPr>
            <a:spLocks noGrp="1"/>
          </p:cNvSpPr>
          <p:nvPr>
            <p:ph type="body" sz="quarter" idx="17" hasCustomPrompt="1"/>
          </p:nvPr>
        </p:nvSpPr>
        <p:spPr>
          <a:xfrm>
            <a:off x="587375" y="1889609"/>
            <a:ext cx="753578"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3600" b="1" dirty="0">
                <a:solidFill>
                  <a:schemeClr val="lt1"/>
                </a:solidFill>
              </a:defRPr>
            </a:lvl1pPr>
          </a:lstStyle>
          <a:p>
            <a:pPr lvl="0" algn="ctr"/>
            <a:r>
              <a:rPr lang="en-GB" dirty="0"/>
              <a:t>1</a:t>
            </a:r>
          </a:p>
        </p:txBody>
      </p:sp>
      <p:sp>
        <p:nvSpPr>
          <p:cNvPr id="8" name="Freeform: Shape 7">
            <a:extLst>
              <a:ext uri="{FF2B5EF4-FFF2-40B4-BE49-F238E27FC236}">
                <a16:creationId xmlns:a16="http://schemas.microsoft.com/office/drawing/2014/main" id="{BFAA4F31-FF90-45D7-B2DE-4071CF3B0D54}"/>
              </a:ext>
            </a:extLst>
          </p:cNvPr>
          <p:cNvSpPr/>
          <p:nvPr userDrawn="1"/>
        </p:nvSpPr>
        <p:spPr>
          <a:xfrm>
            <a:off x="0" y="0"/>
            <a:ext cx="1743077" cy="1743075"/>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7375" y="900112"/>
            <a:ext cx="11017250" cy="728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7" name="Text Placeholder 7">
            <a:extLst>
              <a:ext uri="{FF2B5EF4-FFF2-40B4-BE49-F238E27FC236}">
                <a16:creationId xmlns:a16="http://schemas.microsoft.com/office/drawing/2014/main" id="{79046D40-397F-56DE-33B8-0A18D572032F}"/>
              </a:ext>
            </a:extLst>
          </p:cNvPr>
          <p:cNvSpPr>
            <a:spLocks noGrp="1"/>
          </p:cNvSpPr>
          <p:nvPr>
            <p:ph type="body" sz="quarter" idx="16"/>
          </p:nvPr>
        </p:nvSpPr>
        <p:spPr>
          <a:xfrm>
            <a:off x="1550986" y="1884844"/>
            <a:ext cx="4325939"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9" name="Text Placeholder 7">
            <a:extLst>
              <a:ext uri="{FF2B5EF4-FFF2-40B4-BE49-F238E27FC236}">
                <a16:creationId xmlns:a16="http://schemas.microsoft.com/office/drawing/2014/main" id="{0A59D80C-551C-725C-8B7C-24F4711202D0}"/>
              </a:ext>
            </a:extLst>
          </p:cNvPr>
          <p:cNvSpPr>
            <a:spLocks noGrp="1"/>
          </p:cNvSpPr>
          <p:nvPr>
            <p:ph type="body" sz="quarter" idx="18" hasCustomPrompt="1"/>
          </p:nvPr>
        </p:nvSpPr>
        <p:spPr>
          <a:xfrm>
            <a:off x="587375" y="3099813"/>
            <a:ext cx="753578"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3600" b="1" dirty="0">
                <a:solidFill>
                  <a:schemeClr val="lt1"/>
                </a:solidFill>
              </a:defRPr>
            </a:lvl1pPr>
          </a:lstStyle>
          <a:p>
            <a:pPr lvl="0" algn="ctr"/>
            <a:r>
              <a:rPr lang="en-GB" dirty="0"/>
              <a:t>2</a:t>
            </a:r>
          </a:p>
        </p:txBody>
      </p:sp>
      <p:sp>
        <p:nvSpPr>
          <p:cNvPr id="11" name="Text Placeholder 7">
            <a:extLst>
              <a:ext uri="{FF2B5EF4-FFF2-40B4-BE49-F238E27FC236}">
                <a16:creationId xmlns:a16="http://schemas.microsoft.com/office/drawing/2014/main" id="{F7AA0954-82E4-2DAD-7CDC-61448C5F6FBF}"/>
              </a:ext>
            </a:extLst>
          </p:cNvPr>
          <p:cNvSpPr>
            <a:spLocks noGrp="1"/>
          </p:cNvSpPr>
          <p:nvPr>
            <p:ph type="body" sz="quarter" idx="20"/>
          </p:nvPr>
        </p:nvSpPr>
        <p:spPr>
          <a:xfrm>
            <a:off x="1550986" y="3095048"/>
            <a:ext cx="4325939"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25" name="Text Placeholder 7">
            <a:extLst>
              <a:ext uri="{FF2B5EF4-FFF2-40B4-BE49-F238E27FC236}">
                <a16:creationId xmlns:a16="http://schemas.microsoft.com/office/drawing/2014/main" id="{F31CC0B4-867A-1333-CE00-F90FB2CAB100}"/>
              </a:ext>
            </a:extLst>
          </p:cNvPr>
          <p:cNvSpPr>
            <a:spLocks noGrp="1"/>
          </p:cNvSpPr>
          <p:nvPr>
            <p:ph type="body" sz="quarter" idx="21" hasCustomPrompt="1"/>
          </p:nvPr>
        </p:nvSpPr>
        <p:spPr>
          <a:xfrm>
            <a:off x="587375" y="4310017"/>
            <a:ext cx="753578"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3600" b="1" dirty="0">
                <a:solidFill>
                  <a:schemeClr val="lt1"/>
                </a:solidFill>
              </a:defRPr>
            </a:lvl1pPr>
          </a:lstStyle>
          <a:p>
            <a:pPr lvl="0" algn="ctr"/>
            <a:r>
              <a:rPr lang="en-GB" dirty="0"/>
              <a:t>3</a:t>
            </a:r>
          </a:p>
        </p:txBody>
      </p:sp>
      <p:sp>
        <p:nvSpPr>
          <p:cNvPr id="27" name="Text Placeholder 7">
            <a:extLst>
              <a:ext uri="{FF2B5EF4-FFF2-40B4-BE49-F238E27FC236}">
                <a16:creationId xmlns:a16="http://schemas.microsoft.com/office/drawing/2014/main" id="{15CB68D2-0292-66D9-8CA2-611A07F41E91}"/>
              </a:ext>
            </a:extLst>
          </p:cNvPr>
          <p:cNvSpPr>
            <a:spLocks noGrp="1"/>
          </p:cNvSpPr>
          <p:nvPr>
            <p:ph type="body" sz="quarter" idx="23"/>
          </p:nvPr>
        </p:nvSpPr>
        <p:spPr>
          <a:xfrm>
            <a:off x="1550986" y="4305252"/>
            <a:ext cx="4325939"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28" name="Text Placeholder 7">
            <a:extLst>
              <a:ext uri="{FF2B5EF4-FFF2-40B4-BE49-F238E27FC236}">
                <a16:creationId xmlns:a16="http://schemas.microsoft.com/office/drawing/2014/main" id="{C5E9DAD3-1973-7DDD-C39D-C25E4355803E}"/>
              </a:ext>
            </a:extLst>
          </p:cNvPr>
          <p:cNvSpPr>
            <a:spLocks noGrp="1"/>
          </p:cNvSpPr>
          <p:nvPr>
            <p:ph type="body" sz="quarter" idx="24" hasCustomPrompt="1"/>
          </p:nvPr>
        </p:nvSpPr>
        <p:spPr>
          <a:xfrm>
            <a:off x="587375" y="5520222"/>
            <a:ext cx="753578"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3600" b="1" dirty="0">
                <a:solidFill>
                  <a:schemeClr val="lt1"/>
                </a:solidFill>
              </a:defRPr>
            </a:lvl1pPr>
          </a:lstStyle>
          <a:p>
            <a:pPr lvl="0" algn="ctr"/>
            <a:r>
              <a:rPr lang="en-GB" dirty="0"/>
              <a:t>4</a:t>
            </a:r>
          </a:p>
        </p:txBody>
      </p:sp>
      <p:sp>
        <p:nvSpPr>
          <p:cNvPr id="30" name="Text Placeholder 7">
            <a:extLst>
              <a:ext uri="{FF2B5EF4-FFF2-40B4-BE49-F238E27FC236}">
                <a16:creationId xmlns:a16="http://schemas.microsoft.com/office/drawing/2014/main" id="{BB2EEE4A-9F60-BC13-7389-5C6ABE10D46E}"/>
              </a:ext>
            </a:extLst>
          </p:cNvPr>
          <p:cNvSpPr>
            <a:spLocks noGrp="1"/>
          </p:cNvSpPr>
          <p:nvPr>
            <p:ph type="body" sz="quarter" idx="26"/>
          </p:nvPr>
        </p:nvSpPr>
        <p:spPr>
          <a:xfrm>
            <a:off x="1550986" y="5515457"/>
            <a:ext cx="4325939"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31" name="Text Placeholder 7">
            <a:extLst>
              <a:ext uri="{FF2B5EF4-FFF2-40B4-BE49-F238E27FC236}">
                <a16:creationId xmlns:a16="http://schemas.microsoft.com/office/drawing/2014/main" id="{80BA4CCE-4622-D674-399D-036E98F61614}"/>
              </a:ext>
            </a:extLst>
          </p:cNvPr>
          <p:cNvSpPr>
            <a:spLocks noGrp="1"/>
          </p:cNvSpPr>
          <p:nvPr>
            <p:ph type="body" sz="quarter" idx="27" hasCustomPrompt="1"/>
          </p:nvPr>
        </p:nvSpPr>
        <p:spPr>
          <a:xfrm>
            <a:off x="6315075" y="1889609"/>
            <a:ext cx="753578"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3600" b="1" dirty="0">
                <a:solidFill>
                  <a:schemeClr val="lt1"/>
                </a:solidFill>
              </a:defRPr>
            </a:lvl1pPr>
          </a:lstStyle>
          <a:p>
            <a:pPr lvl="0" algn="ctr"/>
            <a:r>
              <a:rPr lang="en-GB" dirty="0"/>
              <a:t>5</a:t>
            </a:r>
          </a:p>
        </p:txBody>
      </p:sp>
      <p:sp>
        <p:nvSpPr>
          <p:cNvPr id="33" name="Text Placeholder 7">
            <a:extLst>
              <a:ext uri="{FF2B5EF4-FFF2-40B4-BE49-F238E27FC236}">
                <a16:creationId xmlns:a16="http://schemas.microsoft.com/office/drawing/2014/main" id="{BEC7F440-76A7-0A08-D512-D594C7FEA405}"/>
              </a:ext>
            </a:extLst>
          </p:cNvPr>
          <p:cNvSpPr>
            <a:spLocks noGrp="1"/>
          </p:cNvSpPr>
          <p:nvPr>
            <p:ph type="body" sz="quarter" idx="29"/>
          </p:nvPr>
        </p:nvSpPr>
        <p:spPr>
          <a:xfrm>
            <a:off x="7278686" y="1884844"/>
            <a:ext cx="4325939"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34" name="Text Placeholder 7">
            <a:extLst>
              <a:ext uri="{FF2B5EF4-FFF2-40B4-BE49-F238E27FC236}">
                <a16:creationId xmlns:a16="http://schemas.microsoft.com/office/drawing/2014/main" id="{EAD80685-DE91-D8A4-D019-BDA690450524}"/>
              </a:ext>
            </a:extLst>
          </p:cNvPr>
          <p:cNvSpPr>
            <a:spLocks noGrp="1"/>
          </p:cNvSpPr>
          <p:nvPr>
            <p:ph type="body" sz="quarter" idx="30" hasCustomPrompt="1"/>
          </p:nvPr>
        </p:nvSpPr>
        <p:spPr>
          <a:xfrm>
            <a:off x="6315075" y="3099813"/>
            <a:ext cx="753578"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3600" b="1" dirty="0">
                <a:solidFill>
                  <a:schemeClr val="lt1"/>
                </a:solidFill>
              </a:defRPr>
            </a:lvl1pPr>
          </a:lstStyle>
          <a:p>
            <a:pPr lvl="0" algn="ctr"/>
            <a:r>
              <a:rPr lang="en-GB" dirty="0"/>
              <a:t>6</a:t>
            </a:r>
          </a:p>
        </p:txBody>
      </p:sp>
      <p:sp>
        <p:nvSpPr>
          <p:cNvPr id="36" name="Text Placeholder 7">
            <a:extLst>
              <a:ext uri="{FF2B5EF4-FFF2-40B4-BE49-F238E27FC236}">
                <a16:creationId xmlns:a16="http://schemas.microsoft.com/office/drawing/2014/main" id="{94D5B001-7EC8-CE55-DBB3-470FA298AA4F}"/>
              </a:ext>
            </a:extLst>
          </p:cNvPr>
          <p:cNvSpPr>
            <a:spLocks noGrp="1"/>
          </p:cNvSpPr>
          <p:nvPr>
            <p:ph type="body" sz="quarter" idx="32"/>
          </p:nvPr>
        </p:nvSpPr>
        <p:spPr>
          <a:xfrm>
            <a:off x="7278686" y="3095048"/>
            <a:ext cx="4325939"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37" name="Text Placeholder 7">
            <a:extLst>
              <a:ext uri="{FF2B5EF4-FFF2-40B4-BE49-F238E27FC236}">
                <a16:creationId xmlns:a16="http://schemas.microsoft.com/office/drawing/2014/main" id="{5CCC7C13-4DEA-093A-C56B-6B68A3343148}"/>
              </a:ext>
            </a:extLst>
          </p:cNvPr>
          <p:cNvSpPr>
            <a:spLocks noGrp="1"/>
          </p:cNvSpPr>
          <p:nvPr>
            <p:ph type="body" sz="quarter" idx="33" hasCustomPrompt="1"/>
          </p:nvPr>
        </p:nvSpPr>
        <p:spPr>
          <a:xfrm>
            <a:off x="6315075" y="4310017"/>
            <a:ext cx="753578"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3600" b="1" dirty="0">
                <a:solidFill>
                  <a:schemeClr val="lt1"/>
                </a:solidFill>
              </a:defRPr>
            </a:lvl1pPr>
          </a:lstStyle>
          <a:p>
            <a:pPr lvl="0" algn="ctr"/>
            <a:r>
              <a:rPr lang="en-US" dirty="0"/>
              <a:t>7</a:t>
            </a:r>
            <a:endParaRPr lang="en-GB" dirty="0"/>
          </a:p>
        </p:txBody>
      </p:sp>
      <p:sp>
        <p:nvSpPr>
          <p:cNvPr id="39" name="Text Placeholder 7">
            <a:extLst>
              <a:ext uri="{FF2B5EF4-FFF2-40B4-BE49-F238E27FC236}">
                <a16:creationId xmlns:a16="http://schemas.microsoft.com/office/drawing/2014/main" id="{DE4763C5-AB04-D0BB-BC2B-A0E144728228}"/>
              </a:ext>
            </a:extLst>
          </p:cNvPr>
          <p:cNvSpPr>
            <a:spLocks noGrp="1"/>
          </p:cNvSpPr>
          <p:nvPr>
            <p:ph type="body" sz="quarter" idx="35"/>
          </p:nvPr>
        </p:nvSpPr>
        <p:spPr>
          <a:xfrm>
            <a:off x="7278686" y="4305252"/>
            <a:ext cx="4325939"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40" name="Text Placeholder 7">
            <a:extLst>
              <a:ext uri="{FF2B5EF4-FFF2-40B4-BE49-F238E27FC236}">
                <a16:creationId xmlns:a16="http://schemas.microsoft.com/office/drawing/2014/main" id="{019E6F1B-C14A-F9FC-D881-B2CF75A3FB77}"/>
              </a:ext>
            </a:extLst>
          </p:cNvPr>
          <p:cNvSpPr>
            <a:spLocks noGrp="1"/>
          </p:cNvSpPr>
          <p:nvPr>
            <p:ph type="body" sz="quarter" idx="36" hasCustomPrompt="1"/>
          </p:nvPr>
        </p:nvSpPr>
        <p:spPr>
          <a:xfrm>
            <a:off x="6315075" y="5520222"/>
            <a:ext cx="753578"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3600" b="1" dirty="0">
                <a:solidFill>
                  <a:schemeClr val="lt1"/>
                </a:solidFill>
              </a:defRPr>
            </a:lvl1pPr>
          </a:lstStyle>
          <a:p>
            <a:pPr lvl="0" algn="ctr"/>
            <a:r>
              <a:rPr lang="en-GB" dirty="0"/>
              <a:t>8</a:t>
            </a:r>
          </a:p>
        </p:txBody>
      </p:sp>
      <p:sp>
        <p:nvSpPr>
          <p:cNvPr id="42" name="Text Placeholder 7">
            <a:extLst>
              <a:ext uri="{FF2B5EF4-FFF2-40B4-BE49-F238E27FC236}">
                <a16:creationId xmlns:a16="http://schemas.microsoft.com/office/drawing/2014/main" id="{101049CB-1A56-606E-8D05-5A9A9A8E5904}"/>
              </a:ext>
            </a:extLst>
          </p:cNvPr>
          <p:cNvSpPr>
            <a:spLocks noGrp="1"/>
          </p:cNvSpPr>
          <p:nvPr>
            <p:ph type="body" sz="quarter" idx="38"/>
          </p:nvPr>
        </p:nvSpPr>
        <p:spPr>
          <a:xfrm>
            <a:off x="7278686" y="5515457"/>
            <a:ext cx="4325939"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12371063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genda S03V2">
    <p:bg>
      <p:bgPr>
        <a:solidFill>
          <a:schemeClr val="bg1"/>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4BDCF8FA-4C1D-9BFC-D8AE-5C17F966E3BE}"/>
              </a:ext>
            </a:extLst>
          </p:cNvPr>
          <p:cNvSpPr>
            <a:spLocks noGrp="1"/>
          </p:cNvSpPr>
          <p:nvPr>
            <p:ph type="body" sz="quarter" idx="17" hasCustomPrompt="1"/>
          </p:nvPr>
        </p:nvSpPr>
        <p:spPr>
          <a:xfrm>
            <a:off x="5948027" y="1889609"/>
            <a:ext cx="753578"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3600" b="1" dirty="0">
                <a:solidFill>
                  <a:schemeClr val="lt1"/>
                </a:solidFill>
              </a:defRPr>
            </a:lvl1pPr>
          </a:lstStyle>
          <a:p>
            <a:pPr lvl="0" algn="ctr"/>
            <a:r>
              <a:rPr lang="en-GB" dirty="0"/>
              <a:t>1</a:t>
            </a:r>
          </a:p>
        </p:txBody>
      </p:sp>
      <p:sp>
        <p:nvSpPr>
          <p:cNvPr id="8" name="Freeform: Shape 7">
            <a:extLst>
              <a:ext uri="{FF2B5EF4-FFF2-40B4-BE49-F238E27FC236}">
                <a16:creationId xmlns:a16="http://schemas.microsoft.com/office/drawing/2014/main" id="{BFAA4F31-FF90-45D7-B2DE-4071CF3B0D54}"/>
              </a:ext>
            </a:extLst>
          </p:cNvPr>
          <p:cNvSpPr/>
          <p:nvPr userDrawn="1"/>
        </p:nvSpPr>
        <p:spPr>
          <a:xfrm>
            <a:off x="0" y="0"/>
            <a:ext cx="1743077" cy="1743075"/>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7375" y="900112"/>
            <a:ext cx="11017250" cy="728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7" name="Text Placeholder 7">
            <a:extLst>
              <a:ext uri="{FF2B5EF4-FFF2-40B4-BE49-F238E27FC236}">
                <a16:creationId xmlns:a16="http://schemas.microsoft.com/office/drawing/2014/main" id="{79046D40-397F-56DE-33B8-0A18D572032F}"/>
              </a:ext>
            </a:extLst>
          </p:cNvPr>
          <p:cNvSpPr>
            <a:spLocks noGrp="1"/>
          </p:cNvSpPr>
          <p:nvPr>
            <p:ph type="body" sz="quarter" idx="16"/>
          </p:nvPr>
        </p:nvSpPr>
        <p:spPr>
          <a:xfrm>
            <a:off x="6911638" y="1884844"/>
            <a:ext cx="4692987"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9" name="Text Placeholder 7">
            <a:extLst>
              <a:ext uri="{FF2B5EF4-FFF2-40B4-BE49-F238E27FC236}">
                <a16:creationId xmlns:a16="http://schemas.microsoft.com/office/drawing/2014/main" id="{0A59D80C-551C-725C-8B7C-24F4711202D0}"/>
              </a:ext>
            </a:extLst>
          </p:cNvPr>
          <p:cNvSpPr>
            <a:spLocks noGrp="1"/>
          </p:cNvSpPr>
          <p:nvPr>
            <p:ph type="body" sz="quarter" idx="18" hasCustomPrompt="1"/>
          </p:nvPr>
        </p:nvSpPr>
        <p:spPr>
          <a:xfrm>
            <a:off x="5948027" y="3099813"/>
            <a:ext cx="753578"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3600" b="1" dirty="0">
                <a:solidFill>
                  <a:schemeClr val="lt1"/>
                </a:solidFill>
              </a:defRPr>
            </a:lvl1pPr>
          </a:lstStyle>
          <a:p>
            <a:pPr lvl="0" algn="ctr"/>
            <a:r>
              <a:rPr lang="en-GB" dirty="0"/>
              <a:t>2</a:t>
            </a:r>
          </a:p>
        </p:txBody>
      </p:sp>
      <p:sp>
        <p:nvSpPr>
          <p:cNvPr id="11" name="Text Placeholder 7">
            <a:extLst>
              <a:ext uri="{FF2B5EF4-FFF2-40B4-BE49-F238E27FC236}">
                <a16:creationId xmlns:a16="http://schemas.microsoft.com/office/drawing/2014/main" id="{F7AA0954-82E4-2DAD-7CDC-61448C5F6FBF}"/>
              </a:ext>
            </a:extLst>
          </p:cNvPr>
          <p:cNvSpPr>
            <a:spLocks noGrp="1"/>
          </p:cNvSpPr>
          <p:nvPr>
            <p:ph type="body" sz="quarter" idx="20"/>
          </p:nvPr>
        </p:nvSpPr>
        <p:spPr>
          <a:xfrm>
            <a:off x="6911638" y="3095048"/>
            <a:ext cx="4692987"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25" name="Text Placeholder 7">
            <a:extLst>
              <a:ext uri="{FF2B5EF4-FFF2-40B4-BE49-F238E27FC236}">
                <a16:creationId xmlns:a16="http://schemas.microsoft.com/office/drawing/2014/main" id="{F31CC0B4-867A-1333-CE00-F90FB2CAB100}"/>
              </a:ext>
            </a:extLst>
          </p:cNvPr>
          <p:cNvSpPr>
            <a:spLocks noGrp="1"/>
          </p:cNvSpPr>
          <p:nvPr>
            <p:ph type="body" sz="quarter" idx="21" hasCustomPrompt="1"/>
          </p:nvPr>
        </p:nvSpPr>
        <p:spPr>
          <a:xfrm>
            <a:off x="5948027" y="4310017"/>
            <a:ext cx="753578"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3600" b="1" dirty="0">
                <a:solidFill>
                  <a:schemeClr val="lt1"/>
                </a:solidFill>
              </a:defRPr>
            </a:lvl1pPr>
          </a:lstStyle>
          <a:p>
            <a:pPr lvl="0" algn="ctr"/>
            <a:r>
              <a:rPr lang="en-GB" dirty="0"/>
              <a:t>3</a:t>
            </a:r>
          </a:p>
        </p:txBody>
      </p:sp>
      <p:sp>
        <p:nvSpPr>
          <p:cNvPr id="27" name="Text Placeholder 7">
            <a:extLst>
              <a:ext uri="{FF2B5EF4-FFF2-40B4-BE49-F238E27FC236}">
                <a16:creationId xmlns:a16="http://schemas.microsoft.com/office/drawing/2014/main" id="{15CB68D2-0292-66D9-8CA2-611A07F41E91}"/>
              </a:ext>
            </a:extLst>
          </p:cNvPr>
          <p:cNvSpPr>
            <a:spLocks noGrp="1"/>
          </p:cNvSpPr>
          <p:nvPr>
            <p:ph type="body" sz="quarter" idx="23"/>
          </p:nvPr>
        </p:nvSpPr>
        <p:spPr>
          <a:xfrm>
            <a:off x="6911638" y="4305252"/>
            <a:ext cx="4692987"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28" name="Text Placeholder 7">
            <a:extLst>
              <a:ext uri="{FF2B5EF4-FFF2-40B4-BE49-F238E27FC236}">
                <a16:creationId xmlns:a16="http://schemas.microsoft.com/office/drawing/2014/main" id="{C5E9DAD3-1973-7DDD-C39D-C25E4355803E}"/>
              </a:ext>
            </a:extLst>
          </p:cNvPr>
          <p:cNvSpPr>
            <a:spLocks noGrp="1"/>
          </p:cNvSpPr>
          <p:nvPr>
            <p:ph type="body" sz="quarter" idx="24" hasCustomPrompt="1"/>
          </p:nvPr>
        </p:nvSpPr>
        <p:spPr>
          <a:xfrm>
            <a:off x="5948027" y="5520222"/>
            <a:ext cx="753578"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3600" b="1" dirty="0">
                <a:solidFill>
                  <a:schemeClr val="lt1"/>
                </a:solidFill>
              </a:defRPr>
            </a:lvl1pPr>
          </a:lstStyle>
          <a:p>
            <a:pPr lvl="0" algn="ctr"/>
            <a:r>
              <a:rPr lang="en-GB" dirty="0"/>
              <a:t>4</a:t>
            </a:r>
          </a:p>
        </p:txBody>
      </p:sp>
      <p:sp>
        <p:nvSpPr>
          <p:cNvPr id="30" name="Text Placeholder 7">
            <a:extLst>
              <a:ext uri="{FF2B5EF4-FFF2-40B4-BE49-F238E27FC236}">
                <a16:creationId xmlns:a16="http://schemas.microsoft.com/office/drawing/2014/main" id="{BB2EEE4A-9F60-BC13-7389-5C6ABE10D46E}"/>
              </a:ext>
            </a:extLst>
          </p:cNvPr>
          <p:cNvSpPr>
            <a:spLocks noGrp="1"/>
          </p:cNvSpPr>
          <p:nvPr>
            <p:ph type="body" sz="quarter" idx="26"/>
          </p:nvPr>
        </p:nvSpPr>
        <p:spPr>
          <a:xfrm>
            <a:off x="6911638" y="5515457"/>
            <a:ext cx="4692987"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4" name="Rectangle 3">
            <a:extLst>
              <a:ext uri="{FF2B5EF4-FFF2-40B4-BE49-F238E27FC236}">
                <a16:creationId xmlns:a16="http://schemas.microsoft.com/office/drawing/2014/main" id="{87BCAFF3-1EA2-2D5E-52F7-058EFC439DFD}"/>
              </a:ext>
            </a:extLst>
          </p:cNvPr>
          <p:cNvSpPr/>
          <p:nvPr userDrawn="1"/>
        </p:nvSpPr>
        <p:spPr>
          <a:xfrm>
            <a:off x="461982" y="4653800"/>
            <a:ext cx="1620000" cy="162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377" rtl="0" eaLnBrk="1" latinLnBrk="0" hangingPunct="1">
              <a:defRPr sz="1800" kern="1200">
                <a:solidFill>
                  <a:schemeClr val="lt1"/>
                </a:solidFill>
                <a:latin typeface="+mn-lt"/>
                <a:ea typeface="+mn-ea"/>
                <a:cs typeface="+mn-cs"/>
              </a:defRPr>
            </a:lvl1pPr>
            <a:lvl2pPr marL="457189" algn="l" defTabSz="914377" rtl="0" eaLnBrk="1" latinLnBrk="0" hangingPunct="1">
              <a:defRPr sz="1800" kern="1200">
                <a:solidFill>
                  <a:schemeClr val="lt1"/>
                </a:solidFill>
                <a:latin typeface="+mn-lt"/>
                <a:ea typeface="+mn-ea"/>
                <a:cs typeface="+mn-cs"/>
              </a:defRPr>
            </a:lvl2pPr>
            <a:lvl3pPr marL="914377" algn="l" defTabSz="914377" rtl="0" eaLnBrk="1" latinLnBrk="0" hangingPunct="1">
              <a:defRPr sz="1800" kern="1200">
                <a:solidFill>
                  <a:schemeClr val="lt1"/>
                </a:solidFill>
                <a:latin typeface="+mn-lt"/>
                <a:ea typeface="+mn-ea"/>
                <a:cs typeface="+mn-cs"/>
              </a:defRPr>
            </a:lvl3pPr>
            <a:lvl4pPr marL="1371566" algn="l" defTabSz="914377" rtl="0" eaLnBrk="1" latinLnBrk="0" hangingPunct="1">
              <a:defRPr sz="1800" kern="1200">
                <a:solidFill>
                  <a:schemeClr val="lt1"/>
                </a:solidFill>
                <a:latin typeface="+mn-lt"/>
                <a:ea typeface="+mn-ea"/>
                <a:cs typeface="+mn-cs"/>
              </a:defRPr>
            </a:lvl4pPr>
            <a:lvl5pPr marL="1828754" algn="l" defTabSz="914377" rtl="0" eaLnBrk="1" latinLnBrk="0" hangingPunct="1">
              <a:defRPr sz="1800" kern="1200">
                <a:solidFill>
                  <a:schemeClr val="lt1"/>
                </a:solidFill>
                <a:latin typeface="+mn-lt"/>
                <a:ea typeface="+mn-ea"/>
                <a:cs typeface="+mn-cs"/>
              </a:defRPr>
            </a:lvl5pPr>
            <a:lvl6pPr marL="2285943" algn="l" defTabSz="914377" rtl="0" eaLnBrk="1" latinLnBrk="0" hangingPunct="1">
              <a:defRPr sz="1800" kern="1200">
                <a:solidFill>
                  <a:schemeClr val="lt1"/>
                </a:solidFill>
                <a:latin typeface="+mn-lt"/>
                <a:ea typeface="+mn-ea"/>
                <a:cs typeface="+mn-cs"/>
              </a:defRPr>
            </a:lvl6pPr>
            <a:lvl7pPr marL="2743131" algn="l" defTabSz="914377" rtl="0" eaLnBrk="1" latinLnBrk="0" hangingPunct="1">
              <a:defRPr sz="1800" kern="1200">
                <a:solidFill>
                  <a:schemeClr val="lt1"/>
                </a:solidFill>
                <a:latin typeface="+mn-lt"/>
                <a:ea typeface="+mn-ea"/>
                <a:cs typeface="+mn-cs"/>
              </a:defRPr>
            </a:lvl7pPr>
            <a:lvl8pPr marL="3200320" algn="l" defTabSz="914377" rtl="0" eaLnBrk="1" latinLnBrk="0" hangingPunct="1">
              <a:defRPr sz="1800" kern="1200">
                <a:solidFill>
                  <a:schemeClr val="lt1"/>
                </a:solidFill>
                <a:latin typeface="+mn-lt"/>
                <a:ea typeface="+mn-ea"/>
                <a:cs typeface="+mn-cs"/>
              </a:defRPr>
            </a:lvl8pPr>
            <a:lvl9pPr marL="3657509" algn="l" defTabSz="914377" rtl="0" eaLnBrk="1" latinLnBrk="0" hangingPunct="1">
              <a:defRPr sz="1800" kern="1200">
                <a:solidFill>
                  <a:schemeClr val="lt1"/>
                </a:solidFill>
                <a:latin typeface="+mn-lt"/>
                <a:ea typeface="+mn-ea"/>
                <a:cs typeface="+mn-cs"/>
              </a:defRPr>
            </a:lvl9pPr>
          </a:lstStyle>
          <a:p>
            <a:pPr algn="ctr"/>
            <a:endParaRPr lang="en-ID">
              <a:solidFill>
                <a:schemeClr val="tx1"/>
              </a:solidFill>
            </a:endParaRPr>
          </a:p>
        </p:txBody>
      </p:sp>
      <p:sp>
        <p:nvSpPr>
          <p:cNvPr id="5" name="Rectangle 4">
            <a:extLst>
              <a:ext uri="{FF2B5EF4-FFF2-40B4-BE49-F238E27FC236}">
                <a16:creationId xmlns:a16="http://schemas.microsoft.com/office/drawing/2014/main" id="{1200C168-C6A3-CBB4-7DCD-EF4D1CC32B74}"/>
              </a:ext>
            </a:extLst>
          </p:cNvPr>
          <p:cNvSpPr/>
          <p:nvPr userDrawn="1"/>
        </p:nvSpPr>
        <p:spPr>
          <a:xfrm>
            <a:off x="3917126" y="1889609"/>
            <a:ext cx="1620000" cy="162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377" rtl="0" eaLnBrk="1" latinLnBrk="0" hangingPunct="1">
              <a:defRPr sz="1800" kern="1200">
                <a:solidFill>
                  <a:schemeClr val="lt1"/>
                </a:solidFill>
                <a:latin typeface="+mn-lt"/>
                <a:ea typeface="+mn-ea"/>
                <a:cs typeface="+mn-cs"/>
              </a:defRPr>
            </a:lvl1pPr>
            <a:lvl2pPr marL="457189" algn="l" defTabSz="914377" rtl="0" eaLnBrk="1" latinLnBrk="0" hangingPunct="1">
              <a:defRPr sz="1800" kern="1200">
                <a:solidFill>
                  <a:schemeClr val="lt1"/>
                </a:solidFill>
                <a:latin typeface="+mn-lt"/>
                <a:ea typeface="+mn-ea"/>
                <a:cs typeface="+mn-cs"/>
              </a:defRPr>
            </a:lvl2pPr>
            <a:lvl3pPr marL="914377" algn="l" defTabSz="914377" rtl="0" eaLnBrk="1" latinLnBrk="0" hangingPunct="1">
              <a:defRPr sz="1800" kern="1200">
                <a:solidFill>
                  <a:schemeClr val="lt1"/>
                </a:solidFill>
                <a:latin typeface="+mn-lt"/>
                <a:ea typeface="+mn-ea"/>
                <a:cs typeface="+mn-cs"/>
              </a:defRPr>
            </a:lvl3pPr>
            <a:lvl4pPr marL="1371566" algn="l" defTabSz="914377" rtl="0" eaLnBrk="1" latinLnBrk="0" hangingPunct="1">
              <a:defRPr sz="1800" kern="1200">
                <a:solidFill>
                  <a:schemeClr val="lt1"/>
                </a:solidFill>
                <a:latin typeface="+mn-lt"/>
                <a:ea typeface="+mn-ea"/>
                <a:cs typeface="+mn-cs"/>
              </a:defRPr>
            </a:lvl4pPr>
            <a:lvl5pPr marL="1828754" algn="l" defTabSz="914377" rtl="0" eaLnBrk="1" latinLnBrk="0" hangingPunct="1">
              <a:defRPr sz="1800" kern="1200">
                <a:solidFill>
                  <a:schemeClr val="lt1"/>
                </a:solidFill>
                <a:latin typeface="+mn-lt"/>
                <a:ea typeface="+mn-ea"/>
                <a:cs typeface="+mn-cs"/>
              </a:defRPr>
            </a:lvl5pPr>
            <a:lvl6pPr marL="2285943" algn="l" defTabSz="914377" rtl="0" eaLnBrk="1" latinLnBrk="0" hangingPunct="1">
              <a:defRPr sz="1800" kern="1200">
                <a:solidFill>
                  <a:schemeClr val="lt1"/>
                </a:solidFill>
                <a:latin typeface="+mn-lt"/>
                <a:ea typeface="+mn-ea"/>
                <a:cs typeface="+mn-cs"/>
              </a:defRPr>
            </a:lvl6pPr>
            <a:lvl7pPr marL="2743131" algn="l" defTabSz="914377" rtl="0" eaLnBrk="1" latinLnBrk="0" hangingPunct="1">
              <a:defRPr sz="1800" kern="1200">
                <a:solidFill>
                  <a:schemeClr val="lt1"/>
                </a:solidFill>
                <a:latin typeface="+mn-lt"/>
                <a:ea typeface="+mn-ea"/>
                <a:cs typeface="+mn-cs"/>
              </a:defRPr>
            </a:lvl7pPr>
            <a:lvl8pPr marL="3200320" algn="l" defTabSz="914377" rtl="0" eaLnBrk="1" latinLnBrk="0" hangingPunct="1">
              <a:defRPr sz="1800" kern="1200">
                <a:solidFill>
                  <a:schemeClr val="lt1"/>
                </a:solidFill>
                <a:latin typeface="+mn-lt"/>
                <a:ea typeface="+mn-ea"/>
                <a:cs typeface="+mn-cs"/>
              </a:defRPr>
            </a:lvl8pPr>
            <a:lvl9pPr marL="3657509" algn="l" defTabSz="914377" rtl="0" eaLnBrk="1" latinLnBrk="0" hangingPunct="1">
              <a:defRPr sz="1800" kern="1200">
                <a:solidFill>
                  <a:schemeClr val="lt1"/>
                </a:solidFill>
                <a:latin typeface="+mn-lt"/>
                <a:ea typeface="+mn-ea"/>
                <a:cs typeface="+mn-cs"/>
              </a:defRPr>
            </a:lvl9pPr>
          </a:lstStyle>
          <a:p>
            <a:pPr algn="ctr"/>
            <a:endParaRPr lang="en-ID">
              <a:solidFill>
                <a:schemeClr val="tx1"/>
              </a:solidFill>
            </a:endParaRPr>
          </a:p>
        </p:txBody>
      </p:sp>
      <p:sp>
        <p:nvSpPr>
          <p:cNvPr id="6" name="Picture Placeholder 9">
            <a:extLst>
              <a:ext uri="{FF2B5EF4-FFF2-40B4-BE49-F238E27FC236}">
                <a16:creationId xmlns:a16="http://schemas.microsoft.com/office/drawing/2014/main" id="{48AE1E1D-5338-6A91-AEBB-C3AB11D4B631}"/>
              </a:ext>
            </a:extLst>
          </p:cNvPr>
          <p:cNvSpPr>
            <a:spLocks noGrp="1"/>
          </p:cNvSpPr>
          <p:nvPr>
            <p:ph type="pic" sz="quarter" idx="10"/>
          </p:nvPr>
        </p:nvSpPr>
        <p:spPr>
          <a:xfrm>
            <a:off x="587375" y="2003909"/>
            <a:ext cx="4828191" cy="4144498"/>
          </a:xfrm>
          <a:prstGeom prst="rect">
            <a:avLst/>
          </a:prstGeom>
          <a:solidFill>
            <a:schemeClr val="accent2"/>
          </a:solidFill>
        </p:spPr>
        <p:txBody>
          <a:bodyPr vert="horz" lIns="91440" tIns="45720" rIns="91440" bIns="45720" rtlCol="0" anchor="ctr">
            <a:noAutofit/>
          </a:bodyPr>
          <a:lstStyle>
            <a:lvl1pPr>
              <a:defRPr lang="en-ID" sz="1400"/>
            </a:lvl1pPr>
          </a:lstStyle>
          <a:p>
            <a:pPr lvl="0" algn="ctr"/>
            <a:endParaRPr lang="en-ID"/>
          </a:p>
        </p:txBody>
      </p:sp>
    </p:spTree>
    <p:extLst>
      <p:ext uri="{BB962C8B-B14F-4D97-AF65-F5344CB8AC3E}">
        <p14:creationId xmlns:p14="http://schemas.microsoft.com/office/powerpoint/2010/main" val="23427156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E3E94-8696-48C2-F283-3E0B8B2A06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BE0C35-1804-D711-FD73-C572847A88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BB849D-A0D6-1F16-0321-AA5B971DBC4A}"/>
              </a:ext>
            </a:extLst>
          </p:cNvPr>
          <p:cNvSpPr>
            <a:spLocks noGrp="1"/>
          </p:cNvSpPr>
          <p:nvPr>
            <p:ph type="dt" sz="half" idx="10"/>
          </p:nvPr>
        </p:nvSpPr>
        <p:spPr/>
        <p:txBody>
          <a:bodyPr/>
          <a:lstStyle/>
          <a:p>
            <a:fld id="{0B305043-5729-4AB6-8832-988E76B0C1C9}" type="datetimeFigureOut">
              <a:rPr lang="en-US" smtClean="0"/>
              <a:t>12/15/2025</a:t>
            </a:fld>
            <a:endParaRPr lang="en-US"/>
          </a:p>
        </p:txBody>
      </p:sp>
      <p:sp>
        <p:nvSpPr>
          <p:cNvPr id="5" name="Footer Placeholder 4">
            <a:extLst>
              <a:ext uri="{FF2B5EF4-FFF2-40B4-BE49-F238E27FC236}">
                <a16:creationId xmlns:a16="http://schemas.microsoft.com/office/drawing/2014/main" id="{D64813AF-2889-7359-7AC8-0C6067D644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9F6F3A-85FC-A386-0318-804B5E8E4B6D}"/>
              </a:ext>
            </a:extLst>
          </p:cNvPr>
          <p:cNvSpPr>
            <a:spLocks noGrp="1"/>
          </p:cNvSpPr>
          <p:nvPr>
            <p:ph type="sldNum" sz="quarter" idx="12"/>
          </p:nvPr>
        </p:nvSpPr>
        <p:spPr/>
        <p:txBody>
          <a:bodyPr/>
          <a:lstStyle/>
          <a:p>
            <a:fld id="{7E819A46-FED0-4CE6-A302-BC112BEDE651}" type="slidenum">
              <a:rPr lang="en-US" smtClean="0"/>
              <a:t>‹#›</a:t>
            </a:fld>
            <a:endParaRPr lang="en-US"/>
          </a:p>
        </p:txBody>
      </p:sp>
    </p:spTree>
    <p:extLst>
      <p:ext uri="{BB962C8B-B14F-4D97-AF65-F5344CB8AC3E}">
        <p14:creationId xmlns:p14="http://schemas.microsoft.com/office/powerpoint/2010/main" val="683323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ummary S04V1">
    <p:bg>
      <p:bgPr>
        <a:solidFill>
          <a:schemeClr val="bg1"/>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4BDCF8FA-4C1D-9BFC-D8AE-5C17F966E3BE}"/>
              </a:ext>
            </a:extLst>
          </p:cNvPr>
          <p:cNvSpPr>
            <a:spLocks noGrp="1"/>
          </p:cNvSpPr>
          <p:nvPr>
            <p:ph type="body" sz="quarter" idx="17" hasCustomPrompt="1"/>
          </p:nvPr>
        </p:nvSpPr>
        <p:spPr>
          <a:xfrm>
            <a:off x="4667251" y="1889609"/>
            <a:ext cx="107950"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8" name="Freeform: Shape 7">
            <a:extLst>
              <a:ext uri="{FF2B5EF4-FFF2-40B4-BE49-F238E27FC236}">
                <a16:creationId xmlns:a16="http://schemas.microsoft.com/office/drawing/2014/main" id="{BFAA4F31-FF90-45D7-B2DE-4071CF3B0D54}"/>
              </a:ext>
            </a:extLst>
          </p:cNvPr>
          <p:cNvSpPr/>
          <p:nvPr userDrawn="1"/>
        </p:nvSpPr>
        <p:spPr>
          <a:xfrm>
            <a:off x="0" y="0"/>
            <a:ext cx="1743077" cy="1743075"/>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p>
        </p:txBody>
      </p:sp>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4667251" y="584200"/>
            <a:ext cx="6937375" cy="1158875"/>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7" name="Text Placeholder 7">
            <a:extLst>
              <a:ext uri="{FF2B5EF4-FFF2-40B4-BE49-F238E27FC236}">
                <a16:creationId xmlns:a16="http://schemas.microsoft.com/office/drawing/2014/main" id="{79046D40-397F-56DE-33B8-0A18D572032F}"/>
              </a:ext>
            </a:extLst>
          </p:cNvPr>
          <p:cNvSpPr>
            <a:spLocks noGrp="1"/>
          </p:cNvSpPr>
          <p:nvPr>
            <p:ph type="body" sz="quarter" idx="16"/>
          </p:nvPr>
        </p:nvSpPr>
        <p:spPr>
          <a:xfrm>
            <a:off x="4946652" y="1884844"/>
            <a:ext cx="6657974"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4" name="Rectangle 3">
            <a:extLst>
              <a:ext uri="{FF2B5EF4-FFF2-40B4-BE49-F238E27FC236}">
                <a16:creationId xmlns:a16="http://schemas.microsoft.com/office/drawing/2014/main" id="{5293B3F5-F59B-7C3F-A953-D83BF1E9863E}"/>
              </a:ext>
            </a:extLst>
          </p:cNvPr>
          <p:cNvSpPr/>
          <p:nvPr userDrawn="1"/>
        </p:nvSpPr>
        <p:spPr>
          <a:xfrm>
            <a:off x="587375" y="4833800"/>
            <a:ext cx="1440000" cy="144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5" name="Picture Placeholder 3">
            <a:extLst>
              <a:ext uri="{FF2B5EF4-FFF2-40B4-BE49-F238E27FC236}">
                <a16:creationId xmlns:a16="http://schemas.microsoft.com/office/drawing/2014/main" id="{8DF470F1-2185-B184-78BF-4280296087E7}"/>
              </a:ext>
            </a:extLst>
          </p:cNvPr>
          <p:cNvSpPr>
            <a:spLocks noGrp="1"/>
          </p:cNvSpPr>
          <p:nvPr>
            <p:ph type="pic" sz="quarter" idx="10"/>
          </p:nvPr>
        </p:nvSpPr>
        <p:spPr>
          <a:xfrm>
            <a:off x="712771" y="584200"/>
            <a:ext cx="3367106" cy="5564207"/>
          </a:xfrm>
          <a:prstGeom prst="rect">
            <a:avLst/>
          </a:prstGeom>
          <a:solidFill>
            <a:schemeClr val="accent2"/>
          </a:solidFill>
        </p:spPr>
        <p:txBody>
          <a:bodyPr vert="horz" lIns="91440" tIns="45720" rIns="91440" bIns="45720" rtlCol="0" anchor="ctr">
            <a:noAutofit/>
          </a:bodyPr>
          <a:lstStyle>
            <a:lvl1pPr>
              <a:defRPr lang="en-ID" sz="1400"/>
            </a:lvl1pPr>
          </a:lstStyle>
          <a:p>
            <a:pPr lvl="0" algn="ctr"/>
            <a:endParaRPr lang="en-ID" dirty="0"/>
          </a:p>
        </p:txBody>
      </p:sp>
      <p:sp>
        <p:nvSpPr>
          <p:cNvPr id="6" name="Text Placeholder 7">
            <a:extLst>
              <a:ext uri="{FF2B5EF4-FFF2-40B4-BE49-F238E27FC236}">
                <a16:creationId xmlns:a16="http://schemas.microsoft.com/office/drawing/2014/main" id="{139508AC-A555-3AF1-8C16-1293891E1B45}"/>
              </a:ext>
            </a:extLst>
          </p:cNvPr>
          <p:cNvSpPr>
            <a:spLocks noGrp="1"/>
          </p:cNvSpPr>
          <p:nvPr>
            <p:ph type="body" sz="quarter" idx="18" hasCustomPrompt="1"/>
          </p:nvPr>
        </p:nvSpPr>
        <p:spPr>
          <a:xfrm>
            <a:off x="4667251" y="2799249"/>
            <a:ext cx="107950"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10" name="Text Placeholder 7">
            <a:extLst>
              <a:ext uri="{FF2B5EF4-FFF2-40B4-BE49-F238E27FC236}">
                <a16:creationId xmlns:a16="http://schemas.microsoft.com/office/drawing/2014/main" id="{991B3922-EF7C-75BC-26A5-E3F399C35DA1}"/>
              </a:ext>
            </a:extLst>
          </p:cNvPr>
          <p:cNvSpPr>
            <a:spLocks noGrp="1"/>
          </p:cNvSpPr>
          <p:nvPr>
            <p:ph type="body" sz="quarter" idx="19"/>
          </p:nvPr>
        </p:nvSpPr>
        <p:spPr>
          <a:xfrm>
            <a:off x="4946652" y="2794484"/>
            <a:ext cx="6657974"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12" name="Text Placeholder 7">
            <a:extLst>
              <a:ext uri="{FF2B5EF4-FFF2-40B4-BE49-F238E27FC236}">
                <a16:creationId xmlns:a16="http://schemas.microsoft.com/office/drawing/2014/main" id="{DAAA0C93-22FB-F901-A143-F75E121C9D7B}"/>
              </a:ext>
            </a:extLst>
          </p:cNvPr>
          <p:cNvSpPr>
            <a:spLocks noGrp="1"/>
          </p:cNvSpPr>
          <p:nvPr>
            <p:ph type="body" sz="quarter" idx="20" hasCustomPrompt="1"/>
          </p:nvPr>
        </p:nvSpPr>
        <p:spPr>
          <a:xfrm>
            <a:off x="4667251" y="3708889"/>
            <a:ext cx="107950"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13" name="Text Placeholder 7">
            <a:extLst>
              <a:ext uri="{FF2B5EF4-FFF2-40B4-BE49-F238E27FC236}">
                <a16:creationId xmlns:a16="http://schemas.microsoft.com/office/drawing/2014/main" id="{95BFD1B9-B6FC-0C76-D38F-833EA2187095}"/>
              </a:ext>
            </a:extLst>
          </p:cNvPr>
          <p:cNvSpPr>
            <a:spLocks noGrp="1"/>
          </p:cNvSpPr>
          <p:nvPr>
            <p:ph type="body" sz="quarter" idx="21"/>
          </p:nvPr>
        </p:nvSpPr>
        <p:spPr>
          <a:xfrm>
            <a:off x="4946652" y="3704124"/>
            <a:ext cx="6657974"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14" name="Text Placeholder 7">
            <a:extLst>
              <a:ext uri="{FF2B5EF4-FFF2-40B4-BE49-F238E27FC236}">
                <a16:creationId xmlns:a16="http://schemas.microsoft.com/office/drawing/2014/main" id="{0DE83CB3-4FF4-BC67-E70E-D08DB7E7C1C0}"/>
              </a:ext>
            </a:extLst>
          </p:cNvPr>
          <p:cNvSpPr>
            <a:spLocks noGrp="1"/>
          </p:cNvSpPr>
          <p:nvPr>
            <p:ph type="body" sz="quarter" idx="22" hasCustomPrompt="1"/>
          </p:nvPr>
        </p:nvSpPr>
        <p:spPr>
          <a:xfrm>
            <a:off x="4667251" y="4618529"/>
            <a:ext cx="107950"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15" name="Text Placeholder 7">
            <a:extLst>
              <a:ext uri="{FF2B5EF4-FFF2-40B4-BE49-F238E27FC236}">
                <a16:creationId xmlns:a16="http://schemas.microsoft.com/office/drawing/2014/main" id="{537D5842-5861-D0AB-650A-B050D51FF6D4}"/>
              </a:ext>
            </a:extLst>
          </p:cNvPr>
          <p:cNvSpPr>
            <a:spLocks noGrp="1"/>
          </p:cNvSpPr>
          <p:nvPr>
            <p:ph type="body" sz="quarter" idx="23"/>
          </p:nvPr>
        </p:nvSpPr>
        <p:spPr>
          <a:xfrm>
            <a:off x="4946652" y="4613764"/>
            <a:ext cx="6657974"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16" name="Text Placeholder 7">
            <a:extLst>
              <a:ext uri="{FF2B5EF4-FFF2-40B4-BE49-F238E27FC236}">
                <a16:creationId xmlns:a16="http://schemas.microsoft.com/office/drawing/2014/main" id="{1C8F732A-D082-92DB-9548-1D313806D96A}"/>
              </a:ext>
            </a:extLst>
          </p:cNvPr>
          <p:cNvSpPr>
            <a:spLocks noGrp="1"/>
          </p:cNvSpPr>
          <p:nvPr>
            <p:ph type="body" sz="quarter" idx="24" hasCustomPrompt="1"/>
          </p:nvPr>
        </p:nvSpPr>
        <p:spPr>
          <a:xfrm>
            <a:off x="4667251" y="5528167"/>
            <a:ext cx="107950" cy="753578"/>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17" name="Text Placeholder 7">
            <a:extLst>
              <a:ext uri="{FF2B5EF4-FFF2-40B4-BE49-F238E27FC236}">
                <a16:creationId xmlns:a16="http://schemas.microsoft.com/office/drawing/2014/main" id="{B46B6DDF-FBB0-68BC-EDB9-5038752A3005}"/>
              </a:ext>
            </a:extLst>
          </p:cNvPr>
          <p:cNvSpPr>
            <a:spLocks noGrp="1"/>
          </p:cNvSpPr>
          <p:nvPr>
            <p:ph type="body" sz="quarter" idx="25"/>
          </p:nvPr>
        </p:nvSpPr>
        <p:spPr>
          <a:xfrm>
            <a:off x="4946652" y="5523402"/>
            <a:ext cx="6657974" cy="753578"/>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8980234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mmary S04V2">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8AF77713-F434-F5D2-6BED-BEAD7DF89ED0}"/>
              </a:ext>
            </a:extLst>
          </p:cNvPr>
          <p:cNvSpPr/>
          <p:nvPr userDrawn="1"/>
        </p:nvSpPr>
        <p:spPr>
          <a:xfrm>
            <a:off x="1" y="1609842"/>
            <a:ext cx="1838327" cy="3638316"/>
          </a:xfrm>
          <a:custGeom>
            <a:avLst/>
            <a:gdLst>
              <a:gd name="connsiteX0" fmla="*/ 19169 w 1838327"/>
              <a:gd name="connsiteY0" fmla="*/ 0 h 3638316"/>
              <a:gd name="connsiteX1" fmla="*/ 1838327 w 1838327"/>
              <a:gd name="connsiteY1" fmla="*/ 1819158 h 3638316"/>
              <a:gd name="connsiteX2" fmla="*/ 19169 w 1838327"/>
              <a:gd name="connsiteY2" fmla="*/ 3638316 h 3638316"/>
              <a:gd name="connsiteX3" fmla="*/ 0 w 1838327"/>
              <a:gd name="connsiteY3" fmla="*/ 3637348 h 3638316"/>
              <a:gd name="connsiteX4" fmla="*/ 0 w 1838327"/>
              <a:gd name="connsiteY4" fmla="*/ 968 h 36383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8327" h="3638316">
                <a:moveTo>
                  <a:pt x="19169" y="0"/>
                </a:moveTo>
                <a:cubicBezTo>
                  <a:pt x="1023862" y="0"/>
                  <a:pt x="1838327" y="814465"/>
                  <a:pt x="1838327" y="1819158"/>
                </a:cubicBezTo>
                <a:cubicBezTo>
                  <a:pt x="1838327" y="2823851"/>
                  <a:pt x="1023862" y="3638316"/>
                  <a:pt x="19169" y="3638316"/>
                </a:cubicBezTo>
                <a:lnTo>
                  <a:pt x="0" y="3637348"/>
                </a:lnTo>
                <a:lnTo>
                  <a:pt x="0" y="968"/>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solidFill>
                <a:schemeClr val="tx1"/>
              </a:solidFill>
            </a:endParaRPr>
          </a:p>
        </p:txBody>
      </p:sp>
      <p:sp>
        <p:nvSpPr>
          <p:cNvPr id="3" name="Text Placeholder 7">
            <a:extLst>
              <a:ext uri="{FF2B5EF4-FFF2-40B4-BE49-F238E27FC236}">
                <a16:creationId xmlns:a16="http://schemas.microsoft.com/office/drawing/2014/main" id="{4BDCF8FA-4C1D-9BFC-D8AE-5C17F966E3BE}"/>
              </a:ext>
            </a:extLst>
          </p:cNvPr>
          <p:cNvSpPr>
            <a:spLocks noGrp="1"/>
          </p:cNvSpPr>
          <p:nvPr>
            <p:ph type="body" sz="quarter" idx="17" hasCustomPrompt="1"/>
          </p:nvPr>
        </p:nvSpPr>
        <p:spPr>
          <a:xfrm>
            <a:off x="2425702" y="588965"/>
            <a:ext cx="107950" cy="933684"/>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rot="16200000">
            <a:off x="-1540671" y="2709068"/>
            <a:ext cx="5695958" cy="1439864"/>
          </a:xfrm>
          <a:prstGeom prst="rect">
            <a:avLst/>
          </a:prstGeom>
        </p:spPr>
        <p:txBody>
          <a:bodyPr>
            <a:noAutofit/>
          </a:bodyPr>
          <a:lstStyle>
            <a:lvl1pPr algn="ctr">
              <a:defRPr>
                <a:solidFill>
                  <a:schemeClr val="tx1"/>
                </a:solidFill>
              </a:defRPr>
            </a:lvl1pPr>
          </a:lstStyle>
          <a:p>
            <a:r>
              <a:rPr lang="en-US" dirty="0"/>
              <a:t>Click to edit Master title style</a:t>
            </a:r>
            <a:endParaRPr lang="en-ID" dirty="0"/>
          </a:p>
        </p:txBody>
      </p:sp>
      <p:sp>
        <p:nvSpPr>
          <p:cNvPr id="7" name="Text Placeholder 7">
            <a:extLst>
              <a:ext uri="{FF2B5EF4-FFF2-40B4-BE49-F238E27FC236}">
                <a16:creationId xmlns:a16="http://schemas.microsoft.com/office/drawing/2014/main" id="{79046D40-397F-56DE-33B8-0A18D572032F}"/>
              </a:ext>
            </a:extLst>
          </p:cNvPr>
          <p:cNvSpPr>
            <a:spLocks noGrp="1"/>
          </p:cNvSpPr>
          <p:nvPr>
            <p:ph type="body" sz="quarter" idx="16"/>
          </p:nvPr>
        </p:nvSpPr>
        <p:spPr>
          <a:xfrm>
            <a:off x="2705103" y="584200"/>
            <a:ext cx="8899522" cy="933684"/>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6" name="Text Placeholder 7">
            <a:extLst>
              <a:ext uri="{FF2B5EF4-FFF2-40B4-BE49-F238E27FC236}">
                <a16:creationId xmlns:a16="http://schemas.microsoft.com/office/drawing/2014/main" id="{139508AC-A555-3AF1-8C16-1293891E1B45}"/>
              </a:ext>
            </a:extLst>
          </p:cNvPr>
          <p:cNvSpPr>
            <a:spLocks noGrp="1"/>
          </p:cNvSpPr>
          <p:nvPr>
            <p:ph type="body" sz="quarter" idx="18" hasCustomPrompt="1"/>
          </p:nvPr>
        </p:nvSpPr>
        <p:spPr>
          <a:xfrm>
            <a:off x="2425702" y="1776753"/>
            <a:ext cx="107950" cy="933684"/>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10" name="Text Placeholder 7">
            <a:extLst>
              <a:ext uri="{FF2B5EF4-FFF2-40B4-BE49-F238E27FC236}">
                <a16:creationId xmlns:a16="http://schemas.microsoft.com/office/drawing/2014/main" id="{991B3922-EF7C-75BC-26A5-E3F399C35DA1}"/>
              </a:ext>
            </a:extLst>
          </p:cNvPr>
          <p:cNvSpPr>
            <a:spLocks noGrp="1"/>
          </p:cNvSpPr>
          <p:nvPr>
            <p:ph type="body" sz="quarter" idx="19"/>
          </p:nvPr>
        </p:nvSpPr>
        <p:spPr>
          <a:xfrm>
            <a:off x="2705103" y="1771988"/>
            <a:ext cx="8899522" cy="933684"/>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12" name="Text Placeholder 7">
            <a:extLst>
              <a:ext uri="{FF2B5EF4-FFF2-40B4-BE49-F238E27FC236}">
                <a16:creationId xmlns:a16="http://schemas.microsoft.com/office/drawing/2014/main" id="{DAAA0C93-22FB-F901-A143-F75E121C9D7B}"/>
              </a:ext>
            </a:extLst>
          </p:cNvPr>
          <p:cNvSpPr>
            <a:spLocks noGrp="1"/>
          </p:cNvSpPr>
          <p:nvPr>
            <p:ph type="body" sz="quarter" idx="20" hasCustomPrompt="1"/>
          </p:nvPr>
        </p:nvSpPr>
        <p:spPr>
          <a:xfrm>
            <a:off x="2425702" y="2964541"/>
            <a:ext cx="107950" cy="933684"/>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13" name="Text Placeholder 7">
            <a:extLst>
              <a:ext uri="{FF2B5EF4-FFF2-40B4-BE49-F238E27FC236}">
                <a16:creationId xmlns:a16="http://schemas.microsoft.com/office/drawing/2014/main" id="{95BFD1B9-B6FC-0C76-D38F-833EA2187095}"/>
              </a:ext>
            </a:extLst>
          </p:cNvPr>
          <p:cNvSpPr>
            <a:spLocks noGrp="1"/>
          </p:cNvSpPr>
          <p:nvPr>
            <p:ph type="body" sz="quarter" idx="21"/>
          </p:nvPr>
        </p:nvSpPr>
        <p:spPr>
          <a:xfrm>
            <a:off x="2705103" y="2959776"/>
            <a:ext cx="8899522" cy="933684"/>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14" name="Text Placeholder 7">
            <a:extLst>
              <a:ext uri="{FF2B5EF4-FFF2-40B4-BE49-F238E27FC236}">
                <a16:creationId xmlns:a16="http://schemas.microsoft.com/office/drawing/2014/main" id="{0DE83CB3-4FF4-BC67-E70E-D08DB7E7C1C0}"/>
              </a:ext>
            </a:extLst>
          </p:cNvPr>
          <p:cNvSpPr>
            <a:spLocks noGrp="1"/>
          </p:cNvSpPr>
          <p:nvPr>
            <p:ph type="body" sz="quarter" idx="22" hasCustomPrompt="1"/>
          </p:nvPr>
        </p:nvSpPr>
        <p:spPr>
          <a:xfrm>
            <a:off x="2425702" y="4152329"/>
            <a:ext cx="107950" cy="933684"/>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15" name="Text Placeholder 7">
            <a:extLst>
              <a:ext uri="{FF2B5EF4-FFF2-40B4-BE49-F238E27FC236}">
                <a16:creationId xmlns:a16="http://schemas.microsoft.com/office/drawing/2014/main" id="{537D5842-5861-D0AB-650A-B050D51FF6D4}"/>
              </a:ext>
            </a:extLst>
          </p:cNvPr>
          <p:cNvSpPr>
            <a:spLocks noGrp="1"/>
          </p:cNvSpPr>
          <p:nvPr>
            <p:ph type="body" sz="quarter" idx="23"/>
          </p:nvPr>
        </p:nvSpPr>
        <p:spPr>
          <a:xfrm>
            <a:off x="2705103" y="4147564"/>
            <a:ext cx="8899522" cy="933684"/>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16" name="Text Placeholder 7">
            <a:extLst>
              <a:ext uri="{FF2B5EF4-FFF2-40B4-BE49-F238E27FC236}">
                <a16:creationId xmlns:a16="http://schemas.microsoft.com/office/drawing/2014/main" id="{1C8F732A-D082-92DB-9548-1D313806D96A}"/>
              </a:ext>
            </a:extLst>
          </p:cNvPr>
          <p:cNvSpPr>
            <a:spLocks noGrp="1"/>
          </p:cNvSpPr>
          <p:nvPr>
            <p:ph type="body" sz="quarter" idx="24" hasCustomPrompt="1"/>
          </p:nvPr>
        </p:nvSpPr>
        <p:spPr>
          <a:xfrm>
            <a:off x="2425702" y="5340116"/>
            <a:ext cx="107950" cy="933684"/>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17" name="Text Placeholder 7">
            <a:extLst>
              <a:ext uri="{FF2B5EF4-FFF2-40B4-BE49-F238E27FC236}">
                <a16:creationId xmlns:a16="http://schemas.microsoft.com/office/drawing/2014/main" id="{B46B6DDF-FBB0-68BC-EDB9-5038752A3005}"/>
              </a:ext>
            </a:extLst>
          </p:cNvPr>
          <p:cNvSpPr>
            <a:spLocks noGrp="1"/>
          </p:cNvSpPr>
          <p:nvPr>
            <p:ph type="body" sz="quarter" idx="25"/>
          </p:nvPr>
        </p:nvSpPr>
        <p:spPr>
          <a:xfrm>
            <a:off x="2705103" y="5335351"/>
            <a:ext cx="8899522" cy="933684"/>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30555129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mmary S04V3">
    <p:bg>
      <p:bgPr>
        <a:solidFill>
          <a:schemeClr val="bg1"/>
        </a:solidFill>
        <a:effectLst/>
      </p:bgPr>
    </p:bg>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4BDCF8FA-4C1D-9BFC-D8AE-5C17F966E3BE}"/>
              </a:ext>
            </a:extLst>
          </p:cNvPr>
          <p:cNvSpPr>
            <a:spLocks noGrp="1"/>
          </p:cNvSpPr>
          <p:nvPr>
            <p:ph type="body" sz="quarter" idx="17" hasCustomPrompt="1"/>
          </p:nvPr>
        </p:nvSpPr>
        <p:spPr>
          <a:xfrm rot="5400000">
            <a:off x="1474152" y="1325645"/>
            <a:ext cx="107950" cy="1881505"/>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7375" y="584200"/>
            <a:ext cx="11017251" cy="1158875"/>
          </a:xfrm>
          <a:prstGeom prst="rect">
            <a:avLst/>
          </a:prstGeom>
        </p:spPr>
        <p:txBody>
          <a:bodyPr>
            <a:noAutofit/>
          </a:bodyPr>
          <a:lstStyle>
            <a:lvl1pPr algn="ctr">
              <a:defRPr>
                <a:solidFill>
                  <a:schemeClr val="tx1"/>
                </a:solidFill>
              </a:defRPr>
            </a:lvl1pPr>
          </a:lstStyle>
          <a:p>
            <a:r>
              <a:rPr lang="en-US" dirty="0"/>
              <a:t>Click to edit Master title style</a:t>
            </a:r>
            <a:endParaRPr lang="en-ID" dirty="0"/>
          </a:p>
        </p:txBody>
      </p:sp>
      <p:sp>
        <p:nvSpPr>
          <p:cNvPr id="7" name="Text Placeholder 7">
            <a:extLst>
              <a:ext uri="{FF2B5EF4-FFF2-40B4-BE49-F238E27FC236}">
                <a16:creationId xmlns:a16="http://schemas.microsoft.com/office/drawing/2014/main" id="{79046D40-397F-56DE-33B8-0A18D572032F}"/>
              </a:ext>
            </a:extLst>
          </p:cNvPr>
          <p:cNvSpPr>
            <a:spLocks noGrp="1"/>
          </p:cNvSpPr>
          <p:nvPr>
            <p:ph type="body" sz="quarter" idx="16"/>
          </p:nvPr>
        </p:nvSpPr>
        <p:spPr>
          <a:xfrm>
            <a:off x="587374" y="2320372"/>
            <a:ext cx="1881505" cy="2861228"/>
          </a:xfrm>
          <a:solidFill>
            <a:schemeClr val="accent1">
              <a:lumMod val="20000"/>
              <a:lumOff val="80000"/>
            </a:schemeClr>
          </a:solidFill>
        </p:spPr>
        <p:txBody>
          <a:bodyPr anchor="t">
            <a:noAutofit/>
          </a:bodyPr>
          <a:lstStyle>
            <a:lvl1pPr algn="ctr">
              <a:lnSpc>
                <a:spcPct val="100000"/>
              </a:lnSpc>
              <a:spcBef>
                <a:spcPts val="0"/>
              </a:spcBef>
              <a:defRPr sz="1800">
                <a:solidFill>
                  <a:schemeClr val="tx1"/>
                </a:solidFill>
              </a:defRPr>
            </a:lvl1pPr>
          </a:lstStyle>
          <a:p>
            <a:pPr lvl="0"/>
            <a:r>
              <a:rPr lang="en-GB" dirty="0"/>
              <a:t>Click to edit Master text styles</a:t>
            </a:r>
          </a:p>
        </p:txBody>
      </p:sp>
      <p:sp>
        <p:nvSpPr>
          <p:cNvPr id="6" name="Text Placeholder 7">
            <a:extLst>
              <a:ext uri="{FF2B5EF4-FFF2-40B4-BE49-F238E27FC236}">
                <a16:creationId xmlns:a16="http://schemas.microsoft.com/office/drawing/2014/main" id="{139508AC-A555-3AF1-8C16-1293891E1B45}"/>
              </a:ext>
            </a:extLst>
          </p:cNvPr>
          <p:cNvSpPr>
            <a:spLocks noGrp="1"/>
          </p:cNvSpPr>
          <p:nvPr>
            <p:ph type="body" sz="quarter" idx="18" hasCustomPrompt="1"/>
          </p:nvPr>
        </p:nvSpPr>
        <p:spPr>
          <a:xfrm rot="5400000">
            <a:off x="3758088" y="1325645"/>
            <a:ext cx="107950" cy="1881505"/>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10" name="Text Placeholder 7">
            <a:extLst>
              <a:ext uri="{FF2B5EF4-FFF2-40B4-BE49-F238E27FC236}">
                <a16:creationId xmlns:a16="http://schemas.microsoft.com/office/drawing/2014/main" id="{991B3922-EF7C-75BC-26A5-E3F399C35DA1}"/>
              </a:ext>
            </a:extLst>
          </p:cNvPr>
          <p:cNvSpPr>
            <a:spLocks noGrp="1"/>
          </p:cNvSpPr>
          <p:nvPr>
            <p:ph type="body" sz="quarter" idx="19"/>
          </p:nvPr>
        </p:nvSpPr>
        <p:spPr>
          <a:xfrm>
            <a:off x="2871310" y="2320372"/>
            <a:ext cx="1881505" cy="2861228"/>
          </a:xfrm>
          <a:solidFill>
            <a:schemeClr val="accent1">
              <a:lumMod val="20000"/>
              <a:lumOff val="80000"/>
            </a:schemeClr>
          </a:solidFill>
        </p:spPr>
        <p:txBody>
          <a:bodyPr anchor="t">
            <a:noAutofit/>
          </a:bodyPr>
          <a:lstStyle>
            <a:lvl1pPr algn="ctr">
              <a:lnSpc>
                <a:spcPct val="100000"/>
              </a:lnSpc>
              <a:spcBef>
                <a:spcPts val="0"/>
              </a:spcBef>
              <a:defRPr sz="1800">
                <a:solidFill>
                  <a:schemeClr val="tx1"/>
                </a:solidFill>
              </a:defRPr>
            </a:lvl1pPr>
          </a:lstStyle>
          <a:p>
            <a:pPr lvl="0"/>
            <a:r>
              <a:rPr lang="en-GB" dirty="0"/>
              <a:t>Click to edit Master text styles</a:t>
            </a:r>
          </a:p>
        </p:txBody>
      </p:sp>
      <p:sp>
        <p:nvSpPr>
          <p:cNvPr id="12" name="Text Placeholder 7">
            <a:extLst>
              <a:ext uri="{FF2B5EF4-FFF2-40B4-BE49-F238E27FC236}">
                <a16:creationId xmlns:a16="http://schemas.microsoft.com/office/drawing/2014/main" id="{DAAA0C93-22FB-F901-A143-F75E121C9D7B}"/>
              </a:ext>
            </a:extLst>
          </p:cNvPr>
          <p:cNvSpPr>
            <a:spLocks noGrp="1"/>
          </p:cNvSpPr>
          <p:nvPr>
            <p:ph type="body" sz="quarter" idx="20" hasCustomPrompt="1"/>
          </p:nvPr>
        </p:nvSpPr>
        <p:spPr>
          <a:xfrm rot="5400000">
            <a:off x="6042024" y="1325645"/>
            <a:ext cx="107950" cy="1881505"/>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13" name="Text Placeholder 7">
            <a:extLst>
              <a:ext uri="{FF2B5EF4-FFF2-40B4-BE49-F238E27FC236}">
                <a16:creationId xmlns:a16="http://schemas.microsoft.com/office/drawing/2014/main" id="{95BFD1B9-B6FC-0C76-D38F-833EA2187095}"/>
              </a:ext>
            </a:extLst>
          </p:cNvPr>
          <p:cNvSpPr>
            <a:spLocks noGrp="1"/>
          </p:cNvSpPr>
          <p:nvPr>
            <p:ph type="body" sz="quarter" idx="21"/>
          </p:nvPr>
        </p:nvSpPr>
        <p:spPr>
          <a:xfrm>
            <a:off x="5155246" y="2320372"/>
            <a:ext cx="1881505" cy="2861228"/>
          </a:xfrm>
          <a:solidFill>
            <a:schemeClr val="accent1">
              <a:lumMod val="20000"/>
              <a:lumOff val="80000"/>
            </a:schemeClr>
          </a:solidFill>
        </p:spPr>
        <p:txBody>
          <a:bodyPr anchor="t">
            <a:noAutofit/>
          </a:bodyPr>
          <a:lstStyle>
            <a:lvl1pPr algn="ctr">
              <a:lnSpc>
                <a:spcPct val="100000"/>
              </a:lnSpc>
              <a:spcBef>
                <a:spcPts val="0"/>
              </a:spcBef>
              <a:defRPr sz="1800">
                <a:solidFill>
                  <a:schemeClr val="tx1"/>
                </a:solidFill>
              </a:defRPr>
            </a:lvl1pPr>
          </a:lstStyle>
          <a:p>
            <a:pPr lvl="0"/>
            <a:r>
              <a:rPr lang="en-GB" dirty="0"/>
              <a:t>Click to edit Master text styles</a:t>
            </a:r>
          </a:p>
        </p:txBody>
      </p:sp>
      <p:sp>
        <p:nvSpPr>
          <p:cNvPr id="14" name="Text Placeholder 7">
            <a:extLst>
              <a:ext uri="{FF2B5EF4-FFF2-40B4-BE49-F238E27FC236}">
                <a16:creationId xmlns:a16="http://schemas.microsoft.com/office/drawing/2014/main" id="{0DE83CB3-4FF4-BC67-E70E-D08DB7E7C1C0}"/>
              </a:ext>
            </a:extLst>
          </p:cNvPr>
          <p:cNvSpPr>
            <a:spLocks noGrp="1"/>
          </p:cNvSpPr>
          <p:nvPr>
            <p:ph type="body" sz="quarter" idx="22" hasCustomPrompt="1"/>
          </p:nvPr>
        </p:nvSpPr>
        <p:spPr>
          <a:xfrm rot="5400000">
            <a:off x="8325960" y="1325645"/>
            <a:ext cx="107950" cy="1881505"/>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15" name="Text Placeholder 7">
            <a:extLst>
              <a:ext uri="{FF2B5EF4-FFF2-40B4-BE49-F238E27FC236}">
                <a16:creationId xmlns:a16="http://schemas.microsoft.com/office/drawing/2014/main" id="{537D5842-5861-D0AB-650A-B050D51FF6D4}"/>
              </a:ext>
            </a:extLst>
          </p:cNvPr>
          <p:cNvSpPr>
            <a:spLocks noGrp="1"/>
          </p:cNvSpPr>
          <p:nvPr>
            <p:ph type="body" sz="quarter" idx="23"/>
          </p:nvPr>
        </p:nvSpPr>
        <p:spPr>
          <a:xfrm>
            <a:off x="7439182" y="2320372"/>
            <a:ext cx="1881505" cy="2861228"/>
          </a:xfrm>
          <a:solidFill>
            <a:schemeClr val="accent1">
              <a:lumMod val="20000"/>
              <a:lumOff val="80000"/>
            </a:schemeClr>
          </a:solidFill>
        </p:spPr>
        <p:txBody>
          <a:bodyPr anchor="t">
            <a:noAutofit/>
          </a:bodyPr>
          <a:lstStyle>
            <a:lvl1pPr algn="ctr">
              <a:lnSpc>
                <a:spcPct val="100000"/>
              </a:lnSpc>
              <a:spcBef>
                <a:spcPts val="0"/>
              </a:spcBef>
              <a:defRPr sz="1800">
                <a:solidFill>
                  <a:schemeClr val="tx1"/>
                </a:solidFill>
              </a:defRPr>
            </a:lvl1pPr>
          </a:lstStyle>
          <a:p>
            <a:pPr lvl="0"/>
            <a:r>
              <a:rPr lang="en-GB" dirty="0"/>
              <a:t>Click to edit Master text styles</a:t>
            </a:r>
          </a:p>
        </p:txBody>
      </p:sp>
      <p:sp>
        <p:nvSpPr>
          <p:cNvPr id="16" name="Text Placeholder 7">
            <a:extLst>
              <a:ext uri="{FF2B5EF4-FFF2-40B4-BE49-F238E27FC236}">
                <a16:creationId xmlns:a16="http://schemas.microsoft.com/office/drawing/2014/main" id="{1C8F732A-D082-92DB-9548-1D313806D96A}"/>
              </a:ext>
            </a:extLst>
          </p:cNvPr>
          <p:cNvSpPr>
            <a:spLocks noGrp="1"/>
          </p:cNvSpPr>
          <p:nvPr>
            <p:ph type="body" sz="quarter" idx="24" hasCustomPrompt="1"/>
          </p:nvPr>
        </p:nvSpPr>
        <p:spPr>
          <a:xfrm rot="5400000">
            <a:off x="10609897" y="1325646"/>
            <a:ext cx="107950" cy="1881505"/>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r>
              <a:rPr lang="en-US" dirty="0"/>
              <a:t>.</a:t>
            </a:r>
            <a:endParaRPr lang="en-GB" dirty="0"/>
          </a:p>
        </p:txBody>
      </p:sp>
      <p:sp>
        <p:nvSpPr>
          <p:cNvPr id="17" name="Text Placeholder 7">
            <a:extLst>
              <a:ext uri="{FF2B5EF4-FFF2-40B4-BE49-F238E27FC236}">
                <a16:creationId xmlns:a16="http://schemas.microsoft.com/office/drawing/2014/main" id="{B46B6DDF-FBB0-68BC-EDB9-5038752A3005}"/>
              </a:ext>
            </a:extLst>
          </p:cNvPr>
          <p:cNvSpPr>
            <a:spLocks noGrp="1"/>
          </p:cNvSpPr>
          <p:nvPr>
            <p:ph type="body" sz="quarter" idx="25"/>
          </p:nvPr>
        </p:nvSpPr>
        <p:spPr>
          <a:xfrm>
            <a:off x="9723119" y="2320373"/>
            <a:ext cx="1881505" cy="2861228"/>
          </a:xfrm>
          <a:solidFill>
            <a:schemeClr val="accent1">
              <a:lumMod val="20000"/>
              <a:lumOff val="80000"/>
            </a:schemeClr>
          </a:solidFill>
        </p:spPr>
        <p:txBody>
          <a:bodyPr anchor="t">
            <a:noAutofit/>
          </a:bodyPr>
          <a:lstStyle>
            <a:lvl1pPr algn="ct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19802162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act Us S05V1">
    <p:bg>
      <p:bgPr>
        <a:solidFill>
          <a:schemeClr val="bg1"/>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F9BDC26C-8299-B910-EF50-85A08F71504F}"/>
              </a:ext>
            </a:extLst>
          </p:cNvPr>
          <p:cNvSpPr/>
          <p:nvPr userDrawn="1"/>
        </p:nvSpPr>
        <p:spPr>
          <a:xfrm>
            <a:off x="1" y="1609842"/>
            <a:ext cx="1838327" cy="3638316"/>
          </a:xfrm>
          <a:custGeom>
            <a:avLst/>
            <a:gdLst>
              <a:gd name="connsiteX0" fmla="*/ 19169 w 1838327"/>
              <a:gd name="connsiteY0" fmla="*/ 0 h 3638316"/>
              <a:gd name="connsiteX1" fmla="*/ 1838327 w 1838327"/>
              <a:gd name="connsiteY1" fmla="*/ 1819158 h 3638316"/>
              <a:gd name="connsiteX2" fmla="*/ 19169 w 1838327"/>
              <a:gd name="connsiteY2" fmla="*/ 3638316 h 3638316"/>
              <a:gd name="connsiteX3" fmla="*/ 0 w 1838327"/>
              <a:gd name="connsiteY3" fmla="*/ 3637348 h 3638316"/>
              <a:gd name="connsiteX4" fmla="*/ 0 w 1838327"/>
              <a:gd name="connsiteY4" fmla="*/ 968 h 36383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8327" h="3638316">
                <a:moveTo>
                  <a:pt x="19169" y="0"/>
                </a:moveTo>
                <a:cubicBezTo>
                  <a:pt x="1023862" y="0"/>
                  <a:pt x="1838327" y="814465"/>
                  <a:pt x="1838327" y="1819158"/>
                </a:cubicBezTo>
                <a:cubicBezTo>
                  <a:pt x="1838327" y="2823851"/>
                  <a:pt x="1023862" y="3638316"/>
                  <a:pt x="19169" y="3638316"/>
                </a:cubicBezTo>
                <a:lnTo>
                  <a:pt x="0" y="3637348"/>
                </a:lnTo>
                <a:lnTo>
                  <a:pt x="0" y="968"/>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solidFill>
                <a:schemeClr val="tx1"/>
              </a:solidFill>
            </a:endParaRPr>
          </a:p>
        </p:txBody>
      </p:sp>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4201" y="2331077"/>
            <a:ext cx="4362452" cy="2195848"/>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14" name="Text Placeholder 7">
            <a:extLst>
              <a:ext uri="{FF2B5EF4-FFF2-40B4-BE49-F238E27FC236}">
                <a16:creationId xmlns:a16="http://schemas.microsoft.com/office/drawing/2014/main" id="{01614C68-FDBB-C111-CC6D-C9CD918DE9EA}"/>
              </a:ext>
            </a:extLst>
          </p:cNvPr>
          <p:cNvSpPr>
            <a:spLocks noGrp="1"/>
          </p:cNvSpPr>
          <p:nvPr>
            <p:ph type="body" sz="quarter" idx="41"/>
          </p:nvPr>
        </p:nvSpPr>
        <p:spPr>
          <a:xfrm>
            <a:off x="6096000" y="1206565"/>
            <a:ext cx="75565" cy="747251"/>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endParaRPr lang="en-GB" dirty="0"/>
          </a:p>
        </p:txBody>
      </p:sp>
      <p:sp>
        <p:nvSpPr>
          <p:cNvPr id="30" name="Text Placeholder 2">
            <a:extLst>
              <a:ext uri="{FF2B5EF4-FFF2-40B4-BE49-F238E27FC236}">
                <a16:creationId xmlns:a16="http://schemas.microsoft.com/office/drawing/2014/main" id="{B34F0E4C-A102-7FB3-DA56-605994BB4A91}"/>
              </a:ext>
            </a:extLst>
          </p:cNvPr>
          <p:cNvSpPr>
            <a:spLocks noGrp="1"/>
          </p:cNvSpPr>
          <p:nvPr>
            <p:ph type="body" sz="quarter" idx="15"/>
          </p:nvPr>
        </p:nvSpPr>
        <p:spPr>
          <a:xfrm>
            <a:off x="6322057" y="1600143"/>
            <a:ext cx="5282568" cy="353673"/>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31" name="Text Placeholder 7">
            <a:extLst>
              <a:ext uri="{FF2B5EF4-FFF2-40B4-BE49-F238E27FC236}">
                <a16:creationId xmlns:a16="http://schemas.microsoft.com/office/drawing/2014/main" id="{BB35C661-AF3B-3FC9-CDCC-DD6D4EE53944}"/>
              </a:ext>
            </a:extLst>
          </p:cNvPr>
          <p:cNvSpPr>
            <a:spLocks noGrp="1"/>
          </p:cNvSpPr>
          <p:nvPr>
            <p:ph type="body" sz="quarter" idx="16" hasCustomPrompt="1"/>
          </p:nvPr>
        </p:nvSpPr>
        <p:spPr>
          <a:xfrm>
            <a:off x="6322057" y="1206565"/>
            <a:ext cx="5282568" cy="360000"/>
          </a:xfrm>
        </p:spPr>
        <p:txBody>
          <a:bodyPr anchor="b">
            <a:noAutofit/>
          </a:bodyPr>
          <a:lstStyle>
            <a:lvl1pPr>
              <a:lnSpc>
                <a:spcPct val="100000"/>
              </a:lnSpc>
              <a:spcBef>
                <a:spcPts val="0"/>
              </a:spcBef>
              <a:defRPr sz="1800">
                <a:solidFill>
                  <a:schemeClr val="tx1"/>
                </a:solidFill>
              </a:defRPr>
            </a:lvl1pPr>
          </a:lstStyle>
          <a:p>
            <a:pPr lvl="0"/>
            <a:r>
              <a:rPr lang="en-GB" dirty="0"/>
              <a:t>Website</a:t>
            </a:r>
          </a:p>
        </p:txBody>
      </p:sp>
      <p:sp>
        <p:nvSpPr>
          <p:cNvPr id="41" name="Text Placeholder 7">
            <a:extLst>
              <a:ext uri="{FF2B5EF4-FFF2-40B4-BE49-F238E27FC236}">
                <a16:creationId xmlns:a16="http://schemas.microsoft.com/office/drawing/2014/main" id="{D2109F74-4C70-1E9B-757C-ADC29EC846CB}"/>
              </a:ext>
            </a:extLst>
          </p:cNvPr>
          <p:cNvSpPr>
            <a:spLocks noGrp="1"/>
          </p:cNvSpPr>
          <p:nvPr>
            <p:ph type="body" sz="quarter" idx="42"/>
          </p:nvPr>
        </p:nvSpPr>
        <p:spPr>
          <a:xfrm>
            <a:off x="6096000" y="2435290"/>
            <a:ext cx="75565" cy="747251"/>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endParaRPr lang="en-GB" dirty="0"/>
          </a:p>
        </p:txBody>
      </p:sp>
      <p:sp>
        <p:nvSpPr>
          <p:cNvPr id="42" name="Text Placeholder 2">
            <a:extLst>
              <a:ext uri="{FF2B5EF4-FFF2-40B4-BE49-F238E27FC236}">
                <a16:creationId xmlns:a16="http://schemas.microsoft.com/office/drawing/2014/main" id="{AD50E6BA-249D-3966-8242-DD4F8350E3AE}"/>
              </a:ext>
            </a:extLst>
          </p:cNvPr>
          <p:cNvSpPr>
            <a:spLocks noGrp="1"/>
          </p:cNvSpPr>
          <p:nvPr>
            <p:ph type="body" sz="quarter" idx="43"/>
          </p:nvPr>
        </p:nvSpPr>
        <p:spPr>
          <a:xfrm>
            <a:off x="6322057" y="2828868"/>
            <a:ext cx="5282568" cy="353673"/>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3" name="Text Placeholder 7">
            <a:extLst>
              <a:ext uri="{FF2B5EF4-FFF2-40B4-BE49-F238E27FC236}">
                <a16:creationId xmlns:a16="http://schemas.microsoft.com/office/drawing/2014/main" id="{97D5E9CC-686E-4DF0-97CF-52A9A2F9B8E2}"/>
              </a:ext>
            </a:extLst>
          </p:cNvPr>
          <p:cNvSpPr>
            <a:spLocks noGrp="1"/>
          </p:cNvSpPr>
          <p:nvPr>
            <p:ph type="body" sz="quarter" idx="44" hasCustomPrompt="1"/>
          </p:nvPr>
        </p:nvSpPr>
        <p:spPr>
          <a:xfrm>
            <a:off x="6322057" y="2435290"/>
            <a:ext cx="5282568" cy="360000"/>
          </a:xfrm>
        </p:spPr>
        <p:txBody>
          <a:bodyPr anchor="b">
            <a:noAutofit/>
          </a:bodyPr>
          <a:lstStyle>
            <a:lvl1pPr>
              <a:lnSpc>
                <a:spcPct val="100000"/>
              </a:lnSpc>
              <a:spcBef>
                <a:spcPts val="0"/>
              </a:spcBef>
              <a:defRPr sz="1800">
                <a:solidFill>
                  <a:schemeClr val="tx1"/>
                </a:solidFill>
              </a:defRPr>
            </a:lvl1pPr>
          </a:lstStyle>
          <a:p>
            <a:pPr lvl="0"/>
            <a:r>
              <a:rPr lang="en-GB" dirty="0"/>
              <a:t>Email</a:t>
            </a:r>
          </a:p>
        </p:txBody>
      </p:sp>
      <p:sp>
        <p:nvSpPr>
          <p:cNvPr id="44" name="Text Placeholder 7">
            <a:extLst>
              <a:ext uri="{FF2B5EF4-FFF2-40B4-BE49-F238E27FC236}">
                <a16:creationId xmlns:a16="http://schemas.microsoft.com/office/drawing/2014/main" id="{2A61ED0E-0A4A-AC57-F434-F6BBB3B78231}"/>
              </a:ext>
            </a:extLst>
          </p:cNvPr>
          <p:cNvSpPr>
            <a:spLocks noGrp="1"/>
          </p:cNvSpPr>
          <p:nvPr>
            <p:ph type="body" sz="quarter" idx="45"/>
          </p:nvPr>
        </p:nvSpPr>
        <p:spPr>
          <a:xfrm>
            <a:off x="6096000" y="3664015"/>
            <a:ext cx="75565" cy="747251"/>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endParaRPr lang="en-GB" dirty="0"/>
          </a:p>
        </p:txBody>
      </p:sp>
      <p:sp>
        <p:nvSpPr>
          <p:cNvPr id="45" name="Text Placeholder 2">
            <a:extLst>
              <a:ext uri="{FF2B5EF4-FFF2-40B4-BE49-F238E27FC236}">
                <a16:creationId xmlns:a16="http://schemas.microsoft.com/office/drawing/2014/main" id="{40815D57-2D27-9A48-A049-486C224B49E6}"/>
              </a:ext>
            </a:extLst>
          </p:cNvPr>
          <p:cNvSpPr>
            <a:spLocks noGrp="1"/>
          </p:cNvSpPr>
          <p:nvPr>
            <p:ph type="body" sz="quarter" idx="46"/>
          </p:nvPr>
        </p:nvSpPr>
        <p:spPr>
          <a:xfrm>
            <a:off x="6322057" y="4057593"/>
            <a:ext cx="5282568" cy="353673"/>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6" name="Text Placeholder 7">
            <a:extLst>
              <a:ext uri="{FF2B5EF4-FFF2-40B4-BE49-F238E27FC236}">
                <a16:creationId xmlns:a16="http://schemas.microsoft.com/office/drawing/2014/main" id="{616DB3A9-450A-C10E-31B1-FC2364F7747F}"/>
              </a:ext>
            </a:extLst>
          </p:cNvPr>
          <p:cNvSpPr>
            <a:spLocks noGrp="1"/>
          </p:cNvSpPr>
          <p:nvPr>
            <p:ph type="body" sz="quarter" idx="47" hasCustomPrompt="1"/>
          </p:nvPr>
        </p:nvSpPr>
        <p:spPr>
          <a:xfrm>
            <a:off x="6322057" y="3664015"/>
            <a:ext cx="5282568" cy="360000"/>
          </a:xfrm>
        </p:spPr>
        <p:txBody>
          <a:bodyPr anchor="b">
            <a:noAutofit/>
          </a:bodyPr>
          <a:lstStyle>
            <a:lvl1pPr>
              <a:lnSpc>
                <a:spcPct val="100000"/>
              </a:lnSpc>
              <a:spcBef>
                <a:spcPts val="0"/>
              </a:spcBef>
              <a:defRPr sz="1800">
                <a:solidFill>
                  <a:schemeClr val="tx1"/>
                </a:solidFill>
              </a:defRPr>
            </a:lvl1pPr>
          </a:lstStyle>
          <a:p>
            <a:pPr lvl="0"/>
            <a:r>
              <a:rPr lang="en-GB" dirty="0"/>
              <a:t>Phone Number</a:t>
            </a:r>
          </a:p>
        </p:txBody>
      </p:sp>
      <p:sp>
        <p:nvSpPr>
          <p:cNvPr id="47" name="Text Placeholder 7">
            <a:extLst>
              <a:ext uri="{FF2B5EF4-FFF2-40B4-BE49-F238E27FC236}">
                <a16:creationId xmlns:a16="http://schemas.microsoft.com/office/drawing/2014/main" id="{6CFDB8A9-E7ED-A496-D955-EC4AA9B9E157}"/>
              </a:ext>
            </a:extLst>
          </p:cNvPr>
          <p:cNvSpPr>
            <a:spLocks noGrp="1"/>
          </p:cNvSpPr>
          <p:nvPr>
            <p:ph type="body" sz="quarter" idx="48"/>
          </p:nvPr>
        </p:nvSpPr>
        <p:spPr>
          <a:xfrm>
            <a:off x="6096000" y="4892740"/>
            <a:ext cx="75565" cy="747251"/>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lgn="ctr">
              <a:defRPr lang="en-GB" sz="1000" b="1" dirty="0">
                <a:solidFill>
                  <a:schemeClr val="lt1">
                    <a:alpha val="0"/>
                  </a:schemeClr>
                </a:solidFill>
              </a:defRPr>
            </a:lvl1pPr>
          </a:lstStyle>
          <a:p>
            <a:pPr lvl="0" algn="ctr"/>
            <a:endParaRPr lang="en-GB" dirty="0"/>
          </a:p>
        </p:txBody>
      </p:sp>
      <p:sp>
        <p:nvSpPr>
          <p:cNvPr id="48" name="Text Placeholder 2">
            <a:extLst>
              <a:ext uri="{FF2B5EF4-FFF2-40B4-BE49-F238E27FC236}">
                <a16:creationId xmlns:a16="http://schemas.microsoft.com/office/drawing/2014/main" id="{95F61A35-347B-6E05-34CB-9EA27C05032E}"/>
              </a:ext>
            </a:extLst>
          </p:cNvPr>
          <p:cNvSpPr>
            <a:spLocks noGrp="1"/>
          </p:cNvSpPr>
          <p:nvPr>
            <p:ph type="body" sz="quarter" idx="49"/>
          </p:nvPr>
        </p:nvSpPr>
        <p:spPr>
          <a:xfrm>
            <a:off x="6322057" y="5286318"/>
            <a:ext cx="5282568" cy="353673"/>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9" name="Text Placeholder 7">
            <a:extLst>
              <a:ext uri="{FF2B5EF4-FFF2-40B4-BE49-F238E27FC236}">
                <a16:creationId xmlns:a16="http://schemas.microsoft.com/office/drawing/2014/main" id="{CF64AFD7-D2E0-6E08-3D73-92A20508657D}"/>
              </a:ext>
            </a:extLst>
          </p:cNvPr>
          <p:cNvSpPr>
            <a:spLocks noGrp="1"/>
          </p:cNvSpPr>
          <p:nvPr>
            <p:ph type="body" sz="quarter" idx="50" hasCustomPrompt="1"/>
          </p:nvPr>
        </p:nvSpPr>
        <p:spPr>
          <a:xfrm>
            <a:off x="6322057" y="4892740"/>
            <a:ext cx="5282568" cy="360000"/>
          </a:xfrm>
        </p:spPr>
        <p:txBody>
          <a:bodyPr anchor="b">
            <a:noAutofit/>
          </a:bodyPr>
          <a:lstStyle>
            <a:lvl1pPr>
              <a:lnSpc>
                <a:spcPct val="100000"/>
              </a:lnSpc>
              <a:spcBef>
                <a:spcPts val="0"/>
              </a:spcBef>
              <a:defRPr sz="1800">
                <a:solidFill>
                  <a:schemeClr val="tx1"/>
                </a:solidFill>
              </a:defRPr>
            </a:lvl1pPr>
          </a:lstStyle>
          <a:p>
            <a:pPr lvl="0"/>
            <a:r>
              <a:rPr lang="en-GB" dirty="0"/>
              <a:t>Location</a:t>
            </a:r>
          </a:p>
        </p:txBody>
      </p:sp>
    </p:spTree>
    <p:extLst>
      <p:ext uri="{BB962C8B-B14F-4D97-AF65-F5344CB8AC3E}">
        <p14:creationId xmlns:p14="http://schemas.microsoft.com/office/powerpoint/2010/main" val="37165964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Us S05V2">
    <p:bg>
      <p:bgPr>
        <a:solidFill>
          <a:schemeClr val="bg1"/>
        </a:solidFill>
        <a:effectLst/>
      </p:bgPr>
    </p:bg>
    <p:spTree>
      <p:nvGrpSpPr>
        <p:cNvPr id="1" name=""/>
        <p:cNvGrpSpPr/>
        <p:nvPr/>
      </p:nvGrpSpPr>
      <p:grpSpPr>
        <a:xfrm>
          <a:off x="0" y="0"/>
          <a:ext cx="0" cy="0"/>
          <a:chOff x="0" y="0"/>
          <a:chExt cx="0" cy="0"/>
        </a:xfrm>
      </p:grpSpPr>
      <p:sp>
        <p:nvSpPr>
          <p:cNvPr id="94" name="Text Placeholder 93">
            <a:extLst>
              <a:ext uri="{FF2B5EF4-FFF2-40B4-BE49-F238E27FC236}">
                <a16:creationId xmlns:a16="http://schemas.microsoft.com/office/drawing/2014/main" id="{D9BF0405-AD83-547B-0BC8-7E0A284143E2}"/>
              </a:ext>
            </a:extLst>
          </p:cNvPr>
          <p:cNvSpPr>
            <a:spLocks noGrp="1"/>
          </p:cNvSpPr>
          <p:nvPr>
            <p:ph type="body" sz="quarter" idx="44"/>
          </p:nvPr>
        </p:nvSpPr>
        <p:spPr>
          <a:xfrm>
            <a:off x="5839091" y="1491191"/>
            <a:ext cx="513817" cy="513817"/>
          </a:xfrm>
          <a:custGeom>
            <a:avLst/>
            <a:gdLst>
              <a:gd name="connsiteX0" fmla="*/ 391447 w 513817"/>
              <a:gd name="connsiteY0" fmla="*/ 270430 h 513817"/>
              <a:gd name="connsiteX1" fmla="*/ 294093 w 513817"/>
              <a:gd name="connsiteY1" fmla="*/ 469872 h 513817"/>
              <a:gd name="connsiteX2" fmla="*/ 472576 w 513817"/>
              <a:gd name="connsiteY2" fmla="*/ 270430 h 513817"/>
              <a:gd name="connsiteX3" fmla="*/ 270430 w 513817"/>
              <a:gd name="connsiteY3" fmla="*/ 270430 h 513817"/>
              <a:gd name="connsiteX4" fmla="*/ 270430 w 513817"/>
              <a:gd name="connsiteY4" fmla="*/ 456351 h 513817"/>
              <a:gd name="connsiteX5" fmla="*/ 364404 w 513817"/>
              <a:gd name="connsiteY5" fmla="*/ 270430 h 513817"/>
              <a:gd name="connsiteX6" fmla="*/ 149413 w 513817"/>
              <a:gd name="connsiteY6" fmla="*/ 270430 h 513817"/>
              <a:gd name="connsiteX7" fmla="*/ 243387 w 513817"/>
              <a:gd name="connsiteY7" fmla="*/ 456351 h 513817"/>
              <a:gd name="connsiteX8" fmla="*/ 243387 w 513817"/>
              <a:gd name="connsiteY8" fmla="*/ 270430 h 513817"/>
              <a:gd name="connsiteX9" fmla="*/ 41241 w 513817"/>
              <a:gd name="connsiteY9" fmla="*/ 270430 h 513817"/>
              <a:gd name="connsiteX10" fmla="*/ 219724 w 513817"/>
              <a:gd name="connsiteY10" fmla="*/ 469872 h 513817"/>
              <a:gd name="connsiteX11" fmla="*/ 122370 w 513817"/>
              <a:gd name="connsiteY11" fmla="*/ 270430 h 513817"/>
              <a:gd name="connsiteX12" fmla="*/ 270430 w 513817"/>
              <a:gd name="connsiteY12" fmla="*/ 57466 h 513817"/>
              <a:gd name="connsiteX13" fmla="*/ 270430 w 513817"/>
              <a:gd name="connsiteY13" fmla="*/ 243387 h 513817"/>
              <a:gd name="connsiteX14" fmla="*/ 364404 w 513817"/>
              <a:gd name="connsiteY14" fmla="*/ 243387 h 513817"/>
              <a:gd name="connsiteX15" fmla="*/ 270430 w 513817"/>
              <a:gd name="connsiteY15" fmla="*/ 57466 h 513817"/>
              <a:gd name="connsiteX16" fmla="*/ 243387 w 513817"/>
              <a:gd name="connsiteY16" fmla="*/ 57466 h 513817"/>
              <a:gd name="connsiteX17" fmla="*/ 149413 w 513817"/>
              <a:gd name="connsiteY17" fmla="*/ 243387 h 513817"/>
              <a:gd name="connsiteX18" fmla="*/ 243387 w 513817"/>
              <a:gd name="connsiteY18" fmla="*/ 243387 h 513817"/>
              <a:gd name="connsiteX19" fmla="*/ 294093 w 513817"/>
              <a:gd name="connsiteY19" fmla="*/ 43945 h 513817"/>
              <a:gd name="connsiteX20" fmla="*/ 391447 w 513817"/>
              <a:gd name="connsiteY20" fmla="*/ 243387 h 513817"/>
              <a:gd name="connsiteX21" fmla="*/ 472576 w 513817"/>
              <a:gd name="connsiteY21" fmla="*/ 243387 h 513817"/>
              <a:gd name="connsiteX22" fmla="*/ 294093 w 513817"/>
              <a:gd name="connsiteY22" fmla="*/ 43945 h 513817"/>
              <a:gd name="connsiteX23" fmla="*/ 219724 w 513817"/>
              <a:gd name="connsiteY23" fmla="*/ 43945 h 513817"/>
              <a:gd name="connsiteX24" fmla="*/ 41241 w 513817"/>
              <a:gd name="connsiteY24" fmla="*/ 243387 h 513817"/>
              <a:gd name="connsiteX25" fmla="*/ 122370 w 513817"/>
              <a:gd name="connsiteY25" fmla="*/ 243387 h 513817"/>
              <a:gd name="connsiteX26" fmla="*/ 219724 w 513817"/>
              <a:gd name="connsiteY26" fmla="*/ 43945 h 513817"/>
              <a:gd name="connsiteX27" fmla="*/ 256909 w 513817"/>
              <a:gd name="connsiteY27" fmla="*/ 0 h 513817"/>
              <a:gd name="connsiteX28" fmla="*/ 513817 w 513817"/>
              <a:gd name="connsiteY28" fmla="*/ 256909 h 513817"/>
              <a:gd name="connsiteX29" fmla="*/ 256909 w 513817"/>
              <a:gd name="connsiteY29" fmla="*/ 513817 h 513817"/>
              <a:gd name="connsiteX30" fmla="*/ 0 w 513817"/>
              <a:gd name="connsiteY30" fmla="*/ 256909 h 513817"/>
              <a:gd name="connsiteX31" fmla="*/ 256909 w 513817"/>
              <a:gd name="connsiteY31" fmla="*/ 0 h 513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513817" h="513817">
                <a:moveTo>
                  <a:pt x="391447" y="270430"/>
                </a:moveTo>
                <a:cubicBezTo>
                  <a:pt x="386715" y="347503"/>
                  <a:pt x="338038" y="415786"/>
                  <a:pt x="294093" y="469872"/>
                </a:cubicBezTo>
                <a:cubicBezTo>
                  <a:pt x="391447" y="452970"/>
                  <a:pt x="466492" y="371165"/>
                  <a:pt x="472576" y="270430"/>
                </a:cubicBezTo>
                <a:close/>
                <a:moveTo>
                  <a:pt x="270430" y="270430"/>
                </a:moveTo>
                <a:lnTo>
                  <a:pt x="270430" y="456351"/>
                </a:lnTo>
                <a:cubicBezTo>
                  <a:pt x="313699" y="402941"/>
                  <a:pt x="358996" y="340066"/>
                  <a:pt x="364404" y="270430"/>
                </a:cubicBezTo>
                <a:close/>
                <a:moveTo>
                  <a:pt x="149413" y="270430"/>
                </a:moveTo>
                <a:cubicBezTo>
                  <a:pt x="154821" y="340066"/>
                  <a:pt x="200118" y="402941"/>
                  <a:pt x="243387" y="456351"/>
                </a:cubicBezTo>
                <a:lnTo>
                  <a:pt x="243387" y="270430"/>
                </a:lnTo>
                <a:close/>
                <a:moveTo>
                  <a:pt x="41241" y="270430"/>
                </a:moveTo>
                <a:cubicBezTo>
                  <a:pt x="47325" y="371165"/>
                  <a:pt x="122370" y="452970"/>
                  <a:pt x="219724" y="469872"/>
                </a:cubicBezTo>
                <a:cubicBezTo>
                  <a:pt x="175780" y="415786"/>
                  <a:pt x="127778" y="347503"/>
                  <a:pt x="122370" y="270430"/>
                </a:cubicBezTo>
                <a:close/>
                <a:moveTo>
                  <a:pt x="270430" y="57466"/>
                </a:moveTo>
                <a:lnTo>
                  <a:pt x="270430" y="243387"/>
                </a:lnTo>
                <a:lnTo>
                  <a:pt x="364404" y="243387"/>
                </a:lnTo>
                <a:cubicBezTo>
                  <a:pt x="358996" y="173075"/>
                  <a:pt x="313699" y="110876"/>
                  <a:pt x="270430" y="57466"/>
                </a:cubicBezTo>
                <a:close/>
                <a:moveTo>
                  <a:pt x="243387" y="57466"/>
                </a:moveTo>
                <a:cubicBezTo>
                  <a:pt x="200118" y="110876"/>
                  <a:pt x="154821" y="173751"/>
                  <a:pt x="149413" y="243387"/>
                </a:cubicBezTo>
                <a:lnTo>
                  <a:pt x="243387" y="243387"/>
                </a:lnTo>
                <a:close/>
                <a:moveTo>
                  <a:pt x="294093" y="43945"/>
                </a:moveTo>
                <a:cubicBezTo>
                  <a:pt x="338038" y="98031"/>
                  <a:pt x="386715" y="166314"/>
                  <a:pt x="391447" y="243387"/>
                </a:cubicBezTo>
                <a:lnTo>
                  <a:pt x="472576" y="243387"/>
                </a:lnTo>
                <a:cubicBezTo>
                  <a:pt x="466492" y="142652"/>
                  <a:pt x="391447" y="60847"/>
                  <a:pt x="294093" y="43945"/>
                </a:cubicBezTo>
                <a:close/>
                <a:moveTo>
                  <a:pt x="219724" y="43945"/>
                </a:moveTo>
                <a:cubicBezTo>
                  <a:pt x="122370" y="60847"/>
                  <a:pt x="47325" y="142652"/>
                  <a:pt x="41241" y="243387"/>
                </a:cubicBezTo>
                <a:lnTo>
                  <a:pt x="122370" y="243387"/>
                </a:lnTo>
                <a:cubicBezTo>
                  <a:pt x="127102" y="166314"/>
                  <a:pt x="175780" y="98031"/>
                  <a:pt x="219724" y="43945"/>
                </a:cubicBezTo>
                <a:close/>
                <a:moveTo>
                  <a:pt x="256909" y="0"/>
                </a:moveTo>
                <a:cubicBezTo>
                  <a:pt x="398884" y="0"/>
                  <a:pt x="513817" y="114933"/>
                  <a:pt x="513817" y="256909"/>
                </a:cubicBezTo>
                <a:cubicBezTo>
                  <a:pt x="513817" y="398884"/>
                  <a:pt x="398884" y="513817"/>
                  <a:pt x="256909" y="513817"/>
                </a:cubicBezTo>
                <a:cubicBezTo>
                  <a:pt x="114933" y="513817"/>
                  <a:pt x="0" y="398884"/>
                  <a:pt x="0" y="256909"/>
                </a:cubicBezTo>
                <a:cubicBezTo>
                  <a:pt x="0" y="114933"/>
                  <a:pt x="114933" y="0"/>
                  <a:pt x="256909"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lgn="ctr">
              <a:defRPr lang="en-GB" sz="1000" b="1" dirty="0">
                <a:solidFill>
                  <a:schemeClr val="lt1">
                    <a:alpha val="0"/>
                  </a:schemeClr>
                </a:solidFill>
              </a:defRPr>
            </a:lvl1pPr>
          </a:lstStyle>
          <a:p>
            <a:pPr lvl="0" algn="ctr"/>
            <a:endParaRPr lang="en-GB" dirty="0"/>
          </a:p>
        </p:txBody>
      </p:sp>
      <p:sp>
        <p:nvSpPr>
          <p:cNvPr id="92" name="Text Placeholder 91">
            <a:extLst>
              <a:ext uri="{FF2B5EF4-FFF2-40B4-BE49-F238E27FC236}">
                <a16:creationId xmlns:a16="http://schemas.microsoft.com/office/drawing/2014/main" id="{5A5C8D52-CA53-DDEF-C918-B70E6C77F839}"/>
              </a:ext>
            </a:extLst>
          </p:cNvPr>
          <p:cNvSpPr>
            <a:spLocks noGrp="1"/>
          </p:cNvSpPr>
          <p:nvPr>
            <p:ph type="body" sz="quarter" idx="43"/>
          </p:nvPr>
        </p:nvSpPr>
        <p:spPr>
          <a:xfrm>
            <a:off x="5825570" y="2569349"/>
            <a:ext cx="540860" cy="594946"/>
          </a:xfrm>
          <a:custGeom>
            <a:avLst/>
            <a:gdLst>
              <a:gd name="connsiteX0" fmla="*/ 270768 w 540860"/>
              <a:gd name="connsiteY0" fmla="*/ 393307 h 594946"/>
              <a:gd name="connsiteX1" fmla="*/ 205527 w 540860"/>
              <a:gd name="connsiteY1" fmla="*/ 419167 h 594946"/>
              <a:gd name="connsiteX2" fmla="*/ 196062 w 540860"/>
              <a:gd name="connsiteY2" fmla="*/ 427956 h 594946"/>
              <a:gd name="connsiteX3" fmla="*/ 62199 w 540860"/>
              <a:gd name="connsiteY3" fmla="*/ 554382 h 594946"/>
              <a:gd name="connsiteX4" fmla="*/ 478661 w 540860"/>
              <a:gd name="connsiteY4" fmla="*/ 554382 h 594946"/>
              <a:gd name="connsiteX5" fmla="*/ 345474 w 540860"/>
              <a:gd name="connsiteY5" fmla="*/ 427956 h 594946"/>
              <a:gd name="connsiteX6" fmla="*/ 336009 w 540860"/>
              <a:gd name="connsiteY6" fmla="*/ 419167 h 594946"/>
              <a:gd name="connsiteX7" fmla="*/ 270768 w 540860"/>
              <a:gd name="connsiteY7" fmla="*/ 393307 h 594946"/>
              <a:gd name="connsiteX8" fmla="*/ 500296 w 540860"/>
              <a:gd name="connsiteY8" fmla="*/ 281247 h 594946"/>
              <a:gd name="connsiteX9" fmla="*/ 365081 w 540860"/>
              <a:gd name="connsiteY9" fmla="*/ 409701 h 594946"/>
              <a:gd name="connsiteX10" fmla="*/ 500296 w 540860"/>
              <a:gd name="connsiteY10" fmla="*/ 538156 h 594946"/>
              <a:gd name="connsiteX11" fmla="*/ 40565 w 540860"/>
              <a:gd name="connsiteY11" fmla="*/ 280571 h 594946"/>
              <a:gd name="connsiteX12" fmla="*/ 40565 w 540860"/>
              <a:gd name="connsiteY12" fmla="*/ 537480 h 594946"/>
              <a:gd name="connsiteX13" fmla="*/ 175780 w 540860"/>
              <a:gd name="connsiteY13" fmla="*/ 409025 h 594946"/>
              <a:gd name="connsiteX14" fmla="*/ 270429 w 540860"/>
              <a:gd name="connsiteY14" fmla="*/ 215668 h 594946"/>
              <a:gd name="connsiteX15" fmla="*/ 248795 w 540860"/>
              <a:gd name="connsiteY15" fmla="*/ 237302 h 594946"/>
              <a:gd name="connsiteX16" fmla="*/ 270429 w 540860"/>
              <a:gd name="connsiteY16" fmla="*/ 258936 h 594946"/>
              <a:gd name="connsiteX17" fmla="*/ 292064 w 540860"/>
              <a:gd name="connsiteY17" fmla="*/ 237302 h 594946"/>
              <a:gd name="connsiteX18" fmla="*/ 270429 w 540860"/>
              <a:gd name="connsiteY18" fmla="*/ 215668 h 594946"/>
              <a:gd name="connsiteX19" fmla="*/ 271105 w 540860"/>
              <a:gd name="connsiteY19" fmla="*/ 147384 h 594946"/>
              <a:gd name="connsiteX20" fmla="*/ 358995 w 540860"/>
              <a:gd name="connsiteY20" fmla="*/ 235274 h 594946"/>
              <a:gd name="connsiteX21" fmla="*/ 358995 w 540860"/>
              <a:gd name="connsiteY21" fmla="*/ 256908 h 594946"/>
              <a:gd name="connsiteX22" fmla="*/ 337361 w 540860"/>
              <a:gd name="connsiteY22" fmla="*/ 278543 h 594946"/>
              <a:gd name="connsiteX23" fmla="*/ 304233 w 540860"/>
              <a:gd name="connsiteY23" fmla="*/ 263669 h 594946"/>
              <a:gd name="connsiteX24" fmla="*/ 248119 w 540860"/>
              <a:gd name="connsiteY24" fmla="*/ 272458 h 594946"/>
              <a:gd name="connsiteX25" fmla="*/ 229865 w 540860"/>
              <a:gd name="connsiteY25" fmla="*/ 219048 h 594946"/>
              <a:gd name="connsiteX26" fmla="*/ 279218 w 540860"/>
              <a:gd name="connsiteY26" fmla="*/ 192005 h 594946"/>
              <a:gd name="connsiteX27" fmla="*/ 315050 w 540860"/>
              <a:gd name="connsiteY27" fmla="*/ 235950 h 594946"/>
              <a:gd name="connsiteX28" fmla="*/ 336685 w 540860"/>
              <a:gd name="connsiteY28" fmla="*/ 257584 h 594946"/>
              <a:gd name="connsiteX29" fmla="*/ 336685 w 540860"/>
              <a:gd name="connsiteY29" fmla="*/ 235950 h 594946"/>
              <a:gd name="connsiteX30" fmla="*/ 271105 w 540860"/>
              <a:gd name="connsiteY30" fmla="*/ 170371 h 594946"/>
              <a:gd name="connsiteX31" fmla="*/ 205526 w 540860"/>
              <a:gd name="connsiteY31" fmla="*/ 235950 h 594946"/>
              <a:gd name="connsiteX32" fmla="*/ 270429 w 540860"/>
              <a:gd name="connsiteY32" fmla="*/ 301529 h 594946"/>
              <a:gd name="connsiteX33" fmla="*/ 303557 w 540860"/>
              <a:gd name="connsiteY33" fmla="*/ 293416 h 594946"/>
              <a:gd name="connsiteX34" fmla="*/ 319107 w 540860"/>
              <a:gd name="connsiteY34" fmla="*/ 298149 h 594946"/>
              <a:gd name="connsiteX35" fmla="*/ 314374 w 540860"/>
              <a:gd name="connsiteY35" fmla="*/ 313698 h 594946"/>
              <a:gd name="connsiteX36" fmla="*/ 270429 w 540860"/>
              <a:gd name="connsiteY36" fmla="*/ 324516 h 594946"/>
              <a:gd name="connsiteX37" fmla="*/ 183216 w 540860"/>
              <a:gd name="connsiteY37" fmla="*/ 235274 h 594946"/>
              <a:gd name="connsiteX38" fmla="*/ 271105 w 540860"/>
              <a:gd name="connsiteY38" fmla="*/ 147384 h 594946"/>
              <a:gd name="connsiteX39" fmla="*/ 135215 w 540860"/>
              <a:gd name="connsiteY39" fmla="*/ 108172 h 594946"/>
              <a:gd name="connsiteX40" fmla="*/ 135215 w 540860"/>
              <a:gd name="connsiteY40" fmla="*/ 333305 h 594946"/>
              <a:gd name="connsiteX41" fmla="*/ 196062 w 540860"/>
              <a:gd name="connsiteY41" fmla="*/ 391447 h 594946"/>
              <a:gd name="connsiteX42" fmla="*/ 344798 w 540860"/>
              <a:gd name="connsiteY42" fmla="*/ 391447 h 594946"/>
              <a:gd name="connsiteX43" fmla="*/ 405645 w 540860"/>
              <a:gd name="connsiteY43" fmla="*/ 333305 h 594946"/>
              <a:gd name="connsiteX44" fmla="*/ 405645 w 540860"/>
              <a:gd name="connsiteY44" fmla="*/ 108172 h 594946"/>
              <a:gd name="connsiteX45" fmla="*/ 270430 w 540860"/>
              <a:gd name="connsiteY45" fmla="*/ 0 h 594946"/>
              <a:gd name="connsiteX46" fmla="*/ 351559 w 540860"/>
              <a:gd name="connsiteY46" fmla="*/ 67608 h 594946"/>
              <a:gd name="connsiteX47" fmla="*/ 446210 w 540860"/>
              <a:gd name="connsiteY47" fmla="*/ 67608 h 594946"/>
              <a:gd name="connsiteX48" fmla="*/ 446210 w 540860"/>
              <a:gd name="connsiteY48" fmla="*/ 126426 h 594946"/>
              <a:gd name="connsiteX49" fmla="*/ 540860 w 540860"/>
              <a:gd name="connsiteY49" fmla="*/ 217020 h 594946"/>
              <a:gd name="connsiteX50" fmla="*/ 540860 w 540860"/>
              <a:gd name="connsiteY50" fmla="*/ 594946 h 594946"/>
              <a:gd name="connsiteX51" fmla="*/ 0 w 540860"/>
              <a:gd name="connsiteY51" fmla="*/ 594946 h 594946"/>
              <a:gd name="connsiteX52" fmla="*/ 0 w 540860"/>
              <a:gd name="connsiteY52" fmla="*/ 217020 h 594946"/>
              <a:gd name="connsiteX53" fmla="*/ 94651 w 540860"/>
              <a:gd name="connsiteY53" fmla="*/ 127102 h 594946"/>
              <a:gd name="connsiteX54" fmla="*/ 94651 w 540860"/>
              <a:gd name="connsiteY54" fmla="*/ 67608 h 594946"/>
              <a:gd name="connsiteX55" fmla="*/ 189301 w 540860"/>
              <a:gd name="connsiteY55" fmla="*/ 67608 h 594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540860" h="594946">
                <a:moveTo>
                  <a:pt x="270768" y="393307"/>
                </a:moveTo>
                <a:cubicBezTo>
                  <a:pt x="247275" y="393307"/>
                  <a:pt x="223781" y="401927"/>
                  <a:pt x="205527" y="419167"/>
                </a:cubicBezTo>
                <a:lnTo>
                  <a:pt x="196062" y="427956"/>
                </a:lnTo>
                <a:lnTo>
                  <a:pt x="62199" y="554382"/>
                </a:lnTo>
                <a:lnTo>
                  <a:pt x="478661" y="554382"/>
                </a:lnTo>
                <a:lnTo>
                  <a:pt x="345474" y="427956"/>
                </a:lnTo>
                <a:lnTo>
                  <a:pt x="336009" y="419167"/>
                </a:lnTo>
                <a:cubicBezTo>
                  <a:pt x="317755" y="401927"/>
                  <a:pt x="294262" y="393307"/>
                  <a:pt x="270768" y="393307"/>
                </a:cubicBezTo>
                <a:close/>
                <a:moveTo>
                  <a:pt x="500296" y="281247"/>
                </a:moveTo>
                <a:lnTo>
                  <a:pt x="365081" y="409701"/>
                </a:lnTo>
                <a:lnTo>
                  <a:pt x="500296" y="538156"/>
                </a:lnTo>
                <a:close/>
                <a:moveTo>
                  <a:pt x="40565" y="280571"/>
                </a:moveTo>
                <a:lnTo>
                  <a:pt x="40565" y="537480"/>
                </a:lnTo>
                <a:lnTo>
                  <a:pt x="175780" y="409025"/>
                </a:lnTo>
                <a:close/>
                <a:moveTo>
                  <a:pt x="270429" y="215668"/>
                </a:moveTo>
                <a:cubicBezTo>
                  <a:pt x="258936" y="215668"/>
                  <a:pt x="248795" y="225133"/>
                  <a:pt x="248795" y="237302"/>
                </a:cubicBezTo>
                <a:cubicBezTo>
                  <a:pt x="248795" y="248795"/>
                  <a:pt x="258260" y="258936"/>
                  <a:pt x="270429" y="258936"/>
                </a:cubicBezTo>
                <a:cubicBezTo>
                  <a:pt x="282599" y="258936"/>
                  <a:pt x="292064" y="249471"/>
                  <a:pt x="292064" y="237302"/>
                </a:cubicBezTo>
                <a:cubicBezTo>
                  <a:pt x="292064" y="225133"/>
                  <a:pt x="282599" y="215668"/>
                  <a:pt x="270429" y="215668"/>
                </a:cubicBezTo>
                <a:close/>
                <a:moveTo>
                  <a:pt x="271105" y="147384"/>
                </a:moveTo>
                <a:cubicBezTo>
                  <a:pt x="319783" y="147384"/>
                  <a:pt x="358995" y="186596"/>
                  <a:pt x="358995" y="235274"/>
                </a:cubicBezTo>
                <a:lnTo>
                  <a:pt x="358995" y="256908"/>
                </a:lnTo>
                <a:cubicBezTo>
                  <a:pt x="358995" y="269078"/>
                  <a:pt x="349530" y="278543"/>
                  <a:pt x="337361" y="278543"/>
                </a:cubicBezTo>
                <a:cubicBezTo>
                  <a:pt x="324515" y="278543"/>
                  <a:pt x="312346" y="273134"/>
                  <a:pt x="304233" y="263669"/>
                </a:cubicBezTo>
                <a:cubicBezTo>
                  <a:pt x="290035" y="279895"/>
                  <a:pt x="266373" y="283275"/>
                  <a:pt x="248119" y="272458"/>
                </a:cubicBezTo>
                <a:cubicBezTo>
                  <a:pt x="229865" y="261641"/>
                  <a:pt x="222428" y="238654"/>
                  <a:pt x="229865" y="219048"/>
                </a:cubicBezTo>
                <a:cubicBezTo>
                  <a:pt x="237302" y="199442"/>
                  <a:pt x="258260" y="187949"/>
                  <a:pt x="279218" y="192005"/>
                </a:cubicBezTo>
                <a:cubicBezTo>
                  <a:pt x="300177" y="196061"/>
                  <a:pt x="315050" y="214315"/>
                  <a:pt x="315050" y="235950"/>
                </a:cubicBezTo>
                <a:cubicBezTo>
                  <a:pt x="315050" y="248119"/>
                  <a:pt x="324515" y="257584"/>
                  <a:pt x="336685" y="257584"/>
                </a:cubicBezTo>
                <a:lnTo>
                  <a:pt x="336685" y="235950"/>
                </a:lnTo>
                <a:cubicBezTo>
                  <a:pt x="336685" y="199442"/>
                  <a:pt x="306937" y="170371"/>
                  <a:pt x="271105" y="170371"/>
                </a:cubicBezTo>
                <a:cubicBezTo>
                  <a:pt x="235273" y="170371"/>
                  <a:pt x="205526" y="200118"/>
                  <a:pt x="205526" y="235950"/>
                </a:cubicBezTo>
                <a:cubicBezTo>
                  <a:pt x="204850" y="271782"/>
                  <a:pt x="234597" y="301529"/>
                  <a:pt x="270429" y="301529"/>
                </a:cubicBezTo>
                <a:cubicBezTo>
                  <a:pt x="281923" y="301529"/>
                  <a:pt x="293416" y="298825"/>
                  <a:pt x="303557" y="293416"/>
                </a:cubicBezTo>
                <a:cubicBezTo>
                  <a:pt x="308966" y="290712"/>
                  <a:pt x="315726" y="292740"/>
                  <a:pt x="319107" y="298149"/>
                </a:cubicBezTo>
                <a:cubicBezTo>
                  <a:pt x="321811" y="303557"/>
                  <a:pt x="319783" y="310318"/>
                  <a:pt x="314374" y="313698"/>
                </a:cubicBezTo>
                <a:cubicBezTo>
                  <a:pt x="300853" y="320459"/>
                  <a:pt x="285979" y="324516"/>
                  <a:pt x="270429" y="324516"/>
                </a:cubicBezTo>
                <a:cubicBezTo>
                  <a:pt x="221752" y="323840"/>
                  <a:pt x="182540" y="284627"/>
                  <a:pt x="183216" y="235274"/>
                </a:cubicBezTo>
                <a:cubicBezTo>
                  <a:pt x="183216" y="186596"/>
                  <a:pt x="222428" y="147384"/>
                  <a:pt x="271105" y="147384"/>
                </a:cubicBezTo>
                <a:close/>
                <a:moveTo>
                  <a:pt x="135215" y="108172"/>
                </a:moveTo>
                <a:lnTo>
                  <a:pt x="135215" y="333305"/>
                </a:lnTo>
                <a:lnTo>
                  <a:pt x="196062" y="391447"/>
                </a:lnTo>
                <a:cubicBezTo>
                  <a:pt x="240007" y="357644"/>
                  <a:pt x="300853" y="357644"/>
                  <a:pt x="344798" y="391447"/>
                </a:cubicBezTo>
                <a:lnTo>
                  <a:pt x="405645" y="333305"/>
                </a:lnTo>
                <a:lnTo>
                  <a:pt x="405645" y="108172"/>
                </a:lnTo>
                <a:close/>
                <a:moveTo>
                  <a:pt x="270430" y="0"/>
                </a:moveTo>
                <a:lnTo>
                  <a:pt x="351559" y="67608"/>
                </a:lnTo>
                <a:lnTo>
                  <a:pt x="446210" y="67608"/>
                </a:lnTo>
                <a:lnTo>
                  <a:pt x="446210" y="126426"/>
                </a:lnTo>
                <a:lnTo>
                  <a:pt x="540860" y="217020"/>
                </a:lnTo>
                <a:lnTo>
                  <a:pt x="540860" y="594946"/>
                </a:lnTo>
                <a:lnTo>
                  <a:pt x="0" y="594946"/>
                </a:lnTo>
                <a:lnTo>
                  <a:pt x="0" y="217020"/>
                </a:lnTo>
                <a:lnTo>
                  <a:pt x="94651" y="127102"/>
                </a:lnTo>
                <a:lnTo>
                  <a:pt x="94651" y="67608"/>
                </a:lnTo>
                <a:lnTo>
                  <a:pt x="189301" y="676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lgn="ctr">
              <a:defRPr lang="en-GB" sz="1000" b="1" dirty="0">
                <a:solidFill>
                  <a:schemeClr val="lt1">
                    <a:alpha val="0"/>
                  </a:schemeClr>
                </a:solidFill>
              </a:defRPr>
            </a:lvl1pPr>
          </a:lstStyle>
          <a:p>
            <a:pPr lvl="0" algn="ctr"/>
            <a:endParaRPr lang="en-GB" dirty="0"/>
          </a:p>
        </p:txBody>
      </p:sp>
      <p:sp>
        <p:nvSpPr>
          <p:cNvPr id="90" name="Text Placeholder 89">
            <a:extLst>
              <a:ext uri="{FF2B5EF4-FFF2-40B4-BE49-F238E27FC236}">
                <a16:creationId xmlns:a16="http://schemas.microsoft.com/office/drawing/2014/main" id="{017D09F1-F9AE-D1BC-4238-43482288C0A4}"/>
              </a:ext>
            </a:extLst>
          </p:cNvPr>
          <p:cNvSpPr>
            <a:spLocks noGrp="1"/>
          </p:cNvSpPr>
          <p:nvPr>
            <p:ph type="body" sz="quarter" idx="42"/>
          </p:nvPr>
        </p:nvSpPr>
        <p:spPr>
          <a:xfrm>
            <a:off x="5825911" y="3715116"/>
            <a:ext cx="539842" cy="541115"/>
          </a:xfrm>
          <a:custGeom>
            <a:avLst/>
            <a:gdLst>
              <a:gd name="connsiteX0" fmla="*/ 417472 w 539842"/>
              <a:gd name="connsiteY0" fmla="*/ 321135 h 541115"/>
              <a:gd name="connsiteX1" fmla="*/ 438431 w 539842"/>
              <a:gd name="connsiteY1" fmla="*/ 329924 h 541115"/>
              <a:gd name="connsiteX2" fmla="*/ 531729 w 539842"/>
              <a:gd name="connsiteY2" fmla="*/ 423222 h 541115"/>
              <a:gd name="connsiteX3" fmla="*/ 539842 w 539842"/>
              <a:gd name="connsiteY3" fmla="*/ 444181 h 541115"/>
              <a:gd name="connsiteX4" fmla="*/ 531053 w 539842"/>
              <a:gd name="connsiteY4" fmla="*/ 465139 h 541115"/>
              <a:gd name="connsiteX5" fmla="*/ 520912 w 539842"/>
              <a:gd name="connsiteY5" fmla="*/ 475280 h 541115"/>
              <a:gd name="connsiteX6" fmla="*/ 386373 w 539842"/>
              <a:gd name="connsiteY6" fmla="*/ 340741 h 541115"/>
              <a:gd name="connsiteX7" fmla="*/ 396514 w 539842"/>
              <a:gd name="connsiteY7" fmla="*/ 329924 h 541115"/>
              <a:gd name="connsiteX8" fmla="*/ 417472 w 539842"/>
              <a:gd name="connsiteY8" fmla="*/ 321135 h 541115"/>
              <a:gd name="connsiteX9" fmla="*/ 44956 w 539842"/>
              <a:gd name="connsiteY9" fmla="*/ 39888 h 541115"/>
              <a:gd name="connsiteX10" fmla="*/ 179495 w 539842"/>
              <a:gd name="connsiteY10" fmla="*/ 174427 h 541115"/>
              <a:gd name="connsiteX11" fmla="*/ 158536 w 539842"/>
              <a:gd name="connsiteY11" fmla="*/ 194709 h 541115"/>
              <a:gd name="connsiteX12" fmla="*/ 154480 w 539842"/>
              <a:gd name="connsiteY12" fmla="*/ 204850 h 541115"/>
              <a:gd name="connsiteX13" fmla="*/ 158536 w 539842"/>
              <a:gd name="connsiteY13" fmla="*/ 214991 h 541115"/>
              <a:gd name="connsiteX14" fmla="*/ 326203 w 539842"/>
              <a:gd name="connsiteY14" fmla="*/ 381982 h 541115"/>
              <a:gd name="connsiteX15" fmla="*/ 336344 w 539842"/>
              <a:gd name="connsiteY15" fmla="*/ 386038 h 541115"/>
              <a:gd name="connsiteX16" fmla="*/ 346485 w 539842"/>
              <a:gd name="connsiteY16" fmla="*/ 381982 h 541115"/>
              <a:gd name="connsiteX17" fmla="*/ 366767 w 539842"/>
              <a:gd name="connsiteY17" fmla="*/ 361024 h 541115"/>
              <a:gd name="connsiteX18" fmla="*/ 500630 w 539842"/>
              <a:gd name="connsiteY18" fmla="*/ 495563 h 541115"/>
              <a:gd name="connsiteX19" fmla="*/ 482376 w 539842"/>
              <a:gd name="connsiteY19" fmla="*/ 513817 h 541115"/>
              <a:gd name="connsiteX20" fmla="*/ 413417 w 539842"/>
              <a:gd name="connsiteY20" fmla="*/ 540860 h 541115"/>
              <a:gd name="connsiteX21" fmla="*/ 305245 w 539842"/>
              <a:gd name="connsiteY21" fmla="*/ 509084 h 541115"/>
              <a:gd name="connsiteX22" fmla="*/ 262652 w 539842"/>
              <a:gd name="connsiteY22" fmla="*/ 482041 h 541115"/>
              <a:gd name="connsiteX23" fmla="*/ 56449 w 539842"/>
              <a:gd name="connsiteY23" fmla="*/ 269077 h 541115"/>
              <a:gd name="connsiteX24" fmla="*/ 15885 w 539842"/>
              <a:gd name="connsiteY24" fmla="*/ 198090 h 541115"/>
              <a:gd name="connsiteX25" fmla="*/ 335 w 539842"/>
              <a:gd name="connsiteY25" fmla="*/ 110200 h 541115"/>
              <a:gd name="connsiteX26" fmla="*/ 22645 w 539842"/>
              <a:gd name="connsiteY26" fmla="*/ 62198 h 541115"/>
              <a:gd name="connsiteX27" fmla="*/ 44956 w 539842"/>
              <a:gd name="connsiteY27" fmla="*/ 39888 h 541115"/>
              <a:gd name="connsiteX28" fmla="*/ 97013 w 539842"/>
              <a:gd name="connsiteY28" fmla="*/ 0 h 541115"/>
              <a:gd name="connsiteX29" fmla="*/ 117296 w 539842"/>
              <a:gd name="connsiteY29" fmla="*/ 8789 h 541115"/>
              <a:gd name="connsiteX30" fmla="*/ 210594 w 539842"/>
              <a:gd name="connsiteY30" fmla="*/ 101411 h 541115"/>
              <a:gd name="connsiteX31" fmla="*/ 219383 w 539842"/>
              <a:gd name="connsiteY31" fmla="*/ 122370 h 541115"/>
              <a:gd name="connsiteX32" fmla="*/ 210594 w 539842"/>
              <a:gd name="connsiteY32" fmla="*/ 143328 h 541115"/>
              <a:gd name="connsiteX33" fmla="*/ 200453 w 539842"/>
              <a:gd name="connsiteY33" fmla="*/ 153469 h 541115"/>
              <a:gd name="connsiteX34" fmla="*/ 65914 w 539842"/>
              <a:gd name="connsiteY34" fmla="*/ 18930 h 541115"/>
              <a:gd name="connsiteX35" fmla="*/ 76055 w 539842"/>
              <a:gd name="connsiteY35" fmla="*/ 8789 h 541115"/>
              <a:gd name="connsiteX36" fmla="*/ 97013 w 539842"/>
              <a:gd name="connsiteY36" fmla="*/ 0 h 541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39842" h="541115">
                <a:moveTo>
                  <a:pt x="417472" y="321135"/>
                </a:moveTo>
                <a:cubicBezTo>
                  <a:pt x="425585" y="321135"/>
                  <a:pt x="433022" y="324515"/>
                  <a:pt x="438431" y="329924"/>
                </a:cubicBezTo>
                <a:lnTo>
                  <a:pt x="531729" y="423222"/>
                </a:lnTo>
                <a:cubicBezTo>
                  <a:pt x="537138" y="428631"/>
                  <a:pt x="539842" y="436068"/>
                  <a:pt x="539842" y="444181"/>
                </a:cubicBezTo>
                <a:cubicBezTo>
                  <a:pt x="539842" y="452294"/>
                  <a:pt x="536462" y="459730"/>
                  <a:pt x="531053" y="465139"/>
                </a:cubicBezTo>
                <a:lnTo>
                  <a:pt x="520912" y="475280"/>
                </a:lnTo>
                <a:lnTo>
                  <a:pt x="386373" y="340741"/>
                </a:lnTo>
                <a:lnTo>
                  <a:pt x="396514" y="329924"/>
                </a:lnTo>
                <a:cubicBezTo>
                  <a:pt x="401923" y="324515"/>
                  <a:pt x="409360" y="321135"/>
                  <a:pt x="417472" y="321135"/>
                </a:cubicBezTo>
                <a:close/>
                <a:moveTo>
                  <a:pt x="44956" y="39888"/>
                </a:moveTo>
                <a:lnTo>
                  <a:pt x="179495" y="174427"/>
                </a:lnTo>
                <a:lnTo>
                  <a:pt x="158536" y="194709"/>
                </a:lnTo>
                <a:cubicBezTo>
                  <a:pt x="155832" y="197413"/>
                  <a:pt x="154480" y="201470"/>
                  <a:pt x="154480" y="204850"/>
                </a:cubicBezTo>
                <a:cubicBezTo>
                  <a:pt x="154480" y="208231"/>
                  <a:pt x="155832" y="212287"/>
                  <a:pt x="158536" y="214991"/>
                </a:cubicBezTo>
                <a:lnTo>
                  <a:pt x="326203" y="381982"/>
                </a:lnTo>
                <a:cubicBezTo>
                  <a:pt x="328907" y="384686"/>
                  <a:pt x="332964" y="386038"/>
                  <a:pt x="336344" y="386038"/>
                </a:cubicBezTo>
                <a:cubicBezTo>
                  <a:pt x="339724" y="386038"/>
                  <a:pt x="343781" y="384686"/>
                  <a:pt x="346485" y="381982"/>
                </a:cubicBezTo>
                <a:lnTo>
                  <a:pt x="366767" y="361024"/>
                </a:lnTo>
                <a:lnTo>
                  <a:pt x="500630" y="495563"/>
                </a:lnTo>
                <a:lnTo>
                  <a:pt x="482376" y="513817"/>
                </a:lnTo>
                <a:cubicBezTo>
                  <a:pt x="464798" y="532747"/>
                  <a:pt x="439107" y="542888"/>
                  <a:pt x="413417" y="540860"/>
                </a:cubicBezTo>
                <a:cubicBezTo>
                  <a:pt x="374880" y="538155"/>
                  <a:pt x="339048" y="525986"/>
                  <a:pt x="305245" y="509084"/>
                </a:cubicBezTo>
                <a:cubicBezTo>
                  <a:pt x="290371" y="500971"/>
                  <a:pt x="276173" y="492182"/>
                  <a:pt x="262652" y="482041"/>
                </a:cubicBezTo>
                <a:cubicBezTo>
                  <a:pt x="181523" y="424575"/>
                  <a:pt x="111887" y="352235"/>
                  <a:pt x="56449" y="269077"/>
                </a:cubicBezTo>
                <a:cubicBezTo>
                  <a:pt x="40899" y="246767"/>
                  <a:pt x="26702" y="223104"/>
                  <a:pt x="15885" y="198090"/>
                </a:cubicBezTo>
                <a:cubicBezTo>
                  <a:pt x="5743" y="169694"/>
                  <a:pt x="-1693" y="140623"/>
                  <a:pt x="335" y="110200"/>
                </a:cubicBezTo>
                <a:cubicBezTo>
                  <a:pt x="1011" y="91946"/>
                  <a:pt x="9124" y="75044"/>
                  <a:pt x="22645" y="62198"/>
                </a:cubicBezTo>
                <a:cubicBezTo>
                  <a:pt x="28054" y="56790"/>
                  <a:pt x="36167" y="48677"/>
                  <a:pt x="44956" y="39888"/>
                </a:cubicBezTo>
                <a:close/>
                <a:moveTo>
                  <a:pt x="97013" y="0"/>
                </a:moveTo>
                <a:cubicBezTo>
                  <a:pt x="104450" y="0"/>
                  <a:pt x="111887" y="3380"/>
                  <a:pt x="117296" y="8789"/>
                </a:cubicBezTo>
                <a:lnTo>
                  <a:pt x="210594" y="101411"/>
                </a:lnTo>
                <a:cubicBezTo>
                  <a:pt x="216003" y="106820"/>
                  <a:pt x="219383" y="114257"/>
                  <a:pt x="219383" y="122370"/>
                </a:cubicBezTo>
                <a:cubicBezTo>
                  <a:pt x="219383" y="130482"/>
                  <a:pt x="216003" y="137919"/>
                  <a:pt x="210594" y="143328"/>
                </a:cubicBezTo>
                <a:lnTo>
                  <a:pt x="200453" y="153469"/>
                </a:lnTo>
                <a:lnTo>
                  <a:pt x="65914" y="18930"/>
                </a:lnTo>
                <a:lnTo>
                  <a:pt x="76055" y="8789"/>
                </a:lnTo>
                <a:cubicBezTo>
                  <a:pt x="81464" y="3380"/>
                  <a:pt x="89577" y="0"/>
                  <a:pt x="97013"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lgn="ctr">
              <a:defRPr lang="en-GB" sz="1000" b="1" dirty="0">
                <a:solidFill>
                  <a:schemeClr val="lt1">
                    <a:alpha val="0"/>
                  </a:schemeClr>
                </a:solidFill>
              </a:defRPr>
            </a:lvl1pPr>
          </a:lstStyle>
          <a:p>
            <a:pPr lvl="0" algn="ctr"/>
            <a:endParaRPr lang="en-GB" dirty="0"/>
          </a:p>
        </p:txBody>
      </p:sp>
      <p:sp>
        <p:nvSpPr>
          <p:cNvPr id="88" name="Text Placeholder 87">
            <a:extLst>
              <a:ext uri="{FF2B5EF4-FFF2-40B4-BE49-F238E27FC236}">
                <a16:creationId xmlns:a16="http://schemas.microsoft.com/office/drawing/2014/main" id="{9BB716BD-1889-015D-9C0F-E7138A3898D2}"/>
              </a:ext>
            </a:extLst>
          </p:cNvPr>
          <p:cNvSpPr>
            <a:spLocks noGrp="1"/>
          </p:cNvSpPr>
          <p:nvPr>
            <p:ph type="body" sz="quarter" idx="41"/>
          </p:nvPr>
        </p:nvSpPr>
        <p:spPr>
          <a:xfrm>
            <a:off x="5954486" y="4874403"/>
            <a:ext cx="283026" cy="459731"/>
          </a:xfrm>
          <a:custGeom>
            <a:avLst/>
            <a:gdLst>
              <a:gd name="connsiteX0" fmla="*/ 141514 w 283026"/>
              <a:gd name="connsiteY0" fmla="*/ 81129 h 459731"/>
              <a:gd name="connsiteX1" fmla="*/ 80667 w 283026"/>
              <a:gd name="connsiteY1" fmla="*/ 141976 h 459731"/>
              <a:gd name="connsiteX2" fmla="*/ 141514 w 283026"/>
              <a:gd name="connsiteY2" fmla="*/ 202823 h 459731"/>
              <a:gd name="connsiteX3" fmla="*/ 202361 w 283026"/>
              <a:gd name="connsiteY3" fmla="*/ 141976 h 459731"/>
              <a:gd name="connsiteX4" fmla="*/ 141514 w 283026"/>
              <a:gd name="connsiteY4" fmla="*/ 81129 h 459731"/>
              <a:gd name="connsiteX5" fmla="*/ 141514 w 283026"/>
              <a:gd name="connsiteY5" fmla="*/ 0 h 459731"/>
              <a:gd name="connsiteX6" fmla="*/ 258475 w 283026"/>
              <a:gd name="connsiteY6" fmla="*/ 62199 h 459731"/>
              <a:gd name="connsiteX7" fmla="*/ 273348 w 283026"/>
              <a:gd name="connsiteY7" fmla="*/ 194034 h 459731"/>
              <a:gd name="connsiteX8" fmla="*/ 209121 w 283026"/>
              <a:gd name="connsiteY8" fmla="*/ 336009 h 459731"/>
              <a:gd name="connsiteX9" fmla="*/ 153683 w 283026"/>
              <a:gd name="connsiteY9" fmla="*/ 452294 h 459731"/>
              <a:gd name="connsiteX10" fmla="*/ 141514 w 283026"/>
              <a:gd name="connsiteY10" fmla="*/ 459731 h 459731"/>
              <a:gd name="connsiteX11" fmla="*/ 129344 w 283026"/>
              <a:gd name="connsiteY11" fmla="*/ 452294 h 459731"/>
              <a:gd name="connsiteX12" fmla="*/ 73906 w 283026"/>
              <a:gd name="connsiteY12" fmla="*/ 336009 h 459731"/>
              <a:gd name="connsiteX13" fmla="*/ 9679 w 283026"/>
              <a:gd name="connsiteY13" fmla="*/ 194034 h 459731"/>
              <a:gd name="connsiteX14" fmla="*/ 24553 w 283026"/>
              <a:gd name="connsiteY14" fmla="*/ 62199 h 459731"/>
              <a:gd name="connsiteX15" fmla="*/ 141514 w 283026"/>
              <a:gd name="connsiteY15" fmla="*/ 0 h 459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83026" h="459731">
                <a:moveTo>
                  <a:pt x="141514" y="81129"/>
                </a:moveTo>
                <a:cubicBezTo>
                  <a:pt x="107710" y="81129"/>
                  <a:pt x="80667" y="108172"/>
                  <a:pt x="80667" y="141976"/>
                </a:cubicBezTo>
                <a:cubicBezTo>
                  <a:pt x="80667" y="175780"/>
                  <a:pt x="107710" y="202823"/>
                  <a:pt x="141514" y="202823"/>
                </a:cubicBezTo>
                <a:cubicBezTo>
                  <a:pt x="175318" y="202823"/>
                  <a:pt x="202361" y="175780"/>
                  <a:pt x="202361" y="141976"/>
                </a:cubicBezTo>
                <a:cubicBezTo>
                  <a:pt x="202361" y="108172"/>
                  <a:pt x="175318" y="81129"/>
                  <a:pt x="141514" y="81129"/>
                </a:cubicBezTo>
                <a:close/>
                <a:moveTo>
                  <a:pt x="141514" y="0"/>
                </a:moveTo>
                <a:cubicBezTo>
                  <a:pt x="188163" y="0"/>
                  <a:pt x="232108" y="22987"/>
                  <a:pt x="258475" y="62199"/>
                </a:cubicBezTo>
                <a:cubicBezTo>
                  <a:pt x="284842" y="100735"/>
                  <a:pt x="290250" y="150089"/>
                  <a:pt x="273348" y="194034"/>
                </a:cubicBezTo>
                <a:lnTo>
                  <a:pt x="209121" y="336009"/>
                </a:lnTo>
                <a:lnTo>
                  <a:pt x="153683" y="452294"/>
                </a:lnTo>
                <a:cubicBezTo>
                  <a:pt x="151655" y="457027"/>
                  <a:pt x="146922" y="459731"/>
                  <a:pt x="141514" y="459731"/>
                </a:cubicBezTo>
                <a:cubicBezTo>
                  <a:pt x="136105" y="459731"/>
                  <a:pt x="131373" y="457027"/>
                  <a:pt x="129344" y="452294"/>
                </a:cubicBezTo>
                <a:lnTo>
                  <a:pt x="73906" y="336009"/>
                </a:lnTo>
                <a:lnTo>
                  <a:pt x="9679" y="194034"/>
                </a:lnTo>
                <a:cubicBezTo>
                  <a:pt x="-7223" y="150089"/>
                  <a:pt x="-1814" y="100735"/>
                  <a:pt x="24553" y="62199"/>
                </a:cubicBezTo>
                <a:cubicBezTo>
                  <a:pt x="50920" y="22987"/>
                  <a:pt x="94865" y="0"/>
                  <a:pt x="141514"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lvl1pPr algn="ctr">
              <a:defRPr lang="en-GB" sz="1000" b="1" dirty="0">
                <a:solidFill>
                  <a:schemeClr val="lt1">
                    <a:alpha val="0"/>
                  </a:schemeClr>
                </a:solidFill>
              </a:defRPr>
            </a:lvl1pPr>
          </a:lstStyle>
          <a:p>
            <a:pPr lvl="0" algn="ctr"/>
            <a:endParaRPr lang="en-GB" dirty="0"/>
          </a:p>
        </p:txBody>
      </p:sp>
      <p:sp>
        <p:nvSpPr>
          <p:cNvPr id="8" name="Freeform: Shape 7">
            <a:extLst>
              <a:ext uri="{FF2B5EF4-FFF2-40B4-BE49-F238E27FC236}">
                <a16:creationId xmlns:a16="http://schemas.microsoft.com/office/drawing/2014/main" id="{BFAA4F31-FF90-45D7-B2DE-4071CF3B0D54}"/>
              </a:ext>
            </a:extLst>
          </p:cNvPr>
          <p:cNvSpPr/>
          <p:nvPr userDrawn="1"/>
        </p:nvSpPr>
        <p:spPr>
          <a:xfrm>
            <a:off x="0" y="0"/>
            <a:ext cx="1743077" cy="1743075"/>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4201" y="2331077"/>
            <a:ext cx="4362452" cy="2195848"/>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9" name="Freeform: Shape 8">
            <a:extLst>
              <a:ext uri="{FF2B5EF4-FFF2-40B4-BE49-F238E27FC236}">
                <a16:creationId xmlns:a16="http://schemas.microsoft.com/office/drawing/2014/main" id="{91FA46AC-369F-A789-6C23-E8313F5511DB}"/>
              </a:ext>
            </a:extLst>
          </p:cNvPr>
          <p:cNvSpPr/>
          <p:nvPr userDrawn="1"/>
        </p:nvSpPr>
        <p:spPr>
          <a:xfrm flipV="1">
            <a:off x="0" y="5114925"/>
            <a:ext cx="1743077" cy="1743075"/>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11" name="Text Placeholder 7">
            <a:extLst>
              <a:ext uri="{FF2B5EF4-FFF2-40B4-BE49-F238E27FC236}">
                <a16:creationId xmlns:a16="http://schemas.microsoft.com/office/drawing/2014/main" id="{467FFE41-87BA-382B-FABF-2D6AE99DAC88}"/>
              </a:ext>
            </a:extLst>
          </p:cNvPr>
          <p:cNvSpPr>
            <a:spLocks noGrp="1"/>
          </p:cNvSpPr>
          <p:nvPr>
            <p:ph type="body" sz="quarter" idx="13"/>
          </p:nvPr>
        </p:nvSpPr>
        <p:spPr>
          <a:xfrm>
            <a:off x="6572679" y="1376535"/>
            <a:ext cx="5031946" cy="747251"/>
          </a:xfrm>
        </p:spPr>
        <p:txBody>
          <a:bodyPr anchor="ctr">
            <a:noAutofit/>
          </a:bodyPr>
          <a:lstStyle>
            <a:lvl1pPr>
              <a:lnSpc>
                <a:spcPct val="100000"/>
              </a:lnSpc>
              <a:spcBef>
                <a:spcPts val="0"/>
              </a:spcBef>
              <a:defRPr sz="1800">
                <a:solidFill>
                  <a:schemeClr val="tx1"/>
                </a:solidFill>
              </a:defRPr>
            </a:lvl1pPr>
            <a:lvl2pPr>
              <a:spcBef>
                <a:spcPts val="400"/>
              </a:spcBef>
              <a:defRPr/>
            </a:lvl2pPr>
            <a:lvl3pPr>
              <a:spcBef>
                <a:spcPts val="400"/>
              </a:spcBef>
              <a:defRPr/>
            </a:lvl3pPr>
            <a:lvl4pPr>
              <a:spcBef>
                <a:spcPts val="400"/>
              </a:spcBef>
              <a:defRPr/>
            </a:lvl4pPr>
            <a:lvl5pPr>
              <a:spcBef>
                <a:spcPts val="400"/>
              </a:spcBef>
              <a:defRPr/>
            </a:lvl5pPr>
          </a:lstStyle>
          <a:p>
            <a:pPr lvl="0"/>
            <a:r>
              <a:rPr lang="en-US" dirty="0"/>
              <a:t>Click to edit Master text styles</a:t>
            </a:r>
          </a:p>
        </p:txBody>
      </p:sp>
      <p:sp>
        <p:nvSpPr>
          <p:cNvPr id="18" name="Text Placeholder 7">
            <a:extLst>
              <a:ext uri="{FF2B5EF4-FFF2-40B4-BE49-F238E27FC236}">
                <a16:creationId xmlns:a16="http://schemas.microsoft.com/office/drawing/2014/main" id="{AEE06FA4-0F97-6F61-C722-9F7239E2DC09}"/>
              </a:ext>
            </a:extLst>
          </p:cNvPr>
          <p:cNvSpPr>
            <a:spLocks noGrp="1"/>
          </p:cNvSpPr>
          <p:nvPr>
            <p:ph type="body" sz="quarter" idx="33"/>
          </p:nvPr>
        </p:nvSpPr>
        <p:spPr>
          <a:xfrm>
            <a:off x="6572679" y="2571746"/>
            <a:ext cx="5031946" cy="747251"/>
          </a:xfrm>
        </p:spPr>
        <p:txBody>
          <a:bodyPr anchor="ctr">
            <a:noAutofit/>
          </a:bodyPr>
          <a:lstStyle>
            <a:lvl1pPr>
              <a:lnSpc>
                <a:spcPct val="100000"/>
              </a:lnSpc>
              <a:spcBef>
                <a:spcPts val="0"/>
              </a:spcBef>
              <a:defRPr sz="1800">
                <a:solidFill>
                  <a:schemeClr val="tx1"/>
                </a:solidFill>
              </a:defRPr>
            </a:lvl1pPr>
            <a:lvl2pPr>
              <a:spcBef>
                <a:spcPts val="400"/>
              </a:spcBef>
              <a:defRPr/>
            </a:lvl2pPr>
            <a:lvl3pPr>
              <a:spcBef>
                <a:spcPts val="400"/>
              </a:spcBef>
              <a:defRPr/>
            </a:lvl3pPr>
            <a:lvl4pPr>
              <a:spcBef>
                <a:spcPts val="400"/>
              </a:spcBef>
              <a:defRPr/>
            </a:lvl4pPr>
            <a:lvl5pPr>
              <a:spcBef>
                <a:spcPts val="400"/>
              </a:spcBef>
              <a:defRPr/>
            </a:lvl5pPr>
          </a:lstStyle>
          <a:p>
            <a:pPr lvl="0"/>
            <a:r>
              <a:rPr lang="en-US" dirty="0"/>
              <a:t>Click to edit Master text styles</a:t>
            </a:r>
          </a:p>
        </p:txBody>
      </p:sp>
      <p:sp>
        <p:nvSpPr>
          <p:cNvPr id="19" name="Text Placeholder 7">
            <a:extLst>
              <a:ext uri="{FF2B5EF4-FFF2-40B4-BE49-F238E27FC236}">
                <a16:creationId xmlns:a16="http://schemas.microsoft.com/office/drawing/2014/main" id="{1A2EC03D-0031-5439-382A-06A1EBCCF70B}"/>
              </a:ext>
            </a:extLst>
          </p:cNvPr>
          <p:cNvSpPr>
            <a:spLocks noGrp="1"/>
          </p:cNvSpPr>
          <p:nvPr>
            <p:ph type="body" sz="quarter" idx="36"/>
          </p:nvPr>
        </p:nvSpPr>
        <p:spPr>
          <a:xfrm>
            <a:off x="6572679" y="3538996"/>
            <a:ext cx="5031946" cy="747251"/>
          </a:xfrm>
        </p:spPr>
        <p:txBody>
          <a:bodyPr anchor="ctr">
            <a:noAutofit/>
          </a:bodyPr>
          <a:lstStyle>
            <a:lvl1pPr>
              <a:lnSpc>
                <a:spcPct val="100000"/>
              </a:lnSpc>
              <a:spcBef>
                <a:spcPts val="0"/>
              </a:spcBef>
              <a:defRPr sz="1800">
                <a:solidFill>
                  <a:schemeClr val="tx1"/>
                </a:solidFill>
              </a:defRPr>
            </a:lvl1pPr>
            <a:lvl2pPr>
              <a:spcBef>
                <a:spcPts val="400"/>
              </a:spcBef>
              <a:defRPr/>
            </a:lvl2pPr>
            <a:lvl3pPr>
              <a:spcBef>
                <a:spcPts val="400"/>
              </a:spcBef>
              <a:defRPr/>
            </a:lvl3pPr>
            <a:lvl4pPr>
              <a:spcBef>
                <a:spcPts val="400"/>
              </a:spcBef>
              <a:defRPr/>
            </a:lvl4pPr>
            <a:lvl5pPr>
              <a:spcBef>
                <a:spcPts val="400"/>
              </a:spcBef>
              <a:defRPr/>
            </a:lvl5pPr>
          </a:lstStyle>
          <a:p>
            <a:pPr lvl="0"/>
            <a:r>
              <a:rPr lang="en-US" dirty="0"/>
              <a:t>Click to edit Master text styles</a:t>
            </a:r>
          </a:p>
        </p:txBody>
      </p:sp>
      <p:sp>
        <p:nvSpPr>
          <p:cNvPr id="20" name="Text Placeholder 7">
            <a:extLst>
              <a:ext uri="{FF2B5EF4-FFF2-40B4-BE49-F238E27FC236}">
                <a16:creationId xmlns:a16="http://schemas.microsoft.com/office/drawing/2014/main" id="{898D4D79-CC68-5105-005D-DD2DB9447915}"/>
              </a:ext>
            </a:extLst>
          </p:cNvPr>
          <p:cNvSpPr>
            <a:spLocks noGrp="1"/>
          </p:cNvSpPr>
          <p:nvPr>
            <p:ph type="body" sz="quarter" idx="39"/>
          </p:nvPr>
        </p:nvSpPr>
        <p:spPr>
          <a:xfrm>
            <a:off x="6572679" y="4730643"/>
            <a:ext cx="5031946" cy="747251"/>
          </a:xfrm>
        </p:spPr>
        <p:txBody>
          <a:bodyPr anchor="ctr">
            <a:noAutofit/>
          </a:bodyPr>
          <a:lstStyle>
            <a:lvl1pPr>
              <a:lnSpc>
                <a:spcPct val="100000"/>
              </a:lnSpc>
              <a:spcBef>
                <a:spcPts val="0"/>
              </a:spcBef>
              <a:defRPr sz="1800">
                <a:solidFill>
                  <a:schemeClr val="tx1"/>
                </a:solidFill>
              </a:defRPr>
            </a:lvl1pPr>
            <a:lvl2pPr>
              <a:spcBef>
                <a:spcPts val="400"/>
              </a:spcBef>
              <a:defRPr/>
            </a:lvl2pPr>
            <a:lvl3pPr>
              <a:spcBef>
                <a:spcPts val="400"/>
              </a:spcBef>
              <a:defRPr/>
            </a:lvl3pPr>
            <a:lvl4pPr>
              <a:spcBef>
                <a:spcPts val="400"/>
              </a:spcBef>
              <a:defRPr/>
            </a:lvl4pPr>
            <a:lvl5pPr>
              <a:spcBef>
                <a:spcPts val="400"/>
              </a:spcBef>
              <a:defRPr/>
            </a:lvl5pPr>
          </a:lstStyle>
          <a:p>
            <a:pPr lvl="0"/>
            <a:r>
              <a:rPr lang="en-US" dirty="0"/>
              <a:t>Click to edit Master text styles</a:t>
            </a:r>
          </a:p>
        </p:txBody>
      </p:sp>
    </p:spTree>
    <p:extLst>
      <p:ext uri="{BB962C8B-B14F-4D97-AF65-F5344CB8AC3E}">
        <p14:creationId xmlns:p14="http://schemas.microsoft.com/office/powerpoint/2010/main" val="25912534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ank You S06V1">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FAA4F31-FF90-45D7-B2DE-4071CF3B0D54}"/>
              </a:ext>
            </a:extLst>
          </p:cNvPr>
          <p:cNvSpPr/>
          <p:nvPr userDrawn="1"/>
        </p:nvSpPr>
        <p:spPr>
          <a:xfrm>
            <a:off x="0" y="0"/>
            <a:ext cx="3429000" cy="3428996"/>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4" name="Title 1">
            <a:extLst>
              <a:ext uri="{FF2B5EF4-FFF2-40B4-BE49-F238E27FC236}">
                <a16:creationId xmlns:a16="http://schemas.microsoft.com/office/drawing/2014/main" id="{3282F00A-A605-DB2C-17E8-A269DC1DC81A}"/>
              </a:ext>
            </a:extLst>
          </p:cNvPr>
          <p:cNvSpPr>
            <a:spLocks noGrp="1"/>
          </p:cNvSpPr>
          <p:nvPr>
            <p:ph type="ctrTitle"/>
          </p:nvPr>
        </p:nvSpPr>
        <p:spPr>
          <a:xfrm>
            <a:off x="587379" y="584199"/>
            <a:ext cx="9577383" cy="3694093"/>
          </a:xfrm>
          <a:prstGeom prst="rect">
            <a:avLst/>
          </a:prstGeom>
        </p:spPr>
        <p:txBody>
          <a:bodyPr anchor="b">
            <a:noAutofit/>
          </a:bodyPr>
          <a:lstStyle>
            <a:lvl1pPr algn="l">
              <a:defRPr sz="4400">
                <a:solidFill>
                  <a:schemeClr val="tx1"/>
                </a:solidFill>
              </a:defRPr>
            </a:lvl1pPr>
          </a:lstStyle>
          <a:p>
            <a:r>
              <a:rPr lang="en-US" dirty="0"/>
              <a:t>Click to edit Master title style</a:t>
            </a:r>
            <a:endParaRPr lang="en-ID" dirty="0"/>
          </a:p>
        </p:txBody>
      </p:sp>
      <p:sp>
        <p:nvSpPr>
          <p:cNvPr id="5" name="Subtitle 2">
            <a:extLst>
              <a:ext uri="{FF2B5EF4-FFF2-40B4-BE49-F238E27FC236}">
                <a16:creationId xmlns:a16="http://schemas.microsoft.com/office/drawing/2014/main" id="{25FF4370-38BB-6E85-843A-8141988084D5}"/>
              </a:ext>
            </a:extLst>
          </p:cNvPr>
          <p:cNvSpPr>
            <a:spLocks noGrp="1"/>
          </p:cNvSpPr>
          <p:nvPr>
            <p:ph type="subTitle" idx="1"/>
          </p:nvPr>
        </p:nvSpPr>
        <p:spPr>
          <a:xfrm>
            <a:off x="587377" y="4386292"/>
            <a:ext cx="9577383" cy="1423958"/>
          </a:xfrm>
          <a:prstGeom prst="rect">
            <a:avLst/>
          </a:prstGeom>
        </p:spPr>
        <p:txBody>
          <a:bodyPr>
            <a:noAutofit/>
          </a:bodyPr>
          <a:lstStyle>
            <a:lvl1pPr marL="0" indent="0" algn="l">
              <a:lnSpc>
                <a:spcPct val="150000"/>
              </a:lnSpc>
              <a:buNone/>
              <a:defRPr sz="1800" b="0">
                <a:solidFill>
                  <a:schemeClr val="tx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endParaRPr lang="en-ID" dirty="0"/>
          </a:p>
        </p:txBody>
      </p:sp>
      <p:sp>
        <p:nvSpPr>
          <p:cNvPr id="6" name="Rectangle 5">
            <a:extLst>
              <a:ext uri="{FF2B5EF4-FFF2-40B4-BE49-F238E27FC236}">
                <a16:creationId xmlns:a16="http://schemas.microsoft.com/office/drawing/2014/main" id="{C436FFF2-2DBB-1CD9-58EF-DC971AA99613}"/>
              </a:ext>
            </a:extLst>
          </p:cNvPr>
          <p:cNvSpPr/>
          <p:nvPr userDrawn="1"/>
        </p:nvSpPr>
        <p:spPr>
          <a:xfrm>
            <a:off x="587377" y="4278292"/>
            <a:ext cx="1550635" cy="10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25000" lnSpcReduction="20000"/>
          </a:bodyPr>
          <a:lstStyle/>
          <a:p>
            <a:pPr algn="ctr"/>
            <a:endParaRPr lang="en-GB">
              <a:solidFill>
                <a:schemeClr val="tx1"/>
              </a:solidFill>
            </a:endParaRPr>
          </a:p>
        </p:txBody>
      </p:sp>
    </p:spTree>
    <p:extLst>
      <p:ext uri="{BB962C8B-B14F-4D97-AF65-F5344CB8AC3E}">
        <p14:creationId xmlns:p14="http://schemas.microsoft.com/office/powerpoint/2010/main" val="27994130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hank You S06V2">
    <p:bg>
      <p:bgPr>
        <a:solidFill>
          <a:schemeClr val="bg1"/>
        </a:solidFill>
        <a:effectLst/>
      </p:bgPr>
    </p:b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001FB9E8-FFD2-5B94-A9EC-C17430F2B27F}"/>
              </a:ext>
            </a:extLst>
          </p:cNvPr>
          <p:cNvSpPr/>
          <p:nvPr userDrawn="1"/>
        </p:nvSpPr>
        <p:spPr>
          <a:xfrm>
            <a:off x="0" y="1542920"/>
            <a:ext cx="1890476" cy="3772160"/>
          </a:xfrm>
          <a:custGeom>
            <a:avLst/>
            <a:gdLst>
              <a:gd name="connsiteX0" fmla="*/ 3776 w 1623776"/>
              <a:gd name="connsiteY0" fmla="*/ 0 h 3240000"/>
              <a:gd name="connsiteX1" fmla="*/ 0 w 1623776"/>
              <a:gd name="connsiteY1" fmla="*/ 191 h 3240000"/>
              <a:gd name="connsiteX2" fmla="*/ 0 w 1623776"/>
              <a:gd name="connsiteY2" fmla="*/ 3239810 h 3240000"/>
              <a:gd name="connsiteX3" fmla="*/ 3776 w 1623776"/>
              <a:gd name="connsiteY3" fmla="*/ 3240000 h 3240000"/>
              <a:gd name="connsiteX4" fmla="*/ 1623776 w 1623776"/>
              <a:gd name="connsiteY4" fmla="*/ 1620000 h 3240000"/>
              <a:gd name="connsiteX5" fmla="*/ 3776 w 1623776"/>
              <a:gd name="connsiteY5" fmla="*/ 0 h 324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23776" h="3240000">
                <a:moveTo>
                  <a:pt x="3776" y="0"/>
                </a:moveTo>
                <a:lnTo>
                  <a:pt x="0" y="191"/>
                </a:lnTo>
                <a:lnTo>
                  <a:pt x="0" y="3239810"/>
                </a:lnTo>
                <a:lnTo>
                  <a:pt x="3776" y="3240000"/>
                </a:lnTo>
                <a:cubicBezTo>
                  <a:pt x="898477" y="3240000"/>
                  <a:pt x="1623776" y="2514701"/>
                  <a:pt x="1623776" y="1620000"/>
                </a:cubicBezTo>
                <a:cubicBezTo>
                  <a:pt x="1623776" y="725299"/>
                  <a:pt x="898477" y="0"/>
                  <a:pt x="3776" y="0"/>
                </a:cubicBez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5" name="Freeform: Shape 14">
            <a:extLst>
              <a:ext uri="{FF2B5EF4-FFF2-40B4-BE49-F238E27FC236}">
                <a16:creationId xmlns:a16="http://schemas.microsoft.com/office/drawing/2014/main" id="{7BBEC518-0BEE-8EE2-B20F-6E73D5849DD7}"/>
              </a:ext>
            </a:extLst>
          </p:cNvPr>
          <p:cNvSpPr/>
          <p:nvPr userDrawn="1"/>
        </p:nvSpPr>
        <p:spPr>
          <a:xfrm flipH="1">
            <a:off x="10301524" y="1542920"/>
            <a:ext cx="1890476" cy="3772160"/>
          </a:xfrm>
          <a:custGeom>
            <a:avLst/>
            <a:gdLst>
              <a:gd name="connsiteX0" fmla="*/ 3776 w 1623776"/>
              <a:gd name="connsiteY0" fmla="*/ 0 h 3240000"/>
              <a:gd name="connsiteX1" fmla="*/ 0 w 1623776"/>
              <a:gd name="connsiteY1" fmla="*/ 191 h 3240000"/>
              <a:gd name="connsiteX2" fmla="*/ 0 w 1623776"/>
              <a:gd name="connsiteY2" fmla="*/ 3239810 h 3240000"/>
              <a:gd name="connsiteX3" fmla="*/ 3776 w 1623776"/>
              <a:gd name="connsiteY3" fmla="*/ 3240000 h 3240000"/>
              <a:gd name="connsiteX4" fmla="*/ 1623776 w 1623776"/>
              <a:gd name="connsiteY4" fmla="*/ 1620000 h 3240000"/>
              <a:gd name="connsiteX5" fmla="*/ 3776 w 1623776"/>
              <a:gd name="connsiteY5" fmla="*/ 0 h 324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23776" h="3240000">
                <a:moveTo>
                  <a:pt x="3776" y="0"/>
                </a:moveTo>
                <a:lnTo>
                  <a:pt x="0" y="191"/>
                </a:lnTo>
                <a:lnTo>
                  <a:pt x="0" y="3239810"/>
                </a:lnTo>
                <a:lnTo>
                  <a:pt x="3776" y="3240000"/>
                </a:lnTo>
                <a:cubicBezTo>
                  <a:pt x="898477" y="3240000"/>
                  <a:pt x="1623776" y="2514701"/>
                  <a:pt x="1623776" y="1620000"/>
                </a:cubicBezTo>
                <a:cubicBezTo>
                  <a:pt x="1623776" y="725299"/>
                  <a:pt x="898477" y="0"/>
                  <a:pt x="3776" y="0"/>
                </a:cubicBez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 name="Title 1">
            <a:extLst>
              <a:ext uri="{FF2B5EF4-FFF2-40B4-BE49-F238E27FC236}">
                <a16:creationId xmlns:a16="http://schemas.microsoft.com/office/drawing/2014/main" id="{3282F00A-A605-DB2C-17E8-A269DC1DC81A}"/>
              </a:ext>
            </a:extLst>
          </p:cNvPr>
          <p:cNvSpPr>
            <a:spLocks noGrp="1"/>
          </p:cNvSpPr>
          <p:nvPr>
            <p:ph type="ctrTitle"/>
          </p:nvPr>
        </p:nvSpPr>
        <p:spPr>
          <a:xfrm>
            <a:off x="1320804" y="2005042"/>
            <a:ext cx="9577383" cy="1423958"/>
          </a:xfrm>
          <a:prstGeom prst="rect">
            <a:avLst/>
          </a:prstGeom>
        </p:spPr>
        <p:txBody>
          <a:bodyPr anchor="b">
            <a:noAutofit/>
          </a:bodyPr>
          <a:lstStyle>
            <a:lvl1pPr algn="ctr">
              <a:defRPr sz="4400">
                <a:solidFill>
                  <a:schemeClr val="tx1"/>
                </a:solidFill>
              </a:defRPr>
            </a:lvl1pPr>
          </a:lstStyle>
          <a:p>
            <a:r>
              <a:rPr lang="en-US" dirty="0"/>
              <a:t>Click to edit Master title style</a:t>
            </a:r>
            <a:endParaRPr lang="en-ID" dirty="0"/>
          </a:p>
        </p:txBody>
      </p:sp>
      <p:sp>
        <p:nvSpPr>
          <p:cNvPr id="5" name="Subtitle 2">
            <a:extLst>
              <a:ext uri="{FF2B5EF4-FFF2-40B4-BE49-F238E27FC236}">
                <a16:creationId xmlns:a16="http://schemas.microsoft.com/office/drawing/2014/main" id="{25FF4370-38BB-6E85-843A-8141988084D5}"/>
              </a:ext>
            </a:extLst>
          </p:cNvPr>
          <p:cNvSpPr>
            <a:spLocks noGrp="1"/>
          </p:cNvSpPr>
          <p:nvPr>
            <p:ph type="subTitle" idx="1"/>
          </p:nvPr>
        </p:nvSpPr>
        <p:spPr>
          <a:xfrm>
            <a:off x="1320804" y="3537000"/>
            <a:ext cx="9577383" cy="1423958"/>
          </a:xfrm>
          <a:prstGeom prst="rect">
            <a:avLst/>
          </a:prstGeom>
        </p:spPr>
        <p:txBody>
          <a:bodyPr>
            <a:noAutofit/>
          </a:bodyPr>
          <a:lstStyle>
            <a:lvl1pPr marL="0" indent="0" algn="ctr">
              <a:lnSpc>
                <a:spcPct val="150000"/>
              </a:lnSpc>
              <a:buNone/>
              <a:defRPr sz="1800" b="0">
                <a:solidFill>
                  <a:schemeClr val="tx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endParaRPr lang="en-ID" dirty="0"/>
          </a:p>
        </p:txBody>
      </p:sp>
      <p:sp>
        <p:nvSpPr>
          <p:cNvPr id="6" name="Rectangle 5">
            <a:extLst>
              <a:ext uri="{FF2B5EF4-FFF2-40B4-BE49-F238E27FC236}">
                <a16:creationId xmlns:a16="http://schemas.microsoft.com/office/drawing/2014/main" id="{C436FFF2-2DBB-1CD9-58EF-DC971AA99613}"/>
              </a:ext>
            </a:extLst>
          </p:cNvPr>
          <p:cNvSpPr/>
          <p:nvPr userDrawn="1"/>
        </p:nvSpPr>
        <p:spPr>
          <a:xfrm>
            <a:off x="5334178" y="3429000"/>
            <a:ext cx="1550635" cy="10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25000" lnSpcReduction="20000"/>
          </a:bodyPr>
          <a:lstStyle/>
          <a:p>
            <a:pPr algn="ctr"/>
            <a:endParaRPr lang="en-GB">
              <a:solidFill>
                <a:schemeClr val="tx1"/>
              </a:solidFill>
            </a:endParaRPr>
          </a:p>
        </p:txBody>
      </p:sp>
    </p:spTree>
    <p:extLst>
      <p:ext uri="{BB962C8B-B14F-4D97-AF65-F5344CB8AC3E}">
        <p14:creationId xmlns:p14="http://schemas.microsoft.com/office/powerpoint/2010/main" val="19824157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ank You S06V3">
    <p:bg>
      <p:bgPr>
        <a:solidFill>
          <a:schemeClr val="bg1"/>
        </a:solidFill>
        <a:effectLst/>
      </p:bgPr>
    </p:b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001FB9E8-FFD2-5B94-A9EC-C17430F2B27F}"/>
              </a:ext>
            </a:extLst>
          </p:cNvPr>
          <p:cNvSpPr/>
          <p:nvPr userDrawn="1"/>
        </p:nvSpPr>
        <p:spPr>
          <a:xfrm rot="5400000">
            <a:off x="5150762" y="-940842"/>
            <a:ext cx="1890476" cy="3772160"/>
          </a:xfrm>
          <a:custGeom>
            <a:avLst/>
            <a:gdLst>
              <a:gd name="connsiteX0" fmla="*/ 3776 w 1623776"/>
              <a:gd name="connsiteY0" fmla="*/ 0 h 3240000"/>
              <a:gd name="connsiteX1" fmla="*/ 0 w 1623776"/>
              <a:gd name="connsiteY1" fmla="*/ 191 h 3240000"/>
              <a:gd name="connsiteX2" fmla="*/ 0 w 1623776"/>
              <a:gd name="connsiteY2" fmla="*/ 3239810 h 3240000"/>
              <a:gd name="connsiteX3" fmla="*/ 3776 w 1623776"/>
              <a:gd name="connsiteY3" fmla="*/ 3240000 h 3240000"/>
              <a:gd name="connsiteX4" fmla="*/ 1623776 w 1623776"/>
              <a:gd name="connsiteY4" fmla="*/ 1620000 h 3240000"/>
              <a:gd name="connsiteX5" fmla="*/ 3776 w 1623776"/>
              <a:gd name="connsiteY5" fmla="*/ 0 h 324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23776" h="3240000">
                <a:moveTo>
                  <a:pt x="3776" y="0"/>
                </a:moveTo>
                <a:lnTo>
                  <a:pt x="0" y="191"/>
                </a:lnTo>
                <a:lnTo>
                  <a:pt x="0" y="3239810"/>
                </a:lnTo>
                <a:lnTo>
                  <a:pt x="3776" y="3240000"/>
                </a:lnTo>
                <a:cubicBezTo>
                  <a:pt x="898477" y="3240000"/>
                  <a:pt x="1623776" y="2514701"/>
                  <a:pt x="1623776" y="1620000"/>
                </a:cubicBezTo>
                <a:cubicBezTo>
                  <a:pt x="1623776" y="725299"/>
                  <a:pt x="898477" y="0"/>
                  <a:pt x="3776" y="0"/>
                </a:cubicBez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 name="Title 1">
            <a:extLst>
              <a:ext uri="{FF2B5EF4-FFF2-40B4-BE49-F238E27FC236}">
                <a16:creationId xmlns:a16="http://schemas.microsoft.com/office/drawing/2014/main" id="{3282F00A-A605-DB2C-17E8-A269DC1DC81A}"/>
              </a:ext>
            </a:extLst>
          </p:cNvPr>
          <p:cNvSpPr>
            <a:spLocks noGrp="1"/>
          </p:cNvSpPr>
          <p:nvPr>
            <p:ph type="ctrTitle"/>
          </p:nvPr>
        </p:nvSpPr>
        <p:spPr>
          <a:xfrm>
            <a:off x="1320804" y="2005042"/>
            <a:ext cx="9577383" cy="1423958"/>
          </a:xfrm>
          <a:prstGeom prst="rect">
            <a:avLst/>
          </a:prstGeom>
        </p:spPr>
        <p:txBody>
          <a:bodyPr anchor="b">
            <a:noAutofit/>
          </a:bodyPr>
          <a:lstStyle>
            <a:lvl1pPr algn="ctr">
              <a:defRPr sz="4400">
                <a:solidFill>
                  <a:schemeClr val="tx1"/>
                </a:solidFill>
              </a:defRPr>
            </a:lvl1pPr>
          </a:lstStyle>
          <a:p>
            <a:r>
              <a:rPr lang="en-US" dirty="0"/>
              <a:t>Click to edit Master title style</a:t>
            </a:r>
            <a:endParaRPr lang="en-ID" dirty="0"/>
          </a:p>
        </p:txBody>
      </p:sp>
      <p:sp>
        <p:nvSpPr>
          <p:cNvPr id="5" name="Subtitle 2">
            <a:extLst>
              <a:ext uri="{FF2B5EF4-FFF2-40B4-BE49-F238E27FC236}">
                <a16:creationId xmlns:a16="http://schemas.microsoft.com/office/drawing/2014/main" id="{25FF4370-38BB-6E85-843A-8141988084D5}"/>
              </a:ext>
            </a:extLst>
          </p:cNvPr>
          <p:cNvSpPr>
            <a:spLocks noGrp="1"/>
          </p:cNvSpPr>
          <p:nvPr>
            <p:ph type="subTitle" idx="1"/>
          </p:nvPr>
        </p:nvSpPr>
        <p:spPr>
          <a:xfrm>
            <a:off x="1320804" y="3537000"/>
            <a:ext cx="9577383" cy="1423958"/>
          </a:xfrm>
          <a:prstGeom prst="rect">
            <a:avLst/>
          </a:prstGeom>
        </p:spPr>
        <p:txBody>
          <a:bodyPr>
            <a:noAutofit/>
          </a:bodyPr>
          <a:lstStyle>
            <a:lvl1pPr marL="0" indent="0" algn="ctr">
              <a:lnSpc>
                <a:spcPct val="150000"/>
              </a:lnSpc>
              <a:buNone/>
              <a:defRPr sz="1800" b="0">
                <a:solidFill>
                  <a:schemeClr val="tx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endParaRPr lang="en-ID" dirty="0"/>
          </a:p>
        </p:txBody>
      </p:sp>
      <p:sp>
        <p:nvSpPr>
          <p:cNvPr id="6" name="Rectangle 5">
            <a:extLst>
              <a:ext uri="{FF2B5EF4-FFF2-40B4-BE49-F238E27FC236}">
                <a16:creationId xmlns:a16="http://schemas.microsoft.com/office/drawing/2014/main" id="{C436FFF2-2DBB-1CD9-58EF-DC971AA99613}"/>
              </a:ext>
            </a:extLst>
          </p:cNvPr>
          <p:cNvSpPr/>
          <p:nvPr userDrawn="1"/>
        </p:nvSpPr>
        <p:spPr>
          <a:xfrm>
            <a:off x="5334178" y="3429000"/>
            <a:ext cx="1550635" cy="10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25000" lnSpcReduction="20000"/>
          </a:bodyPr>
          <a:lstStyle/>
          <a:p>
            <a:pPr algn="ctr"/>
            <a:endParaRPr lang="en-GB">
              <a:solidFill>
                <a:schemeClr val="tx1"/>
              </a:solidFill>
            </a:endParaRPr>
          </a:p>
        </p:txBody>
      </p:sp>
    </p:spTree>
    <p:extLst>
      <p:ext uri="{BB962C8B-B14F-4D97-AF65-F5344CB8AC3E}">
        <p14:creationId xmlns:p14="http://schemas.microsoft.com/office/powerpoint/2010/main" val="38281883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s S08V1">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FAA4F31-FF90-45D7-B2DE-4071CF3B0D54}"/>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7375" y="584200"/>
            <a:ext cx="11017250"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4" name="Content Placeholder 3">
            <a:extLst>
              <a:ext uri="{FF2B5EF4-FFF2-40B4-BE49-F238E27FC236}">
                <a16:creationId xmlns:a16="http://schemas.microsoft.com/office/drawing/2014/main" id="{87710F97-4F79-635A-8480-E67B297F3F47}"/>
              </a:ext>
            </a:extLst>
          </p:cNvPr>
          <p:cNvSpPr>
            <a:spLocks noGrp="1"/>
          </p:cNvSpPr>
          <p:nvPr>
            <p:ph sz="quarter" idx="10"/>
          </p:nvPr>
        </p:nvSpPr>
        <p:spPr>
          <a:xfrm>
            <a:off x="587375" y="2124075"/>
            <a:ext cx="11017250" cy="4149725"/>
          </a:xfrm>
        </p:spPr>
        <p:txBody>
          <a:bodyPr/>
          <a:lstStyle>
            <a:lvl1pPr marL="285750" indent="-285750">
              <a:buClr>
                <a:schemeClr val="accent1"/>
              </a:buClr>
              <a:buFont typeface="Wingdings" panose="05000000000000000000" pitchFamily="2" charset="2"/>
              <a:buChar char="§"/>
              <a:defRPr sz="1800" b="0">
                <a:solidFill>
                  <a:schemeClr val="tx1"/>
                </a:solidFill>
              </a:defRPr>
            </a:lvl1pPr>
            <a:lvl2pPr marL="742939" indent="-285750">
              <a:buClr>
                <a:schemeClr val="accent1"/>
              </a:buClr>
              <a:buFont typeface="Wingdings" panose="05000000000000000000" pitchFamily="2" charset="2"/>
              <a:buChar char="§"/>
              <a:defRPr sz="1600">
                <a:solidFill>
                  <a:schemeClr val="tx1"/>
                </a:solidFill>
              </a:defRPr>
            </a:lvl2pPr>
            <a:lvl3pPr marL="1200127" indent="-285750">
              <a:buClr>
                <a:schemeClr val="accent1"/>
              </a:buClr>
              <a:buFont typeface="Wingdings" panose="05000000000000000000" pitchFamily="2" charset="2"/>
              <a:buChar char="§"/>
              <a:defRPr sz="1400">
                <a:solidFill>
                  <a:schemeClr val="tx1"/>
                </a:solidFill>
              </a:defRPr>
            </a:lvl3pPr>
            <a:lvl4pPr marL="1543016" indent="-171450">
              <a:buClr>
                <a:schemeClr val="accent1"/>
              </a:buClr>
              <a:buFont typeface="Wingdings" panose="05000000000000000000" pitchFamily="2" charset="2"/>
              <a:buChar char="§"/>
              <a:defRPr sz="1200">
                <a:solidFill>
                  <a:schemeClr val="tx1"/>
                </a:solidFill>
              </a:defRPr>
            </a:lvl4pPr>
            <a:lvl5pPr marL="2000205" indent="-171450">
              <a:buClr>
                <a:schemeClr val="accent1"/>
              </a:buClr>
              <a:buFont typeface="Wingdings" panose="05000000000000000000" pitchFamily="2" charset="2"/>
              <a:buChar cha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65245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am S07V1">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7375" y="584200"/>
            <a:ext cx="11017250"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5" name="Rectangle 4">
            <a:extLst>
              <a:ext uri="{FF2B5EF4-FFF2-40B4-BE49-F238E27FC236}">
                <a16:creationId xmlns:a16="http://schemas.microsoft.com/office/drawing/2014/main" id="{A9C58487-FAF6-6FA2-6EE6-AF55ED7E11BD}"/>
              </a:ext>
            </a:extLst>
          </p:cNvPr>
          <p:cNvSpPr/>
          <p:nvPr userDrawn="1"/>
        </p:nvSpPr>
        <p:spPr>
          <a:xfrm>
            <a:off x="587375" y="1860550"/>
            <a:ext cx="1672954" cy="18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6" name="Picture Placeholder 3">
            <a:extLst>
              <a:ext uri="{FF2B5EF4-FFF2-40B4-BE49-F238E27FC236}">
                <a16:creationId xmlns:a16="http://schemas.microsoft.com/office/drawing/2014/main" id="{A60A65A1-5F85-B33B-EA28-74D5F976D7D6}"/>
              </a:ext>
            </a:extLst>
          </p:cNvPr>
          <p:cNvSpPr>
            <a:spLocks noGrp="1"/>
          </p:cNvSpPr>
          <p:nvPr>
            <p:ph type="pic" sz="quarter" idx="12"/>
          </p:nvPr>
        </p:nvSpPr>
        <p:spPr>
          <a:xfrm>
            <a:off x="712769" y="1985759"/>
            <a:ext cx="4198686" cy="4288041"/>
          </a:xfrm>
          <a:solidFill>
            <a:schemeClr val="accent2"/>
          </a:solidFill>
        </p:spPr>
        <p:txBody>
          <a:bodyPr vert="horz" lIns="91440" tIns="45720" rIns="91440" bIns="45720" rtlCol="0" anchor="ctr">
            <a:noAutofit/>
          </a:bodyPr>
          <a:lstStyle>
            <a:lvl1pPr>
              <a:defRPr lang="en-ID" sz="1400"/>
            </a:lvl1pPr>
          </a:lstStyle>
          <a:p>
            <a:pPr lvl="0" algn="ctr"/>
            <a:endParaRPr lang="en-ID"/>
          </a:p>
        </p:txBody>
      </p:sp>
      <p:sp>
        <p:nvSpPr>
          <p:cNvPr id="7" name="Text Placeholder 2">
            <a:extLst>
              <a:ext uri="{FF2B5EF4-FFF2-40B4-BE49-F238E27FC236}">
                <a16:creationId xmlns:a16="http://schemas.microsoft.com/office/drawing/2014/main" id="{B9739D3D-43C6-568B-C822-71725DFDDE2B}"/>
              </a:ext>
            </a:extLst>
          </p:cNvPr>
          <p:cNvSpPr>
            <a:spLocks noGrp="1"/>
          </p:cNvSpPr>
          <p:nvPr>
            <p:ph type="body" sz="quarter" idx="15" hasCustomPrompt="1"/>
          </p:nvPr>
        </p:nvSpPr>
        <p:spPr>
          <a:xfrm>
            <a:off x="5200649" y="2379337"/>
            <a:ext cx="6403976" cy="360000"/>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9" name="Text Placeholder 7">
            <a:extLst>
              <a:ext uri="{FF2B5EF4-FFF2-40B4-BE49-F238E27FC236}">
                <a16:creationId xmlns:a16="http://schemas.microsoft.com/office/drawing/2014/main" id="{0FDDC7E6-D45A-8771-B382-2AB8909D9FAC}"/>
              </a:ext>
            </a:extLst>
          </p:cNvPr>
          <p:cNvSpPr>
            <a:spLocks noGrp="1"/>
          </p:cNvSpPr>
          <p:nvPr>
            <p:ph type="body" sz="quarter" idx="16" hasCustomPrompt="1"/>
          </p:nvPr>
        </p:nvSpPr>
        <p:spPr>
          <a:xfrm>
            <a:off x="5200649" y="1985759"/>
            <a:ext cx="6403976" cy="360000"/>
          </a:xfrm>
        </p:spPr>
        <p:txBody>
          <a:bodyPr anchor="b">
            <a:noAutofit/>
          </a:bodyPr>
          <a:lstStyle>
            <a:lvl1pPr>
              <a:lnSpc>
                <a:spcPct val="100000"/>
              </a:lnSpc>
              <a:spcBef>
                <a:spcPts val="0"/>
              </a:spcBef>
              <a:defRPr sz="1800">
                <a:solidFill>
                  <a:schemeClr val="tx1"/>
                </a:solidFill>
              </a:defRPr>
            </a:lvl1pPr>
          </a:lstStyle>
          <a:p>
            <a:pPr lvl="0"/>
            <a:r>
              <a:rPr lang="en-GB" dirty="0"/>
              <a:t>Name</a:t>
            </a:r>
          </a:p>
        </p:txBody>
      </p:sp>
      <p:sp>
        <p:nvSpPr>
          <p:cNvPr id="10" name="Text Placeholder 2">
            <a:extLst>
              <a:ext uri="{FF2B5EF4-FFF2-40B4-BE49-F238E27FC236}">
                <a16:creationId xmlns:a16="http://schemas.microsoft.com/office/drawing/2014/main" id="{D7DB3D4D-4280-F558-BF92-F16B9874E243}"/>
              </a:ext>
            </a:extLst>
          </p:cNvPr>
          <p:cNvSpPr>
            <a:spLocks noGrp="1"/>
          </p:cNvSpPr>
          <p:nvPr>
            <p:ph type="body" sz="quarter" idx="17" hasCustomPrompt="1"/>
          </p:nvPr>
        </p:nvSpPr>
        <p:spPr>
          <a:xfrm>
            <a:off x="5200649" y="2775736"/>
            <a:ext cx="6403976" cy="3498063"/>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Description</a:t>
            </a:r>
          </a:p>
        </p:txBody>
      </p:sp>
    </p:spTree>
    <p:extLst>
      <p:ext uri="{BB962C8B-B14F-4D97-AF65-F5344CB8AC3E}">
        <p14:creationId xmlns:p14="http://schemas.microsoft.com/office/powerpoint/2010/main" val="30748756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BDF31-02F4-F150-326E-B1E1716B59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648A01-59C2-DE79-7741-1086522383E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510790-2058-251E-027D-F3D88DAA7F68}"/>
              </a:ext>
            </a:extLst>
          </p:cNvPr>
          <p:cNvSpPr>
            <a:spLocks noGrp="1"/>
          </p:cNvSpPr>
          <p:nvPr>
            <p:ph type="dt" sz="half" idx="10"/>
          </p:nvPr>
        </p:nvSpPr>
        <p:spPr/>
        <p:txBody>
          <a:bodyPr/>
          <a:lstStyle/>
          <a:p>
            <a:fld id="{0B305043-5729-4AB6-8832-988E76B0C1C9}" type="datetimeFigureOut">
              <a:rPr lang="en-US" smtClean="0"/>
              <a:t>12/15/2025</a:t>
            </a:fld>
            <a:endParaRPr lang="en-US"/>
          </a:p>
        </p:txBody>
      </p:sp>
      <p:sp>
        <p:nvSpPr>
          <p:cNvPr id="5" name="Footer Placeholder 4">
            <a:extLst>
              <a:ext uri="{FF2B5EF4-FFF2-40B4-BE49-F238E27FC236}">
                <a16:creationId xmlns:a16="http://schemas.microsoft.com/office/drawing/2014/main" id="{0185BB72-116E-AC7E-60A2-A48B73AE87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97286D-DE14-4A90-D28D-9149B0B2AA17}"/>
              </a:ext>
            </a:extLst>
          </p:cNvPr>
          <p:cNvSpPr>
            <a:spLocks noGrp="1"/>
          </p:cNvSpPr>
          <p:nvPr>
            <p:ph type="sldNum" sz="quarter" idx="12"/>
          </p:nvPr>
        </p:nvSpPr>
        <p:spPr/>
        <p:txBody>
          <a:bodyPr/>
          <a:lstStyle/>
          <a:p>
            <a:fld id="{7E819A46-FED0-4CE6-A302-BC112BEDE651}" type="slidenum">
              <a:rPr lang="en-US" smtClean="0"/>
              <a:t>‹#›</a:t>
            </a:fld>
            <a:endParaRPr lang="en-US"/>
          </a:p>
        </p:txBody>
      </p:sp>
    </p:spTree>
    <p:extLst>
      <p:ext uri="{BB962C8B-B14F-4D97-AF65-F5344CB8AC3E}">
        <p14:creationId xmlns:p14="http://schemas.microsoft.com/office/powerpoint/2010/main" val="29063003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am S07V2">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7375" y="584200"/>
            <a:ext cx="11017250"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5" name="Rectangle 4">
            <a:extLst>
              <a:ext uri="{FF2B5EF4-FFF2-40B4-BE49-F238E27FC236}">
                <a16:creationId xmlns:a16="http://schemas.microsoft.com/office/drawing/2014/main" id="{A9C58487-FAF6-6FA2-6EE6-AF55ED7E11BD}"/>
              </a:ext>
            </a:extLst>
          </p:cNvPr>
          <p:cNvSpPr/>
          <p:nvPr userDrawn="1"/>
        </p:nvSpPr>
        <p:spPr>
          <a:xfrm>
            <a:off x="1020598" y="2403790"/>
            <a:ext cx="722972" cy="7778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6" name="Picture Placeholder 3">
            <a:extLst>
              <a:ext uri="{FF2B5EF4-FFF2-40B4-BE49-F238E27FC236}">
                <a16:creationId xmlns:a16="http://schemas.microsoft.com/office/drawing/2014/main" id="{A60A65A1-5F85-B33B-EA28-74D5F976D7D6}"/>
              </a:ext>
            </a:extLst>
          </p:cNvPr>
          <p:cNvSpPr>
            <a:spLocks noGrp="1"/>
          </p:cNvSpPr>
          <p:nvPr>
            <p:ph type="pic" sz="quarter" idx="12"/>
          </p:nvPr>
        </p:nvSpPr>
        <p:spPr>
          <a:xfrm>
            <a:off x="1145992" y="2528999"/>
            <a:ext cx="1762492" cy="1800001"/>
          </a:xfrm>
          <a:solidFill>
            <a:schemeClr val="accent2"/>
          </a:solidFill>
        </p:spPr>
        <p:txBody>
          <a:bodyPr/>
          <a:lstStyle>
            <a:lvl1pPr>
              <a:defRPr>
                <a:solidFill>
                  <a:schemeClr val="tx1"/>
                </a:solidFill>
              </a:defRPr>
            </a:lvl1pPr>
          </a:lstStyle>
          <a:p>
            <a:endParaRPr lang="en-ID"/>
          </a:p>
        </p:txBody>
      </p:sp>
      <p:sp>
        <p:nvSpPr>
          <p:cNvPr id="7" name="Text Placeholder 2">
            <a:extLst>
              <a:ext uri="{FF2B5EF4-FFF2-40B4-BE49-F238E27FC236}">
                <a16:creationId xmlns:a16="http://schemas.microsoft.com/office/drawing/2014/main" id="{B9739D3D-43C6-568B-C822-71725DFDDE2B}"/>
              </a:ext>
            </a:extLst>
          </p:cNvPr>
          <p:cNvSpPr>
            <a:spLocks noGrp="1"/>
          </p:cNvSpPr>
          <p:nvPr>
            <p:ph type="body" sz="quarter" idx="15" hasCustomPrompt="1"/>
          </p:nvPr>
        </p:nvSpPr>
        <p:spPr>
          <a:xfrm>
            <a:off x="877723" y="5179687"/>
            <a:ext cx="2305051" cy="360000"/>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9" name="Text Placeholder 7">
            <a:extLst>
              <a:ext uri="{FF2B5EF4-FFF2-40B4-BE49-F238E27FC236}">
                <a16:creationId xmlns:a16="http://schemas.microsoft.com/office/drawing/2014/main" id="{0FDDC7E6-D45A-8771-B382-2AB8909D9FAC}"/>
              </a:ext>
            </a:extLst>
          </p:cNvPr>
          <p:cNvSpPr>
            <a:spLocks noGrp="1"/>
          </p:cNvSpPr>
          <p:nvPr>
            <p:ph type="body" sz="quarter" idx="16" hasCustomPrompt="1"/>
          </p:nvPr>
        </p:nvSpPr>
        <p:spPr>
          <a:xfrm>
            <a:off x="877723" y="4786109"/>
            <a:ext cx="2305051" cy="360000"/>
          </a:xfrm>
        </p:spPr>
        <p:txBody>
          <a:bodyPr anchor="b">
            <a:noAutofit/>
          </a:bodyPr>
          <a:lstStyle>
            <a:lvl1pPr algn="ctr">
              <a:lnSpc>
                <a:spcPct val="100000"/>
              </a:lnSpc>
              <a:spcBef>
                <a:spcPts val="0"/>
              </a:spcBef>
              <a:defRPr sz="1800">
                <a:solidFill>
                  <a:schemeClr val="tx1"/>
                </a:solidFill>
              </a:defRPr>
            </a:lvl1pPr>
          </a:lstStyle>
          <a:p>
            <a:pPr lvl="0"/>
            <a:r>
              <a:rPr lang="en-GB" dirty="0"/>
              <a:t>Name</a:t>
            </a:r>
          </a:p>
        </p:txBody>
      </p:sp>
      <p:sp>
        <p:nvSpPr>
          <p:cNvPr id="3" name="Rectangle 2">
            <a:extLst>
              <a:ext uri="{FF2B5EF4-FFF2-40B4-BE49-F238E27FC236}">
                <a16:creationId xmlns:a16="http://schemas.microsoft.com/office/drawing/2014/main" id="{66574410-6D2F-55A1-8E39-660141E6EF1C}"/>
              </a:ext>
            </a:extLst>
          </p:cNvPr>
          <p:cNvSpPr/>
          <p:nvPr userDrawn="1"/>
        </p:nvSpPr>
        <p:spPr>
          <a:xfrm>
            <a:off x="5089360" y="2403790"/>
            <a:ext cx="722972" cy="7778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4" name="Picture Placeholder 3">
            <a:extLst>
              <a:ext uri="{FF2B5EF4-FFF2-40B4-BE49-F238E27FC236}">
                <a16:creationId xmlns:a16="http://schemas.microsoft.com/office/drawing/2014/main" id="{68C0A5A9-8E77-9BAC-76E0-26033140D6F9}"/>
              </a:ext>
            </a:extLst>
          </p:cNvPr>
          <p:cNvSpPr>
            <a:spLocks noGrp="1"/>
          </p:cNvSpPr>
          <p:nvPr>
            <p:ph type="pic" sz="quarter" idx="17"/>
          </p:nvPr>
        </p:nvSpPr>
        <p:spPr>
          <a:xfrm>
            <a:off x="5214754" y="2528999"/>
            <a:ext cx="1762492" cy="1800001"/>
          </a:xfrm>
          <a:solidFill>
            <a:schemeClr val="accent2"/>
          </a:solidFill>
        </p:spPr>
        <p:txBody>
          <a:bodyPr/>
          <a:lstStyle>
            <a:lvl1pPr>
              <a:defRPr>
                <a:solidFill>
                  <a:schemeClr val="tx1"/>
                </a:solidFill>
              </a:defRPr>
            </a:lvl1pPr>
          </a:lstStyle>
          <a:p>
            <a:endParaRPr lang="en-ID"/>
          </a:p>
        </p:txBody>
      </p:sp>
      <p:sp>
        <p:nvSpPr>
          <p:cNvPr id="8" name="Text Placeholder 2">
            <a:extLst>
              <a:ext uri="{FF2B5EF4-FFF2-40B4-BE49-F238E27FC236}">
                <a16:creationId xmlns:a16="http://schemas.microsoft.com/office/drawing/2014/main" id="{8643AD8B-BAE3-3848-73D3-62FAD7D0D089}"/>
              </a:ext>
            </a:extLst>
          </p:cNvPr>
          <p:cNvSpPr>
            <a:spLocks noGrp="1"/>
          </p:cNvSpPr>
          <p:nvPr>
            <p:ph type="body" sz="quarter" idx="18" hasCustomPrompt="1"/>
          </p:nvPr>
        </p:nvSpPr>
        <p:spPr>
          <a:xfrm>
            <a:off x="4946485" y="5179687"/>
            <a:ext cx="2305051" cy="360000"/>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11" name="Text Placeholder 7">
            <a:extLst>
              <a:ext uri="{FF2B5EF4-FFF2-40B4-BE49-F238E27FC236}">
                <a16:creationId xmlns:a16="http://schemas.microsoft.com/office/drawing/2014/main" id="{99CF8509-C7EC-79D3-7411-F26B02D10736}"/>
              </a:ext>
            </a:extLst>
          </p:cNvPr>
          <p:cNvSpPr>
            <a:spLocks noGrp="1"/>
          </p:cNvSpPr>
          <p:nvPr>
            <p:ph type="body" sz="quarter" idx="19" hasCustomPrompt="1"/>
          </p:nvPr>
        </p:nvSpPr>
        <p:spPr>
          <a:xfrm>
            <a:off x="4946485" y="4786109"/>
            <a:ext cx="2305051" cy="360000"/>
          </a:xfrm>
        </p:spPr>
        <p:txBody>
          <a:bodyPr anchor="b">
            <a:noAutofit/>
          </a:bodyPr>
          <a:lstStyle>
            <a:lvl1pPr algn="ctr">
              <a:lnSpc>
                <a:spcPct val="100000"/>
              </a:lnSpc>
              <a:spcBef>
                <a:spcPts val="0"/>
              </a:spcBef>
              <a:defRPr sz="1800">
                <a:solidFill>
                  <a:schemeClr val="tx1"/>
                </a:solidFill>
              </a:defRPr>
            </a:lvl1pPr>
          </a:lstStyle>
          <a:p>
            <a:pPr lvl="0"/>
            <a:r>
              <a:rPr lang="en-GB" dirty="0"/>
              <a:t>Name</a:t>
            </a:r>
          </a:p>
        </p:txBody>
      </p:sp>
      <p:sp>
        <p:nvSpPr>
          <p:cNvPr id="12" name="Rectangle 11">
            <a:extLst>
              <a:ext uri="{FF2B5EF4-FFF2-40B4-BE49-F238E27FC236}">
                <a16:creationId xmlns:a16="http://schemas.microsoft.com/office/drawing/2014/main" id="{53BA5D59-0209-89B8-9147-1C63D7A1B071}"/>
              </a:ext>
            </a:extLst>
          </p:cNvPr>
          <p:cNvSpPr/>
          <p:nvPr userDrawn="1"/>
        </p:nvSpPr>
        <p:spPr>
          <a:xfrm>
            <a:off x="9158122" y="2403790"/>
            <a:ext cx="722972" cy="7778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13" name="Picture Placeholder 3">
            <a:extLst>
              <a:ext uri="{FF2B5EF4-FFF2-40B4-BE49-F238E27FC236}">
                <a16:creationId xmlns:a16="http://schemas.microsoft.com/office/drawing/2014/main" id="{21C38032-B31A-CB71-7779-947398FC53DC}"/>
              </a:ext>
            </a:extLst>
          </p:cNvPr>
          <p:cNvSpPr>
            <a:spLocks noGrp="1"/>
          </p:cNvSpPr>
          <p:nvPr>
            <p:ph type="pic" sz="quarter" idx="20"/>
          </p:nvPr>
        </p:nvSpPr>
        <p:spPr>
          <a:xfrm>
            <a:off x="9283516" y="2528999"/>
            <a:ext cx="1762492" cy="1800001"/>
          </a:xfrm>
          <a:solidFill>
            <a:schemeClr val="accent2"/>
          </a:solidFill>
        </p:spPr>
        <p:txBody>
          <a:bodyPr/>
          <a:lstStyle>
            <a:lvl1pPr>
              <a:defRPr>
                <a:solidFill>
                  <a:schemeClr val="tx1"/>
                </a:solidFill>
              </a:defRPr>
            </a:lvl1pPr>
          </a:lstStyle>
          <a:p>
            <a:endParaRPr lang="en-ID"/>
          </a:p>
        </p:txBody>
      </p:sp>
      <p:sp>
        <p:nvSpPr>
          <p:cNvPr id="14" name="Text Placeholder 2">
            <a:extLst>
              <a:ext uri="{FF2B5EF4-FFF2-40B4-BE49-F238E27FC236}">
                <a16:creationId xmlns:a16="http://schemas.microsoft.com/office/drawing/2014/main" id="{1A3EAE2A-BC8F-C40E-3865-3BDF5B54D294}"/>
              </a:ext>
            </a:extLst>
          </p:cNvPr>
          <p:cNvSpPr>
            <a:spLocks noGrp="1"/>
          </p:cNvSpPr>
          <p:nvPr>
            <p:ph type="body" sz="quarter" idx="21" hasCustomPrompt="1"/>
          </p:nvPr>
        </p:nvSpPr>
        <p:spPr>
          <a:xfrm>
            <a:off x="9015247" y="5179687"/>
            <a:ext cx="2305051" cy="360000"/>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15" name="Text Placeholder 7">
            <a:extLst>
              <a:ext uri="{FF2B5EF4-FFF2-40B4-BE49-F238E27FC236}">
                <a16:creationId xmlns:a16="http://schemas.microsoft.com/office/drawing/2014/main" id="{047C502D-0AB2-780B-BDDB-36CCF8FEF686}"/>
              </a:ext>
            </a:extLst>
          </p:cNvPr>
          <p:cNvSpPr>
            <a:spLocks noGrp="1"/>
          </p:cNvSpPr>
          <p:nvPr>
            <p:ph type="body" sz="quarter" idx="22" hasCustomPrompt="1"/>
          </p:nvPr>
        </p:nvSpPr>
        <p:spPr>
          <a:xfrm>
            <a:off x="9015247" y="4786109"/>
            <a:ext cx="2305051" cy="360000"/>
          </a:xfrm>
        </p:spPr>
        <p:txBody>
          <a:bodyPr anchor="b">
            <a:noAutofit/>
          </a:bodyPr>
          <a:lstStyle>
            <a:lvl1pPr algn="ctr">
              <a:lnSpc>
                <a:spcPct val="100000"/>
              </a:lnSpc>
              <a:spcBef>
                <a:spcPts val="0"/>
              </a:spcBef>
              <a:defRPr sz="1800">
                <a:solidFill>
                  <a:schemeClr val="tx1"/>
                </a:solidFill>
              </a:defRPr>
            </a:lvl1pPr>
          </a:lstStyle>
          <a:p>
            <a:pPr lvl="0"/>
            <a:r>
              <a:rPr lang="en-GB" dirty="0"/>
              <a:t>Name</a:t>
            </a:r>
          </a:p>
        </p:txBody>
      </p:sp>
    </p:spTree>
    <p:extLst>
      <p:ext uri="{BB962C8B-B14F-4D97-AF65-F5344CB8AC3E}">
        <p14:creationId xmlns:p14="http://schemas.microsoft.com/office/powerpoint/2010/main" val="34228108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eam S07V3">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7375" y="584200"/>
            <a:ext cx="11017250"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5" name="Rectangle 4">
            <a:extLst>
              <a:ext uri="{FF2B5EF4-FFF2-40B4-BE49-F238E27FC236}">
                <a16:creationId xmlns:a16="http://schemas.microsoft.com/office/drawing/2014/main" id="{A9C58487-FAF6-6FA2-6EE6-AF55ED7E11BD}"/>
              </a:ext>
            </a:extLst>
          </p:cNvPr>
          <p:cNvSpPr/>
          <p:nvPr userDrawn="1"/>
        </p:nvSpPr>
        <p:spPr>
          <a:xfrm>
            <a:off x="730250" y="2403790"/>
            <a:ext cx="722972" cy="7778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6" name="Picture Placeholder 3">
            <a:extLst>
              <a:ext uri="{FF2B5EF4-FFF2-40B4-BE49-F238E27FC236}">
                <a16:creationId xmlns:a16="http://schemas.microsoft.com/office/drawing/2014/main" id="{A60A65A1-5F85-B33B-EA28-74D5F976D7D6}"/>
              </a:ext>
            </a:extLst>
          </p:cNvPr>
          <p:cNvSpPr>
            <a:spLocks noGrp="1"/>
          </p:cNvSpPr>
          <p:nvPr>
            <p:ph type="pic" sz="quarter" idx="12"/>
          </p:nvPr>
        </p:nvSpPr>
        <p:spPr>
          <a:xfrm>
            <a:off x="855644" y="2528999"/>
            <a:ext cx="1762492" cy="1800001"/>
          </a:xfrm>
          <a:solidFill>
            <a:schemeClr val="accent2"/>
          </a:solidFill>
        </p:spPr>
        <p:txBody>
          <a:bodyPr/>
          <a:lstStyle>
            <a:lvl1pPr>
              <a:defRPr>
                <a:solidFill>
                  <a:schemeClr val="tx1"/>
                </a:solidFill>
              </a:defRPr>
            </a:lvl1pPr>
          </a:lstStyle>
          <a:p>
            <a:endParaRPr lang="en-ID"/>
          </a:p>
        </p:txBody>
      </p:sp>
      <p:sp>
        <p:nvSpPr>
          <p:cNvPr id="7" name="Text Placeholder 2">
            <a:extLst>
              <a:ext uri="{FF2B5EF4-FFF2-40B4-BE49-F238E27FC236}">
                <a16:creationId xmlns:a16="http://schemas.microsoft.com/office/drawing/2014/main" id="{B9739D3D-43C6-568B-C822-71725DFDDE2B}"/>
              </a:ext>
            </a:extLst>
          </p:cNvPr>
          <p:cNvSpPr>
            <a:spLocks noGrp="1"/>
          </p:cNvSpPr>
          <p:nvPr>
            <p:ph type="body" sz="quarter" idx="15" hasCustomPrompt="1"/>
          </p:nvPr>
        </p:nvSpPr>
        <p:spPr>
          <a:xfrm>
            <a:off x="587375" y="5179687"/>
            <a:ext cx="2305051" cy="360000"/>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9" name="Text Placeholder 7">
            <a:extLst>
              <a:ext uri="{FF2B5EF4-FFF2-40B4-BE49-F238E27FC236}">
                <a16:creationId xmlns:a16="http://schemas.microsoft.com/office/drawing/2014/main" id="{0FDDC7E6-D45A-8771-B382-2AB8909D9FAC}"/>
              </a:ext>
            </a:extLst>
          </p:cNvPr>
          <p:cNvSpPr>
            <a:spLocks noGrp="1"/>
          </p:cNvSpPr>
          <p:nvPr>
            <p:ph type="body" sz="quarter" idx="16" hasCustomPrompt="1"/>
          </p:nvPr>
        </p:nvSpPr>
        <p:spPr>
          <a:xfrm>
            <a:off x="587375" y="4786109"/>
            <a:ext cx="2305051" cy="360000"/>
          </a:xfrm>
        </p:spPr>
        <p:txBody>
          <a:bodyPr anchor="b">
            <a:noAutofit/>
          </a:bodyPr>
          <a:lstStyle>
            <a:lvl1pPr algn="ctr">
              <a:lnSpc>
                <a:spcPct val="100000"/>
              </a:lnSpc>
              <a:spcBef>
                <a:spcPts val="0"/>
              </a:spcBef>
              <a:defRPr sz="1800">
                <a:solidFill>
                  <a:schemeClr val="tx1"/>
                </a:solidFill>
              </a:defRPr>
            </a:lvl1pPr>
          </a:lstStyle>
          <a:p>
            <a:pPr lvl="0"/>
            <a:r>
              <a:rPr lang="en-GB" dirty="0"/>
              <a:t>Name</a:t>
            </a:r>
          </a:p>
        </p:txBody>
      </p:sp>
      <p:sp>
        <p:nvSpPr>
          <p:cNvPr id="27" name="Rectangle 26">
            <a:extLst>
              <a:ext uri="{FF2B5EF4-FFF2-40B4-BE49-F238E27FC236}">
                <a16:creationId xmlns:a16="http://schemas.microsoft.com/office/drawing/2014/main" id="{8BA6A98A-D7E8-DACA-9006-CD8053271585}"/>
              </a:ext>
            </a:extLst>
          </p:cNvPr>
          <p:cNvSpPr/>
          <p:nvPr userDrawn="1"/>
        </p:nvSpPr>
        <p:spPr>
          <a:xfrm>
            <a:off x="3634316" y="2403790"/>
            <a:ext cx="722972" cy="7778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28" name="Picture Placeholder 3">
            <a:extLst>
              <a:ext uri="{FF2B5EF4-FFF2-40B4-BE49-F238E27FC236}">
                <a16:creationId xmlns:a16="http://schemas.microsoft.com/office/drawing/2014/main" id="{675AB211-7576-E1FA-EA29-B79982587E1F}"/>
              </a:ext>
            </a:extLst>
          </p:cNvPr>
          <p:cNvSpPr>
            <a:spLocks noGrp="1"/>
          </p:cNvSpPr>
          <p:nvPr>
            <p:ph type="pic" sz="quarter" idx="17"/>
          </p:nvPr>
        </p:nvSpPr>
        <p:spPr>
          <a:xfrm>
            <a:off x="3759710" y="2528999"/>
            <a:ext cx="1762492" cy="1800001"/>
          </a:xfrm>
          <a:solidFill>
            <a:schemeClr val="accent2"/>
          </a:solidFill>
        </p:spPr>
        <p:txBody>
          <a:bodyPr/>
          <a:lstStyle>
            <a:lvl1pPr>
              <a:defRPr>
                <a:solidFill>
                  <a:schemeClr val="tx1"/>
                </a:solidFill>
              </a:defRPr>
            </a:lvl1pPr>
          </a:lstStyle>
          <a:p>
            <a:endParaRPr lang="en-ID"/>
          </a:p>
        </p:txBody>
      </p:sp>
      <p:sp>
        <p:nvSpPr>
          <p:cNvPr id="29" name="Text Placeholder 2">
            <a:extLst>
              <a:ext uri="{FF2B5EF4-FFF2-40B4-BE49-F238E27FC236}">
                <a16:creationId xmlns:a16="http://schemas.microsoft.com/office/drawing/2014/main" id="{446CBDD2-D76B-E541-1010-51F52DEBB0AB}"/>
              </a:ext>
            </a:extLst>
          </p:cNvPr>
          <p:cNvSpPr>
            <a:spLocks noGrp="1"/>
          </p:cNvSpPr>
          <p:nvPr>
            <p:ph type="body" sz="quarter" idx="18" hasCustomPrompt="1"/>
          </p:nvPr>
        </p:nvSpPr>
        <p:spPr>
          <a:xfrm>
            <a:off x="3491441" y="5179687"/>
            <a:ext cx="2305051" cy="360000"/>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30" name="Text Placeholder 7">
            <a:extLst>
              <a:ext uri="{FF2B5EF4-FFF2-40B4-BE49-F238E27FC236}">
                <a16:creationId xmlns:a16="http://schemas.microsoft.com/office/drawing/2014/main" id="{BD2D176A-8984-014A-3DD7-95E73E098DE1}"/>
              </a:ext>
            </a:extLst>
          </p:cNvPr>
          <p:cNvSpPr>
            <a:spLocks noGrp="1"/>
          </p:cNvSpPr>
          <p:nvPr>
            <p:ph type="body" sz="quarter" idx="19" hasCustomPrompt="1"/>
          </p:nvPr>
        </p:nvSpPr>
        <p:spPr>
          <a:xfrm>
            <a:off x="3491441" y="4786109"/>
            <a:ext cx="2305051" cy="360000"/>
          </a:xfrm>
        </p:spPr>
        <p:txBody>
          <a:bodyPr anchor="b">
            <a:noAutofit/>
          </a:bodyPr>
          <a:lstStyle>
            <a:lvl1pPr algn="ctr">
              <a:lnSpc>
                <a:spcPct val="100000"/>
              </a:lnSpc>
              <a:spcBef>
                <a:spcPts val="0"/>
              </a:spcBef>
              <a:defRPr sz="1800">
                <a:solidFill>
                  <a:schemeClr val="tx1"/>
                </a:solidFill>
              </a:defRPr>
            </a:lvl1pPr>
          </a:lstStyle>
          <a:p>
            <a:pPr lvl="0"/>
            <a:r>
              <a:rPr lang="en-GB" dirty="0"/>
              <a:t>Name</a:t>
            </a:r>
          </a:p>
        </p:txBody>
      </p:sp>
      <p:sp>
        <p:nvSpPr>
          <p:cNvPr id="31" name="Rectangle 30">
            <a:extLst>
              <a:ext uri="{FF2B5EF4-FFF2-40B4-BE49-F238E27FC236}">
                <a16:creationId xmlns:a16="http://schemas.microsoft.com/office/drawing/2014/main" id="{5D3E502E-44C3-9BA0-5EF8-2BCF3B51B0E9}"/>
              </a:ext>
            </a:extLst>
          </p:cNvPr>
          <p:cNvSpPr/>
          <p:nvPr userDrawn="1"/>
        </p:nvSpPr>
        <p:spPr>
          <a:xfrm>
            <a:off x="6538382" y="2403790"/>
            <a:ext cx="722972" cy="7778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32" name="Picture Placeholder 3">
            <a:extLst>
              <a:ext uri="{FF2B5EF4-FFF2-40B4-BE49-F238E27FC236}">
                <a16:creationId xmlns:a16="http://schemas.microsoft.com/office/drawing/2014/main" id="{A7D470C9-B206-8884-B452-644A47C1E25F}"/>
              </a:ext>
            </a:extLst>
          </p:cNvPr>
          <p:cNvSpPr>
            <a:spLocks noGrp="1"/>
          </p:cNvSpPr>
          <p:nvPr>
            <p:ph type="pic" sz="quarter" idx="20"/>
          </p:nvPr>
        </p:nvSpPr>
        <p:spPr>
          <a:xfrm>
            <a:off x="6663776" y="2528999"/>
            <a:ext cx="1762492" cy="1800001"/>
          </a:xfrm>
          <a:solidFill>
            <a:schemeClr val="accent2"/>
          </a:solidFill>
        </p:spPr>
        <p:txBody>
          <a:bodyPr/>
          <a:lstStyle>
            <a:lvl1pPr>
              <a:defRPr>
                <a:solidFill>
                  <a:schemeClr val="tx1"/>
                </a:solidFill>
              </a:defRPr>
            </a:lvl1pPr>
          </a:lstStyle>
          <a:p>
            <a:endParaRPr lang="en-ID"/>
          </a:p>
        </p:txBody>
      </p:sp>
      <p:sp>
        <p:nvSpPr>
          <p:cNvPr id="33" name="Text Placeholder 2">
            <a:extLst>
              <a:ext uri="{FF2B5EF4-FFF2-40B4-BE49-F238E27FC236}">
                <a16:creationId xmlns:a16="http://schemas.microsoft.com/office/drawing/2014/main" id="{B4A97306-5669-EFC7-0E04-7F32BA205799}"/>
              </a:ext>
            </a:extLst>
          </p:cNvPr>
          <p:cNvSpPr>
            <a:spLocks noGrp="1"/>
          </p:cNvSpPr>
          <p:nvPr>
            <p:ph type="body" sz="quarter" idx="21" hasCustomPrompt="1"/>
          </p:nvPr>
        </p:nvSpPr>
        <p:spPr>
          <a:xfrm>
            <a:off x="6395507" y="5179687"/>
            <a:ext cx="2305051" cy="360000"/>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34" name="Text Placeholder 7">
            <a:extLst>
              <a:ext uri="{FF2B5EF4-FFF2-40B4-BE49-F238E27FC236}">
                <a16:creationId xmlns:a16="http://schemas.microsoft.com/office/drawing/2014/main" id="{032564A6-17E4-63CF-F22E-C982FA9E08C1}"/>
              </a:ext>
            </a:extLst>
          </p:cNvPr>
          <p:cNvSpPr>
            <a:spLocks noGrp="1"/>
          </p:cNvSpPr>
          <p:nvPr>
            <p:ph type="body" sz="quarter" idx="22" hasCustomPrompt="1"/>
          </p:nvPr>
        </p:nvSpPr>
        <p:spPr>
          <a:xfrm>
            <a:off x="6395507" y="4786109"/>
            <a:ext cx="2305051" cy="360000"/>
          </a:xfrm>
        </p:spPr>
        <p:txBody>
          <a:bodyPr anchor="b">
            <a:noAutofit/>
          </a:bodyPr>
          <a:lstStyle>
            <a:lvl1pPr algn="ctr">
              <a:lnSpc>
                <a:spcPct val="100000"/>
              </a:lnSpc>
              <a:spcBef>
                <a:spcPts val="0"/>
              </a:spcBef>
              <a:defRPr sz="1800">
                <a:solidFill>
                  <a:schemeClr val="tx1"/>
                </a:solidFill>
              </a:defRPr>
            </a:lvl1pPr>
          </a:lstStyle>
          <a:p>
            <a:pPr lvl="0"/>
            <a:r>
              <a:rPr lang="en-GB" dirty="0"/>
              <a:t>Name</a:t>
            </a:r>
          </a:p>
        </p:txBody>
      </p:sp>
      <p:sp>
        <p:nvSpPr>
          <p:cNvPr id="35" name="Rectangle 34">
            <a:extLst>
              <a:ext uri="{FF2B5EF4-FFF2-40B4-BE49-F238E27FC236}">
                <a16:creationId xmlns:a16="http://schemas.microsoft.com/office/drawing/2014/main" id="{558A6AB0-F48E-FF05-A95F-B1AAC3ED1B3C}"/>
              </a:ext>
            </a:extLst>
          </p:cNvPr>
          <p:cNvSpPr/>
          <p:nvPr userDrawn="1"/>
        </p:nvSpPr>
        <p:spPr>
          <a:xfrm>
            <a:off x="9442449" y="2403790"/>
            <a:ext cx="722972" cy="7778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36" name="Picture Placeholder 3">
            <a:extLst>
              <a:ext uri="{FF2B5EF4-FFF2-40B4-BE49-F238E27FC236}">
                <a16:creationId xmlns:a16="http://schemas.microsoft.com/office/drawing/2014/main" id="{407AD496-47DC-C2CD-C475-B49607A63789}"/>
              </a:ext>
            </a:extLst>
          </p:cNvPr>
          <p:cNvSpPr>
            <a:spLocks noGrp="1"/>
          </p:cNvSpPr>
          <p:nvPr>
            <p:ph type="pic" sz="quarter" idx="23"/>
          </p:nvPr>
        </p:nvSpPr>
        <p:spPr>
          <a:xfrm>
            <a:off x="9567843" y="2528999"/>
            <a:ext cx="1762492" cy="1800001"/>
          </a:xfrm>
          <a:solidFill>
            <a:schemeClr val="accent2"/>
          </a:solidFill>
        </p:spPr>
        <p:txBody>
          <a:bodyPr/>
          <a:lstStyle>
            <a:lvl1pPr>
              <a:defRPr>
                <a:solidFill>
                  <a:schemeClr val="tx1"/>
                </a:solidFill>
              </a:defRPr>
            </a:lvl1pPr>
          </a:lstStyle>
          <a:p>
            <a:endParaRPr lang="en-ID"/>
          </a:p>
        </p:txBody>
      </p:sp>
      <p:sp>
        <p:nvSpPr>
          <p:cNvPr id="37" name="Text Placeholder 2">
            <a:extLst>
              <a:ext uri="{FF2B5EF4-FFF2-40B4-BE49-F238E27FC236}">
                <a16:creationId xmlns:a16="http://schemas.microsoft.com/office/drawing/2014/main" id="{7E5ED195-C091-5EBE-F538-006D11703EF3}"/>
              </a:ext>
            </a:extLst>
          </p:cNvPr>
          <p:cNvSpPr>
            <a:spLocks noGrp="1"/>
          </p:cNvSpPr>
          <p:nvPr>
            <p:ph type="body" sz="quarter" idx="24" hasCustomPrompt="1"/>
          </p:nvPr>
        </p:nvSpPr>
        <p:spPr>
          <a:xfrm>
            <a:off x="9299574" y="5179687"/>
            <a:ext cx="2305051" cy="360000"/>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38" name="Text Placeholder 7">
            <a:extLst>
              <a:ext uri="{FF2B5EF4-FFF2-40B4-BE49-F238E27FC236}">
                <a16:creationId xmlns:a16="http://schemas.microsoft.com/office/drawing/2014/main" id="{A1269684-0989-083B-FBD2-1201639C10D2}"/>
              </a:ext>
            </a:extLst>
          </p:cNvPr>
          <p:cNvSpPr>
            <a:spLocks noGrp="1"/>
          </p:cNvSpPr>
          <p:nvPr>
            <p:ph type="body" sz="quarter" idx="25" hasCustomPrompt="1"/>
          </p:nvPr>
        </p:nvSpPr>
        <p:spPr>
          <a:xfrm>
            <a:off x="9299574" y="4786109"/>
            <a:ext cx="2305051" cy="360000"/>
          </a:xfrm>
        </p:spPr>
        <p:txBody>
          <a:bodyPr anchor="b">
            <a:noAutofit/>
          </a:bodyPr>
          <a:lstStyle>
            <a:lvl1pPr algn="ctr">
              <a:lnSpc>
                <a:spcPct val="100000"/>
              </a:lnSpc>
              <a:spcBef>
                <a:spcPts val="0"/>
              </a:spcBef>
              <a:defRPr sz="1800">
                <a:solidFill>
                  <a:schemeClr val="tx1"/>
                </a:solidFill>
              </a:defRPr>
            </a:lvl1pPr>
          </a:lstStyle>
          <a:p>
            <a:pPr lvl="0"/>
            <a:r>
              <a:rPr lang="en-GB" dirty="0"/>
              <a:t>Name</a:t>
            </a:r>
          </a:p>
        </p:txBody>
      </p:sp>
    </p:spTree>
    <p:extLst>
      <p:ext uri="{BB962C8B-B14F-4D97-AF65-F5344CB8AC3E}">
        <p14:creationId xmlns:p14="http://schemas.microsoft.com/office/powerpoint/2010/main" val="28507218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eam S07V4">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7375" y="584200"/>
            <a:ext cx="11017250"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5" name="Rectangle 4">
            <a:extLst>
              <a:ext uri="{FF2B5EF4-FFF2-40B4-BE49-F238E27FC236}">
                <a16:creationId xmlns:a16="http://schemas.microsoft.com/office/drawing/2014/main" id="{A9C58487-FAF6-6FA2-6EE6-AF55ED7E11BD}"/>
              </a:ext>
            </a:extLst>
          </p:cNvPr>
          <p:cNvSpPr/>
          <p:nvPr userDrawn="1"/>
        </p:nvSpPr>
        <p:spPr>
          <a:xfrm>
            <a:off x="749007" y="1868827"/>
            <a:ext cx="1195970" cy="12867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6" name="Picture Placeholder 3">
            <a:extLst>
              <a:ext uri="{FF2B5EF4-FFF2-40B4-BE49-F238E27FC236}">
                <a16:creationId xmlns:a16="http://schemas.microsoft.com/office/drawing/2014/main" id="{A60A65A1-5F85-B33B-EA28-74D5F976D7D6}"/>
              </a:ext>
            </a:extLst>
          </p:cNvPr>
          <p:cNvSpPr>
            <a:spLocks noGrp="1"/>
          </p:cNvSpPr>
          <p:nvPr>
            <p:ph type="pic" sz="quarter" idx="12"/>
          </p:nvPr>
        </p:nvSpPr>
        <p:spPr>
          <a:xfrm>
            <a:off x="874400" y="1994036"/>
            <a:ext cx="2915587" cy="2977636"/>
          </a:xfrm>
          <a:solidFill>
            <a:schemeClr val="accent2"/>
          </a:solidFill>
        </p:spPr>
        <p:txBody>
          <a:bodyPr/>
          <a:lstStyle>
            <a:lvl1pPr>
              <a:defRPr>
                <a:solidFill>
                  <a:schemeClr val="tx1"/>
                </a:solidFill>
              </a:defRPr>
            </a:lvl1pPr>
          </a:lstStyle>
          <a:p>
            <a:endParaRPr lang="en-ID"/>
          </a:p>
        </p:txBody>
      </p:sp>
      <p:sp>
        <p:nvSpPr>
          <p:cNvPr id="7" name="Text Placeholder 2">
            <a:extLst>
              <a:ext uri="{FF2B5EF4-FFF2-40B4-BE49-F238E27FC236}">
                <a16:creationId xmlns:a16="http://schemas.microsoft.com/office/drawing/2014/main" id="{B9739D3D-43C6-568B-C822-71725DFDDE2B}"/>
              </a:ext>
            </a:extLst>
          </p:cNvPr>
          <p:cNvSpPr>
            <a:spLocks noGrp="1"/>
          </p:cNvSpPr>
          <p:nvPr>
            <p:ph type="body" sz="quarter" idx="15" hasCustomPrompt="1"/>
          </p:nvPr>
        </p:nvSpPr>
        <p:spPr>
          <a:xfrm>
            <a:off x="854241" y="5684512"/>
            <a:ext cx="2935746" cy="360000"/>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9" name="Text Placeholder 7">
            <a:extLst>
              <a:ext uri="{FF2B5EF4-FFF2-40B4-BE49-F238E27FC236}">
                <a16:creationId xmlns:a16="http://schemas.microsoft.com/office/drawing/2014/main" id="{0FDDC7E6-D45A-8771-B382-2AB8909D9FAC}"/>
              </a:ext>
            </a:extLst>
          </p:cNvPr>
          <p:cNvSpPr>
            <a:spLocks noGrp="1"/>
          </p:cNvSpPr>
          <p:nvPr>
            <p:ph type="body" sz="quarter" idx="16" hasCustomPrompt="1"/>
          </p:nvPr>
        </p:nvSpPr>
        <p:spPr>
          <a:xfrm>
            <a:off x="854241" y="5290934"/>
            <a:ext cx="2935746" cy="360000"/>
          </a:xfrm>
        </p:spPr>
        <p:txBody>
          <a:bodyPr anchor="b">
            <a:noAutofit/>
          </a:bodyPr>
          <a:lstStyle>
            <a:lvl1pPr algn="ctr">
              <a:lnSpc>
                <a:spcPct val="100000"/>
              </a:lnSpc>
              <a:spcBef>
                <a:spcPts val="0"/>
              </a:spcBef>
              <a:defRPr sz="1800">
                <a:solidFill>
                  <a:schemeClr val="tx1"/>
                </a:solidFill>
              </a:defRPr>
            </a:lvl1pPr>
          </a:lstStyle>
          <a:p>
            <a:pPr lvl="0"/>
            <a:r>
              <a:rPr lang="en-GB" dirty="0"/>
              <a:t>Name</a:t>
            </a:r>
          </a:p>
        </p:txBody>
      </p:sp>
      <p:sp>
        <p:nvSpPr>
          <p:cNvPr id="27" name="Rectangle 26">
            <a:extLst>
              <a:ext uri="{FF2B5EF4-FFF2-40B4-BE49-F238E27FC236}">
                <a16:creationId xmlns:a16="http://schemas.microsoft.com/office/drawing/2014/main" id="{8BA6A98A-D7E8-DACA-9006-CD8053271585}"/>
              </a:ext>
            </a:extLst>
          </p:cNvPr>
          <p:cNvSpPr/>
          <p:nvPr userDrawn="1"/>
        </p:nvSpPr>
        <p:spPr>
          <a:xfrm>
            <a:off x="4525429" y="1932326"/>
            <a:ext cx="501116" cy="5391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28" name="Picture Placeholder 3">
            <a:extLst>
              <a:ext uri="{FF2B5EF4-FFF2-40B4-BE49-F238E27FC236}">
                <a16:creationId xmlns:a16="http://schemas.microsoft.com/office/drawing/2014/main" id="{675AB211-7576-E1FA-EA29-B79982587E1F}"/>
              </a:ext>
            </a:extLst>
          </p:cNvPr>
          <p:cNvSpPr>
            <a:spLocks noGrp="1"/>
          </p:cNvSpPr>
          <p:nvPr>
            <p:ph type="pic" sz="quarter" idx="17"/>
          </p:nvPr>
        </p:nvSpPr>
        <p:spPr>
          <a:xfrm>
            <a:off x="4587323" y="1994036"/>
            <a:ext cx="1162882" cy="1187630"/>
          </a:xfrm>
          <a:solidFill>
            <a:schemeClr val="accent2"/>
          </a:solidFill>
        </p:spPr>
        <p:txBody>
          <a:bodyPr/>
          <a:lstStyle>
            <a:lvl1pPr>
              <a:defRPr>
                <a:solidFill>
                  <a:schemeClr val="tx1"/>
                </a:solidFill>
              </a:defRPr>
            </a:lvl1pPr>
          </a:lstStyle>
          <a:p>
            <a:endParaRPr lang="en-ID"/>
          </a:p>
        </p:txBody>
      </p:sp>
      <p:sp>
        <p:nvSpPr>
          <p:cNvPr id="29" name="Text Placeholder 2">
            <a:extLst>
              <a:ext uri="{FF2B5EF4-FFF2-40B4-BE49-F238E27FC236}">
                <a16:creationId xmlns:a16="http://schemas.microsoft.com/office/drawing/2014/main" id="{446CBDD2-D76B-E541-1010-51F52DEBB0AB}"/>
              </a:ext>
            </a:extLst>
          </p:cNvPr>
          <p:cNvSpPr>
            <a:spLocks noGrp="1"/>
          </p:cNvSpPr>
          <p:nvPr>
            <p:ph type="body" sz="quarter" idx="18" hasCustomPrompt="1"/>
          </p:nvPr>
        </p:nvSpPr>
        <p:spPr>
          <a:xfrm>
            <a:off x="4248013" y="3676335"/>
            <a:ext cx="1841502" cy="281062"/>
          </a:xfrm>
        </p:spPr>
        <p:txBody>
          <a:bodyPr anchor="ct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30" name="Text Placeholder 7">
            <a:extLst>
              <a:ext uri="{FF2B5EF4-FFF2-40B4-BE49-F238E27FC236}">
                <a16:creationId xmlns:a16="http://schemas.microsoft.com/office/drawing/2014/main" id="{BD2D176A-8984-014A-3DD7-95E73E098DE1}"/>
              </a:ext>
            </a:extLst>
          </p:cNvPr>
          <p:cNvSpPr>
            <a:spLocks noGrp="1"/>
          </p:cNvSpPr>
          <p:nvPr>
            <p:ph type="body" sz="quarter" idx="19" hasCustomPrompt="1"/>
          </p:nvPr>
        </p:nvSpPr>
        <p:spPr>
          <a:xfrm>
            <a:off x="4248013" y="3361695"/>
            <a:ext cx="1841502" cy="281062"/>
          </a:xfrm>
        </p:spPr>
        <p:txBody>
          <a:bodyPr anchor="ctr">
            <a:noAutofit/>
          </a:bodyPr>
          <a:lstStyle>
            <a:lvl1pPr algn="ctr">
              <a:lnSpc>
                <a:spcPct val="100000"/>
              </a:lnSpc>
              <a:spcBef>
                <a:spcPts val="0"/>
              </a:spcBef>
              <a:defRPr sz="1800">
                <a:solidFill>
                  <a:schemeClr val="tx1"/>
                </a:solidFill>
              </a:defRPr>
            </a:lvl1pPr>
          </a:lstStyle>
          <a:p>
            <a:pPr lvl="0"/>
            <a:r>
              <a:rPr lang="en-GB" dirty="0"/>
              <a:t>Name</a:t>
            </a:r>
          </a:p>
        </p:txBody>
      </p:sp>
      <p:sp>
        <p:nvSpPr>
          <p:cNvPr id="3" name="Rectangle 2">
            <a:extLst>
              <a:ext uri="{FF2B5EF4-FFF2-40B4-BE49-F238E27FC236}">
                <a16:creationId xmlns:a16="http://schemas.microsoft.com/office/drawing/2014/main" id="{A1679058-E7B1-B3DD-691C-C008405CE5B4}"/>
              </a:ext>
            </a:extLst>
          </p:cNvPr>
          <p:cNvSpPr/>
          <p:nvPr userDrawn="1"/>
        </p:nvSpPr>
        <p:spPr>
          <a:xfrm>
            <a:off x="7282984" y="1932326"/>
            <a:ext cx="501116" cy="5391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4" name="Picture Placeholder 3">
            <a:extLst>
              <a:ext uri="{FF2B5EF4-FFF2-40B4-BE49-F238E27FC236}">
                <a16:creationId xmlns:a16="http://schemas.microsoft.com/office/drawing/2014/main" id="{B726EF51-EDAB-E638-FEC6-824EAE64EF7A}"/>
              </a:ext>
            </a:extLst>
          </p:cNvPr>
          <p:cNvSpPr>
            <a:spLocks noGrp="1"/>
          </p:cNvSpPr>
          <p:nvPr>
            <p:ph type="pic" sz="quarter" idx="20"/>
          </p:nvPr>
        </p:nvSpPr>
        <p:spPr>
          <a:xfrm>
            <a:off x="7344878" y="1994036"/>
            <a:ext cx="1162882" cy="1187630"/>
          </a:xfrm>
          <a:solidFill>
            <a:schemeClr val="accent2"/>
          </a:solidFill>
        </p:spPr>
        <p:txBody>
          <a:bodyPr/>
          <a:lstStyle>
            <a:lvl1pPr>
              <a:defRPr>
                <a:solidFill>
                  <a:schemeClr val="tx1"/>
                </a:solidFill>
              </a:defRPr>
            </a:lvl1pPr>
          </a:lstStyle>
          <a:p>
            <a:endParaRPr lang="en-ID"/>
          </a:p>
        </p:txBody>
      </p:sp>
      <p:sp>
        <p:nvSpPr>
          <p:cNvPr id="8" name="Text Placeholder 2">
            <a:extLst>
              <a:ext uri="{FF2B5EF4-FFF2-40B4-BE49-F238E27FC236}">
                <a16:creationId xmlns:a16="http://schemas.microsoft.com/office/drawing/2014/main" id="{21278AB3-3C45-804B-EE70-B588356BDF65}"/>
              </a:ext>
            </a:extLst>
          </p:cNvPr>
          <p:cNvSpPr>
            <a:spLocks noGrp="1"/>
          </p:cNvSpPr>
          <p:nvPr>
            <p:ph type="body" sz="quarter" idx="21" hasCustomPrompt="1"/>
          </p:nvPr>
        </p:nvSpPr>
        <p:spPr>
          <a:xfrm>
            <a:off x="7005568" y="3676335"/>
            <a:ext cx="1841502" cy="281062"/>
          </a:xfrm>
        </p:spPr>
        <p:txBody>
          <a:bodyPr anchor="ct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10" name="Text Placeholder 7">
            <a:extLst>
              <a:ext uri="{FF2B5EF4-FFF2-40B4-BE49-F238E27FC236}">
                <a16:creationId xmlns:a16="http://schemas.microsoft.com/office/drawing/2014/main" id="{F74F294B-6C7E-502C-3F99-C01599FB71DF}"/>
              </a:ext>
            </a:extLst>
          </p:cNvPr>
          <p:cNvSpPr>
            <a:spLocks noGrp="1"/>
          </p:cNvSpPr>
          <p:nvPr>
            <p:ph type="body" sz="quarter" idx="22" hasCustomPrompt="1"/>
          </p:nvPr>
        </p:nvSpPr>
        <p:spPr>
          <a:xfrm>
            <a:off x="7005568" y="3361695"/>
            <a:ext cx="1841502" cy="281062"/>
          </a:xfrm>
        </p:spPr>
        <p:txBody>
          <a:bodyPr anchor="ctr">
            <a:noAutofit/>
          </a:bodyPr>
          <a:lstStyle>
            <a:lvl1pPr algn="ctr">
              <a:lnSpc>
                <a:spcPct val="100000"/>
              </a:lnSpc>
              <a:spcBef>
                <a:spcPts val="0"/>
              </a:spcBef>
              <a:defRPr sz="1800">
                <a:solidFill>
                  <a:schemeClr val="tx1"/>
                </a:solidFill>
              </a:defRPr>
            </a:lvl1pPr>
          </a:lstStyle>
          <a:p>
            <a:pPr lvl="0"/>
            <a:r>
              <a:rPr lang="en-GB" dirty="0"/>
              <a:t>Name</a:t>
            </a:r>
          </a:p>
        </p:txBody>
      </p:sp>
      <p:sp>
        <p:nvSpPr>
          <p:cNvPr id="11" name="Rectangle 10">
            <a:extLst>
              <a:ext uri="{FF2B5EF4-FFF2-40B4-BE49-F238E27FC236}">
                <a16:creationId xmlns:a16="http://schemas.microsoft.com/office/drawing/2014/main" id="{D0128BE9-8A9E-D15B-9B42-B8E210E6CE76}"/>
              </a:ext>
            </a:extLst>
          </p:cNvPr>
          <p:cNvSpPr/>
          <p:nvPr userDrawn="1"/>
        </p:nvSpPr>
        <p:spPr>
          <a:xfrm>
            <a:off x="10040539" y="1932326"/>
            <a:ext cx="501116" cy="5391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12" name="Picture Placeholder 3">
            <a:extLst>
              <a:ext uri="{FF2B5EF4-FFF2-40B4-BE49-F238E27FC236}">
                <a16:creationId xmlns:a16="http://schemas.microsoft.com/office/drawing/2014/main" id="{04F83991-CD9A-E010-5C82-3B4111220839}"/>
              </a:ext>
            </a:extLst>
          </p:cNvPr>
          <p:cNvSpPr>
            <a:spLocks noGrp="1"/>
          </p:cNvSpPr>
          <p:nvPr>
            <p:ph type="pic" sz="quarter" idx="23"/>
          </p:nvPr>
        </p:nvSpPr>
        <p:spPr>
          <a:xfrm>
            <a:off x="10102433" y="1994036"/>
            <a:ext cx="1162882" cy="1187630"/>
          </a:xfrm>
          <a:solidFill>
            <a:schemeClr val="accent2"/>
          </a:solidFill>
        </p:spPr>
        <p:txBody>
          <a:bodyPr/>
          <a:lstStyle>
            <a:lvl1pPr>
              <a:defRPr>
                <a:solidFill>
                  <a:schemeClr val="tx1"/>
                </a:solidFill>
              </a:defRPr>
            </a:lvl1pPr>
          </a:lstStyle>
          <a:p>
            <a:endParaRPr lang="en-ID"/>
          </a:p>
        </p:txBody>
      </p:sp>
      <p:sp>
        <p:nvSpPr>
          <p:cNvPr id="13" name="Text Placeholder 2">
            <a:extLst>
              <a:ext uri="{FF2B5EF4-FFF2-40B4-BE49-F238E27FC236}">
                <a16:creationId xmlns:a16="http://schemas.microsoft.com/office/drawing/2014/main" id="{A7F74D1E-5148-8BFD-ED4F-A495EA56AC3C}"/>
              </a:ext>
            </a:extLst>
          </p:cNvPr>
          <p:cNvSpPr>
            <a:spLocks noGrp="1"/>
          </p:cNvSpPr>
          <p:nvPr>
            <p:ph type="body" sz="quarter" idx="24" hasCustomPrompt="1"/>
          </p:nvPr>
        </p:nvSpPr>
        <p:spPr>
          <a:xfrm>
            <a:off x="9763123" y="3676335"/>
            <a:ext cx="1841502" cy="281062"/>
          </a:xfrm>
        </p:spPr>
        <p:txBody>
          <a:bodyPr anchor="ct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14" name="Text Placeholder 7">
            <a:extLst>
              <a:ext uri="{FF2B5EF4-FFF2-40B4-BE49-F238E27FC236}">
                <a16:creationId xmlns:a16="http://schemas.microsoft.com/office/drawing/2014/main" id="{56062126-2EA8-B0DD-F10D-80C196FD6835}"/>
              </a:ext>
            </a:extLst>
          </p:cNvPr>
          <p:cNvSpPr>
            <a:spLocks noGrp="1"/>
          </p:cNvSpPr>
          <p:nvPr>
            <p:ph type="body" sz="quarter" idx="25" hasCustomPrompt="1"/>
          </p:nvPr>
        </p:nvSpPr>
        <p:spPr>
          <a:xfrm>
            <a:off x="9763123" y="3361695"/>
            <a:ext cx="1841502" cy="281062"/>
          </a:xfrm>
        </p:spPr>
        <p:txBody>
          <a:bodyPr anchor="ctr">
            <a:noAutofit/>
          </a:bodyPr>
          <a:lstStyle>
            <a:lvl1pPr algn="ctr">
              <a:lnSpc>
                <a:spcPct val="100000"/>
              </a:lnSpc>
              <a:spcBef>
                <a:spcPts val="0"/>
              </a:spcBef>
              <a:defRPr sz="1800">
                <a:solidFill>
                  <a:schemeClr val="tx1"/>
                </a:solidFill>
              </a:defRPr>
            </a:lvl1pPr>
          </a:lstStyle>
          <a:p>
            <a:pPr lvl="0"/>
            <a:r>
              <a:rPr lang="en-GB" dirty="0"/>
              <a:t>Name</a:t>
            </a:r>
          </a:p>
        </p:txBody>
      </p:sp>
      <p:sp>
        <p:nvSpPr>
          <p:cNvPr id="39" name="Rectangle 38">
            <a:extLst>
              <a:ext uri="{FF2B5EF4-FFF2-40B4-BE49-F238E27FC236}">
                <a16:creationId xmlns:a16="http://schemas.microsoft.com/office/drawing/2014/main" id="{FDC9DED9-EC5E-03DB-FBD0-057D060E5106}"/>
              </a:ext>
            </a:extLst>
          </p:cNvPr>
          <p:cNvSpPr/>
          <p:nvPr userDrawn="1"/>
        </p:nvSpPr>
        <p:spPr>
          <a:xfrm>
            <a:off x="4525429" y="4248729"/>
            <a:ext cx="501116" cy="5391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40" name="Picture Placeholder 3">
            <a:extLst>
              <a:ext uri="{FF2B5EF4-FFF2-40B4-BE49-F238E27FC236}">
                <a16:creationId xmlns:a16="http://schemas.microsoft.com/office/drawing/2014/main" id="{667C17D1-7667-0328-C812-DE91422F1FDB}"/>
              </a:ext>
            </a:extLst>
          </p:cNvPr>
          <p:cNvSpPr>
            <a:spLocks noGrp="1"/>
          </p:cNvSpPr>
          <p:nvPr>
            <p:ph type="pic" sz="quarter" idx="26"/>
          </p:nvPr>
        </p:nvSpPr>
        <p:spPr>
          <a:xfrm>
            <a:off x="4587323" y="4310439"/>
            <a:ext cx="1162882" cy="1187630"/>
          </a:xfrm>
          <a:solidFill>
            <a:schemeClr val="accent2"/>
          </a:solidFill>
        </p:spPr>
        <p:txBody>
          <a:bodyPr/>
          <a:lstStyle>
            <a:lvl1pPr>
              <a:defRPr>
                <a:solidFill>
                  <a:schemeClr val="tx1"/>
                </a:solidFill>
              </a:defRPr>
            </a:lvl1pPr>
          </a:lstStyle>
          <a:p>
            <a:endParaRPr lang="en-ID"/>
          </a:p>
        </p:txBody>
      </p:sp>
      <p:sp>
        <p:nvSpPr>
          <p:cNvPr id="41" name="Text Placeholder 2">
            <a:extLst>
              <a:ext uri="{FF2B5EF4-FFF2-40B4-BE49-F238E27FC236}">
                <a16:creationId xmlns:a16="http://schemas.microsoft.com/office/drawing/2014/main" id="{C8BDB176-B841-841B-7423-2350F5D7140D}"/>
              </a:ext>
            </a:extLst>
          </p:cNvPr>
          <p:cNvSpPr>
            <a:spLocks noGrp="1"/>
          </p:cNvSpPr>
          <p:nvPr>
            <p:ph type="body" sz="quarter" idx="27" hasCustomPrompt="1"/>
          </p:nvPr>
        </p:nvSpPr>
        <p:spPr>
          <a:xfrm>
            <a:off x="4248013" y="5992738"/>
            <a:ext cx="1841502" cy="281062"/>
          </a:xfrm>
        </p:spPr>
        <p:txBody>
          <a:bodyPr anchor="ct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42" name="Text Placeholder 7">
            <a:extLst>
              <a:ext uri="{FF2B5EF4-FFF2-40B4-BE49-F238E27FC236}">
                <a16:creationId xmlns:a16="http://schemas.microsoft.com/office/drawing/2014/main" id="{061F58F2-BC79-ACFD-D4F6-00D60E5B6F7F}"/>
              </a:ext>
            </a:extLst>
          </p:cNvPr>
          <p:cNvSpPr>
            <a:spLocks noGrp="1"/>
          </p:cNvSpPr>
          <p:nvPr>
            <p:ph type="body" sz="quarter" idx="28" hasCustomPrompt="1"/>
          </p:nvPr>
        </p:nvSpPr>
        <p:spPr>
          <a:xfrm>
            <a:off x="4248013" y="5678098"/>
            <a:ext cx="1841502" cy="281062"/>
          </a:xfrm>
        </p:spPr>
        <p:txBody>
          <a:bodyPr anchor="ctr">
            <a:noAutofit/>
          </a:bodyPr>
          <a:lstStyle>
            <a:lvl1pPr algn="ctr">
              <a:lnSpc>
                <a:spcPct val="100000"/>
              </a:lnSpc>
              <a:spcBef>
                <a:spcPts val="0"/>
              </a:spcBef>
              <a:defRPr sz="1800">
                <a:solidFill>
                  <a:schemeClr val="tx1"/>
                </a:solidFill>
              </a:defRPr>
            </a:lvl1pPr>
          </a:lstStyle>
          <a:p>
            <a:pPr lvl="0"/>
            <a:r>
              <a:rPr lang="en-GB" dirty="0"/>
              <a:t>Name</a:t>
            </a:r>
          </a:p>
        </p:txBody>
      </p:sp>
      <p:sp>
        <p:nvSpPr>
          <p:cNvPr id="43" name="Rectangle 42">
            <a:extLst>
              <a:ext uri="{FF2B5EF4-FFF2-40B4-BE49-F238E27FC236}">
                <a16:creationId xmlns:a16="http://schemas.microsoft.com/office/drawing/2014/main" id="{90883052-7CAB-5D9D-1C4C-7238E4ED9496}"/>
              </a:ext>
            </a:extLst>
          </p:cNvPr>
          <p:cNvSpPr/>
          <p:nvPr userDrawn="1"/>
        </p:nvSpPr>
        <p:spPr>
          <a:xfrm>
            <a:off x="7282984" y="4248729"/>
            <a:ext cx="501116" cy="5391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44" name="Picture Placeholder 3">
            <a:extLst>
              <a:ext uri="{FF2B5EF4-FFF2-40B4-BE49-F238E27FC236}">
                <a16:creationId xmlns:a16="http://schemas.microsoft.com/office/drawing/2014/main" id="{EC26EBCA-EEA2-413A-4452-18CBF9BEEC2D}"/>
              </a:ext>
            </a:extLst>
          </p:cNvPr>
          <p:cNvSpPr>
            <a:spLocks noGrp="1"/>
          </p:cNvSpPr>
          <p:nvPr>
            <p:ph type="pic" sz="quarter" idx="29"/>
          </p:nvPr>
        </p:nvSpPr>
        <p:spPr>
          <a:xfrm>
            <a:off x="7344878" y="4310439"/>
            <a:ext cx="1162882" cy="1187630"/>
          </a:xfrm>
          <a:solidFill>
            <a:schemeClr val="accent2"/>
          </a:solidFill>
        </p:spPr>
        <p:txBody>
          <a:bodyPr/>
          <a:lstStyle>
            <a:lvl1pPr>
              <a:defRPr>
                <a:solidFill>
                  <a:schemeClr val="tx1"/>
                </a:solidFill>
              </a:defRPr>
            </a:lvl1pPr>
          </a:lstStyle>
          <a:p>
            <a:endParaRPr lang="en-ID"/>
          </a:p>
        </p:txBody>
      </p:sp>
      <p:sp>
        <p:nvSpPr>
          <p:cNvPr id="45" name="Text Placeholder 2">
            <a:extLst>
              <a:ext uri="{FF2B5EF4-FFF2-40B4-BE49-F238E27FC236}">
                <a16:creationId xmlns:a16="http://schemas.microsoft.com/office/drawing/2014/main" id="{60C31386-3A29-A2FB-7C79-81A8634D0613}"/>
              </a:ext>
            </a:extLst>
          </p:cNvPr>
          <p:cNvSpPr>
            <a:spLocks noGrp="1"/>
          </p:cNvSpPr>
          <p:nvPr>
            <p:ph type="body" sz="quarter" idx="30" hasCustomPrompt="1"/>
          </p:nvPr>
        </p:nvSpPr>
        <p:spPr>
          <a:xfrm>
            <a:off x="7005568" y="5992738"/>
            <a:ext cx="1841502" cy="281062"/>
          </a:xfrm>
        </p:spPr>
        <p:txBody>
          <a:bodyPr anchor="ct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46" name="Text Placeholder 7">
            <a:extLst>
              <a:ext uri="{FF2B5EF4-FFF2-40B4-BE49-F238E27FC236}">
                <a16:creationId xmlns:a16="http://schemas.microsoft.com/office/drawing/2014/main" id="{83FCFFD3-F8A8-5CA6-DE25-64B1BE9C6555}"/>
              </a:ext>
            </a:extLst>
          </p:cNvPr>
          <p:cNvSpPr>
            <a:spLocks noGrp="1"/>
          </p:cNvSpPr>
          <p:nvPr>
            <p:ph type="body" sz="quarter" idx="31" hasCustomPrompt="1"/>
          </p:nvPr>
        </p:nvSpPr>
        <p:spPr>
          <a:xfrm>
            <a:off x="7005568" y="5678098"/>
            <a:ext cx="1841502" cy="281062"/>
          </a:xfrm>
        </p:spPr>
        <p:txBody>
          <a:bodyPr anchor="ctr">
            <a:noAutofit/>
          </a:bodyPr>
          <a:lstStyle>
            <a:lvl1pPr algn="ctr">
              <a:lnSpc>
                <a:spcPct val="100000"/>
              </a:lnSpc>
              <a:spcBef>
                <a:spcPts val="0"/>
              </a:spcBef>
              <a:defRPr sz="1800">
                <a:solidFill>
                  <a:schemeClr val="tx1"/>
                </a:solidFill>
              </a:defRPr>
            </a:lvl1pPr>
          </a:lstStyle>
          <a:p>
            <a:pPr lvl="0"/>
            <a:r>
              <a:rPr lang="en-GB" dirty="0"/>
              <a:t>Name</a:t>
            </a:r>
          </a:p>
        </p:txBody>
      </p:sp>
      <p:sp>
        <p:nvSpPr>
          <p:cNvPr id="47" name="Rectangle 46">
            <a:extLst>
              <a:ext uri="{FF2B5EF4-FFF2-40B4-BE49-F238E27FC236}">
                <a16:creationId xmlns:a16="http://schemas.microsoft.com/office/drawing/2014/main" id="{093CE542-7A51-B3EA-B80A-CA16E2413170}"/>
              </a:ext>
            </a:extLst>
          </p:cNvPr>
          <p:cNvSpPr/>
          <p:nvPr userDrawn="1"/>
        </p:nvSpPr>
        <p:spPr>
          <a:xfrm>
            <a:off x="10040539" y="4248729"/>
            <a:ext cx="501116" cy="5391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48" name="Picture Placeholder 3">
            <a:extLst>
              <a:ext uri="{FF2B5EF4-FFF2-40B4-BE49-F238E27FC236}">
                <a16:creationId xmlns:a16="http://schemas.microsoft.com/office/drawing/2014/main" id="{63D31212-32EC-5B65-CBE3-4A81C02EEF02}"/>
              </a:ext>
            </a:extLst>
          </p:cNvPr>
          <p:cNvSpPr>
            <a:spLocks noGrp="1"/>
          </p:cNvSpPr>
          <p:nvPr>
            <p:ph type="pic" sz="quarter" idx="32"/>
          </p:nvPr>
        </p:nvSpPr>
        <p:spPr>
          <a:xfrm>
            <a:off x="10102433" y="4310439"/>
            <a:ext cx="1162882" cy="1187630"/>
          </a:xfrm>
          <a:solidFill>
            <a:schemeClr val="accent2"/>
          </a:solidFill>
        </p:spPr>
        <p:txBody>
          <a:bodyPr/>
          <a:lstStyle>
            <a:lvl1pPr>
              <a:defRPr>
                <a:solidFill>
                  <a:schemeClr val="tx1"/>
                </a:solidFill>
              </a:defRPr>
            </a:lvl1pPr>
          </a:lstStyle>
          <a:p>
            <a:endParaRPr lang="en-ID"/>
          </a:p>
        </p:txBody>
      </p:sp>
      <p:sp>
        <p:nvSpPr>
          <p:cNvPr id="49" name="Text Placeholder 2">
            <a:extLst>
              <a:ext uri="{FF2B5EF4-FFF2-40B4-BE49-F238E27FC236}">
                <a16:creationId xmlns:a16="http://schemas.microsoft.com/office/drawing/2014/main" id="{2FD1A2E4-7264-0349-3D02-68184EAFE343}"/>
              </a:ext>
            </a:extLst>
          </p:cNvPr>
          <p:cNvSpPr>
            <a:spLocks noGrp="1"/>
          </p:cNvSpPr>
          <p:nvPr>
            <p:ph type="body" sz="quarter" idx="33" hasCustomPrompt="1"/>
          </p:nvPr>
        </p:nvSpPr>
        <p:spPr>
          <a:xfrm>
            <a:off x="9763123" y="5992738"/>
            <a:ext cx="1841502" cy="281062"/>
          </a:xfrm>
        </p:spPr>
        <p:txBody>
          <a:bodyPr anchor="ct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Designation</a:t>
            </a:r>
          </a:p>
        </p:txBody>
      </p:sp>
      <p:sp>
        <p:nvSpPr>
          <p:cNvPr id="50" name="Text Placeholder 7">
            <a:extLst>
              <a:ext uri="{FF2B5EF4-FFF2-40B4-BE49-F238E27FC236}">
                <a16:creationId xmlns:a16="http://schemas.microsoft.com/office/drawing/2014/main" id="{748C6EDC-5A14-4551-5BDA-E2C93B692A81}"/>
              </a:ext>
            </a:extLst>
          </p:cNvPr>
          <p:cNvSpPr>
            <a:spLocks noGrp="1"/>
          </p:cNvSpPr>
          <p:nvPr>
            <p:ph type="body" sz="quarter" idx="34" hasCustomPrompt="1"/>
          </p:nvPr>
        </p:nvSpPr>
        <p:spPr>
          <a:xfrm>
            <a:off x="9763123" y="5678098"/>
            <a:ext cx="1841502" cy="281062"/>
          </a:xfrm>
        </p:spPr>
        <p:txBody>
          <a:bodyPr anchor="ctr">
            <a:noAutofit/>
          </a:bodyPr>
          <a:lstStyle>
            <a:lvl1pPr algn="ctr">
              <a:lnSpc>
                <a:spcPct val="100000"/>
              </a:lnSpc>
              <a:spcBef>
                <a:spcPts val="0"/>
              </a:spcBef>
              <a:defRPr sz="1800">
                <a:solidFill>
                  <a:schemeClr val="tx1"/>
                </a:solidFill>
              </a:defRPr>
            </a:lvl1pPr>
          </a:lstStyle>
          <a:p>
            <a:pPr lvl="0"/>
            <a:r>
              <a:rPr lang="en-GB" dirty="0"/>
              <a:t>Name</a:t>
            </a:r>
          </a:p>
        </p:txBody>
      </p:sp>
    </p:spTree>
    <p:extLst>
      <p:ext uri="{BB962C8B-B14F-4D97-AF65-F5344CB8AC3E}">
        <p14:creationId xmlns:p14="http://schemas.microsoft.com/office/powerpoint/2010/main" val="23973291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Question S09V1">
    <p:bg>
      <p:bgPr>
        <a:solidFill>
          <a:schemeClr val="bg1"/>
        </a:solidFill>
        <a:effectLst/>
      </p:bgPr>
    </p:bg>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id="{0081B130-7219-010B-5B07-B9E1EC45F082}"/>
              </a:ext>
            </a:extLst>
          </p:cNvPr>
          <p:cNvSpPr/>
          <p:nvPr userDrawn="1"/>
        </p:nvSpPr>
        <p:spPr>
          <a:xfrm>
            <a:off x="1" y="1609842"/>
            <a:ext cx="1838327" cy="3638316"/>
          </a:xfrm>
          <a:custGeom>
            <a:avLst/>
            <a:gdLst>
              <a:gd name="connsiteX0" fmla="*/ 19169 w 1838327"/>
              <a:gd name="connsiteY0" fmla="*/ 0 h 3638316"/>
              <a:gd name="connsiteX1" fmla="*/ 1838327 w 1838327"/>
              <a:gd name="connsiteY1" fmla="*/ 1819158 h 3638316"/>
              <a:gd name="connsiteX2" fmla="*/ 19169 w 1838327"/>
              <a:gd name="connsiteY2" fmla="*/ 3638316 h 3638316"/>
              <a:gd name="connsiteX3" fmla="*/ 0 w 1838327"/>
              <a:gd name="connsiteY3" fmla="*/ 3637348 h 3638316"/>
              <a:gd name="connsiteX4" fmla="*/ 0 w 1838327"/>
              <a:gd name="connsiteY4" fmla="*/ 968 h 36383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8327" h="3638316">
                <a:moveTo>
                  <a:pt x="19169" y="0"/>
                </a:moveTo>
                <a:cubicBezTo>
                  <a:pt x="1023862" y="0"/>
                  <a:pt x="1838327" y="814465"/>
                  <a:pt x="1838327" y="1819158"/>
                </a:cubicBezTo>
                <a:cubicBezTo>
                  <a:pt x="1838327" y="2823851"/>
                  <a:pt x="1023862" y="3638316"/>
                  <a:pt x="19169" y="3638316"/>
                </a:cubicBezTo>
                <a:lnTo>
                  <a:pt x="0" y="3637348"/>
                </a:lnTo>
                <a:lnTo>
                  <a:pt x="0" y="968"/>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solidFill>
                <a:schemeClr val="tx1"/>
              </a:solidFill>
            </a:endParaRPr>
          </a:p>
        </p:txBody>
      </p:sp>
      <p:sp>
        <p:nvSpPr>
          <p:cNvPr id="5" name="Title 1">
            <a:extLst>
              <a:ext uri="{FF2B5EF4-FFF2-40B4-BE49-F238E27FC236}">
                <a16:creationId xmlns:a16="http://schemas.microsoft.com/office/drawing/2014/main" id="{9C39DA1E-F723-DB9C-40C0-3D66E8CAFD68}"/>
              </a:ext>
            </a:extLst>
          </p:cNvPr>
          <p:cNvSpPr>
            <a:spLocks noGrp="1"/>
          </p:cNvSpPr>
          <p:nvPr>
            <p:ph type="title"/>
          </p:nvPr>
        </p:nvSpPr>
        <p:spPr>
          <a:xfrm>
            <a:off x="584201" y="2331077"/>
            <a:ext cx="4362452" cy="2195848"/>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6" name="Text Placeholder 2">
            <a:extLst>
              <a:ext uri="{FF2B5EF4-FFF2-40B4-BE49-F238E27FC236}">
                <a16:creationId xmlns:a16="http://schemas.microsoft.com/office/drawing/2014/main" id="{309DB63E-6988-D8A2-A1B7-3DC37999924F}"/>
              </a:ext>
            </a:extLst>
          </p:cNvPr>
          <p:cNvSpPr>
            <a:spLocks noGrp="1"/>
          </p:cNvSpPr>
          <p:nvPr>
            <p:ph type="body" sz="quarter" idx="15"/>
          </p:nvPr>
        </p:nvSpPr>
        <p:spPr>
          <a:xfrm>
            <a:off x="6099173" y="2251070"/>
            <a:ext cx="5508626" cy="3244738"/>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7" name="Text Placeholder 7">
            <a:extLst>
              <a:ext uri="{FF2B5EF4-FFF2-40B4-BE49-F238E27FC236}">
                <a16:creationId xmlns:a16="http://schemas.microsoft.com/office/drawing/2014/main" id="{DF6DB69C-2A23-159B-EB97-B2DFB9BF3877}"/>
              </a:ext>
            </a:extLst>
          </p:cNvPr>
          <p:cNvSpPr>
            <a:spLocks noGrp="1"/>
          </p:cNvSpPr>
          <p:nvPr>
            <p:ph type="body" sz="quarter" idx="16"/>
          </p:nvPr>
        </p:nvSpPr>
        <p:spPr>
          <a:xfrm>
            <a:off x="6099173" y="1457325"/>
            <a:ext cx="5508626" cy="760167"/>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20886682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 Text Box T20V1">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7902A1F-5F9E-F540-736E-4F5B6DB67E34}"/>
              </a:ext>
            </a:extLst>
          </p:cNvPr>
          <p:cNvSpPr/>
          <p:nvPr userDrawn="1"/>
        </p:nvSpPr>
        <p:spPr>
          <a:xfrm>
            <a:off x="7280546" y="469900"/>
            <a:ext cx="1672954" cy="18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22" name="Freeform: Shape 21">
            <a:extLst>
              <a:ext uri="{FF2B5EF4-FFF2-40B4-BE49-F238E27FC236}">
                <a16:creationId xmlns:a16="http://schemas.microsoft.com/office/drawing/2014/main" id="{EE6B5542-BB91-41A9-8B31-C8DE957623BD}"/>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2" name="Title 1">
            <a:extLst>
              <a:ext uri="{FF2B5EF4-FFF2-40B4-BE49-F238E27FC236}">
                <a16:creationId xmlns:a16="http://schemas.microsoft.com/office/drawing/2014/main" id="{4A01B5D6-A0BF-4F7A-8C00-4C190893142B}"/>
              </a:ext>
            </a:extLst>
          </p:cNvPr>
          <p:cNvSpPr>
            <a:spLocks noGrp="1"/>
          </p:cNvSpPr>
          <p:nvPr userDrawn="1">
            <p:ph type="title"/>
          </p:nvPr>
        </p:nvSpPr>
        <p:spPr>
          <a:xfrm>
            <a:off x="587374" y="584201"/>
            <a:ext cx="6143625" cy="2671064"/>
          </a:xfrm>
          <a:prstGeom prst="rect">
            <a:avLst/>
          </a:prstGeom>
        </p:spPr>
        <p:txBody>
          <a:bodyPr anchor="b">
            <a:noAutofit/>
          </a:bodyPr>
          <a:lstStyle>
            <a:lvl1pPr>
              <a:defRPr sz="4400">
                <a:solidFill>
                  <a:schemeClr val="tx1"/>
                </a:solidFill>
              </a:defRPr>
            </a:lvl1pPr>
          </a:lstStyle>
          <a:p>
            <a:r>
              <a:rPr lang="en-US" dirty="0"/>
              <a:t>Click to edit Master title style</a:t>
            </a:r>
            <a:endParaRPr lang="en-ID" dirty="0"/>
          </a:p>
        </p:txBody>
      </p:sp>
      <p:sp>
        <p:nvSpPr>
          <p:cNvPr id="4" name="Picture Placeholder 3">
            <a:extLst>
              <a:ext uri="{FF2B5EF4-FFF2-40B4-BE49-F238E27FC236}">
                <a16:creationId xmlns:a16="http://schemas.microsoft.com/office/drawing/2014/main" id="{CCF3D022-456B-AB70-7F0A-62D09A116C98}"/>
              </a:ext>
            </a:extLst>
          </p:cNvPr>
          <p:cNvSpPr>
            <a:spLocks noGrp="1"/>
          </p:cNvSpPr>
          <p:nvPr>
            <p:ph type="pic" sz="quarter" idx="12"/>
          </p:nvPr>
        </p:nvSpPr>
        <p:spPr>
          <a:xfrm>
            <a:off x="7405940" y="595109"/>
            <a:ext cx="4198686" cy="5678691"/>
          </a:xfrm>
          <a:solidFill>
            <a:schemeClr val="accent2"/>
          </a:solidFill>
        </p:spPr>
        <p:txBody>
          <a:bodyPr/>
          <a:lstStyle>
            <a:lvl1pPr>
              <a:defRPr>
                <a:solidFill>
                  <a:schemeClr val="tx1"/>
                </a:solidFill>
              </a:defRPr>
            </a:lvl1pPr>
          </a:lstStyle>
          <a:p>
            <a:endParaRPr lang="en-ID"/>
          </a:p>
        </p:txBody>
      </p:sp>
      <p:sp>
        <p:nvSpPr>
          <p:cNvPr id="8" name="Text Placeholder 2">
            <a:extLst>
              <a:ext uri="{FF2B5EF4-FFF2-40B4-BE49-F238E27FC236}">
                <a16:creationId xmlns:a16="http://schemas.microsoft.com/office/drawing/2014/main" id="{62C4CDD4-5CB3-EC9C-93D2-60B6515FB1C8}"/>
              </a:ext>
            </a:extLst>
          </p:cNvPr>
          <p:cNvSpPr>
            <a:spLocks noGrp="1"/>
          </p:cNvSpPr>
          <p:nvPr>
            <p:ph type="body" sz="quarter" idx="15"/>
          </p:nvPr>
        </p:nvSpPr>
        <p:spPr>
          <a:xfrm>
            <a:off x="587374" y="4181689"/>
            <a:ext cx="5508626" cy="2092110"/>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9" name="Text Placeholder 7">
            <a:extLst>
              <a:ext uri="{FF2B5EF4-FFF2-40B4-BE49-F238E27FC236}">
                <a16:creationId xmlns:a16="http://schemas.microsoft.com/office/drawing/2014/main" id="{896DF618-B764-8C81-0118-BACA0E6B0CED}"/>
              </a:ext>
            </a:extLst>
          </p:cNvPr>
          <p:cNvSpPr>
            <a:spLocks noGrp="1"/>
          </p:cNvSpPr>
          <p:nvPr>
            <p:ph type="body" sz="quarter" idx="16"/>
          </p:nvPr>
        </p:nvSpPr>
        <p:spPr>
          <a:xfrm>
            <a:off x="587374" y="3788111"/>
            <a:ext cx="5508626"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4684233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 Text Box T20V2">
    <p:bg>
      <p:bgPr>
        <a:solidFill>
          <a:schemeClr val="bg1"/>
        </a:solidFill>
        <a:effectLst/>
      </p:bgPr>
    </p:bg>
    <p:spTree>
      <p:nvGrpSpPr>
        <p:cNvPr id="1" name=""/>
        <p:cNvGrpSpPr/>
        <p:nvPr/>
      </p:nvGrpSpPr>
      <p:grpSpPr>
        <a:xfrm>
          <a:off x="0" y="0"/>
          <a:ext cx="0" cy="0"/>
          <a:chOff x="0" y="0"/>
          <a:chExt cx="0" cy="0"/>
        </a:xfrm>
      </p:grpSpPr>
      <p:sp>
        <p:nvSpPr>
          <p:cNvPr id="5" name="Freeform: Shape 4">
            <a:extLst>
              <a:ext uri="{FF2B5EF4-FFF2-40B4-BE49-F238E27FC236}">
                <a16:creationId xmlns:a16="http://schemas.microsoft.com/office/drawing/2014/main" id="{7F31A4D2-E7FE-4037-BB0F-7F3541D21692}"/>
              </a:ext>
            </a:extLst>
          </p:cNvPr>
          <p:cNvSpPr/>
          <p:nvPr userDrawn="1"/>
        </p:nvSpPr>
        <p:spPr>
          <a:xfrm>
            <a:off x="0" y="0"/>
            <a:ext cx="5676900" cy="6858000"/>
          </a:xfrm>
          <a:custGeom>
            <a:avLst/>
            <a:gdLst>
              <a:gd name="connsiteX0" fmla="*/ 0 w 5676900"/>
              <a:gd name="connsiteY0" fmla="*/ 0 h 6858000"/>
              <a:gd name="connsiteX1" fmla="*/ 3870984 w 5676900"/>
              <a:gd name="connsiteY1" fmla="*/ 0 h 6858000"/>
              <a:gd name="connsiteX2" fmla="*/ 4006278 w 5676900"/>
              <a:gd name="connsiteY2" fmla="*/ 96210 h 6858000"/>
              <a:gd name="connsiteX3" fmla="*/ 5676900 w 5676900"/>
              <a:gd name="connsiteY3" fmla="*/ 3429000 h 6858000"/>
              <a:gd name="connsiteX4" fmla="*/ 4006278 w 5676900"/>
              <a:gd name="connsiteY4" fmla="*/ 6761790 h 6858000"/>
              <a:gd name="connsiteX5" fmla="*/ 3870983 w 5676900"/>
              <a:gd name="connsiteY5" fmla="*/ 6858000 h 6858000"/>
              <a:gd name="connsiteX6" fmla="*/ 0 w 56769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76900" h="6858000">
                <a:moveTo>
                  <a:pt x="0" y="0"/>
                </a:moveTo>
                <a:lnTo>
                  <a:pt x="3870984" y="0"/>
                </a:lnTo>
                <a:lnTo>
                  <a:pt x="4006278" y="96210"/>
                </a:lnTo>
                <a:cubicBezTo>
                  <a:pt x="5020449" y="854662"/>
                  <a:pt x="5676900" y="2065170"/>
                  <a:pt x="5676900" y="3429000"/>
                </a:cubicBezTo>
                <a:cubicBezTo>
                  <a:pt x="5676900" y="4792830"/>
                  <a:pt x="5020449" y="6003338"/>
                  <a:pt x="4006278" y="6761790"/>
                </a:cubicBezTo>
                <a:lnTo>
                  <a:pt x="3870983"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2" name="Title 1">
            <a:extLst>
              <a:ext uri="{FF2B5EF4-FFF2-40B4-BE49-F238E27FC236}">
                <a16:creationId xmlns:a16="http://schemas.microsoft.com/office/drawing/2014/main" id="{9853DE57-F9AC-4BE9-85B5-FE07DAEAADBC}"/>
              </a:ext>
            </a:extLst>
          </p:cNvPr>
          <p:cNvSpPr>
            <a:spLocks noGrp="1"/>
          </p:cNvSpPr>
          <p:nvPr>
            <p:ph type="title"/>
          </p:nvPr>
        </p:nvSpPr>
        <p:spPr>
          <a:xfrm>
            <a:off x="587375" y="1439997"/>
            <a:ext cx="3969385" cy="3978004"/>
          </a:xfrm>
          <a:prstGeom prst="rect">
            <a:avLst/>
          </a:prstGeom>
        </p:spPr>
        <p:txBody>
          <a:bodyPr anchor="ctr">
            <a:noAutofit/>
          </a:bodyPr>
          <a:lstStyle>
            <a:lvl1pPr>
              <a:defRPr>
                <a:solidFill>
                  <a:schemeClr val="tx1"/>
                </a:solidFill>
              </a:defRPr>
            </a:lvl1pPr>
          </a:lstStyle>
          <a:p>
            <a:r>
              <a:rPr lang="en-US" dirty="0"/>
              <a:t>Click to edit Master title style</a:t>
            </a:r>
            <a:endParaRPr lang="en-ID" dirty="0"/>
          </a:p>
        </p:txBody>
      </p:sp>
      <p:cxnSp>
        <p:nvCxnSpPr>
          <p:cNvPr id="4" name="Straight Connector 3">
            <a:extLst>
              <a:ext uri="{FF2B5EF4-FFF2-40B4-BE49-F238E27FC236}">
                <a16:creationId xmlns:a16="http://schemas.microsoft.com/office/drawing/2014/main" id="{DE788A7F-D472-23EE-5635-C37BC55DC2C0}"/>
              </a:ext>
            </a:extLst>
          </p:cNvPr>
          <p:cNvCxnSpPr>
            <a:cxnSpLocks/>
          </p:cNvCxnSpPr>
          <p:nvPr userDrawn="1"/>
        </p:nvCxnSpPr>
        <p:spPr>
          <a:xfrm flipH="1">
            <a:off x="11604625" y="3429000"/>
            <a:ext cx="587375"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2">
            <a:extLst>
              <a:ext uri="{FF2B5EF4-FFF2-40B4-BE49-F238E27FC236}">
                <a16:creationId xmlns:a16="http://schemas.microsoft.com/office/drawing/2014/main" id="{43DEE493-90BB-02BD-0CB7-B66627CD5D06}"/>
              </a:ext>
            </a:extLst>
          </p:cNvPr>
          <p:cNvSpPr>
            <a:spLocks noGrp="1"/>
          </p:cNvSpPr>
          <p:nvPr>
            <p:ph type="body" sz="quarter" idx="15"/>
          </p:nvPr>
        </p:nvSpPr>
        <p:spPr>
          <a:xfrm>
            <a:off x="6095999" y="2838166"/>
            <a:ext cx="5508626" cy="1791756"/>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1" name="Text Placeholder 7">
            <a:extLst>
              <a:ext uri="{FF2B5EF4-FFF2-40B4-BE49-F238E27FC236}">
                <a16:creationId xmlns:a16="http://schemas.microsoft.com/office/drawing/2014/main" id="{0C281B2A-29F6-C464-36B0-303B26A77A9F}"/>
              </a:ext>
            </a:extLst>
          </p:cNvPr>
          <p:cNvSpPr>
            <a:spLocks noGrp="1"/>
          </p:cNvSpPr>
          <p:nvPr>
            <p:ph type="body" sz="quarter" idx="16"/>
          </p:nvPr>
        </p:nvSpPr>
        <p:spPr>
          <a:xfrm>
            <a:off x="6095999" y="2444588"/>
            <a:ext cx="5508626"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13001046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 Text Box T20V3">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C845FF2-E894-090A-2126-BD0A3AB17A9C}"/>
              </a:ext>
            </a:extLst>
          </p:cNvPr>
          <p:cNvSpPr/>
          <p:nvPr userDrawn="1"/>
        </p:nvSpPr>
        <p:spPr>
          <a:xfrm>
            <a:off x="6096000" y="4653800"/>
            <a:ext cx="1620000" cy="162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377" rtl="0" eaLnBrk="1" latinLnBrk="0" hangingPunct="1">
              <a:defRPr sz="1800" kern="1200">
                <a:solidFill>
                  <a:schemeClr val="lt1"/>
                </a:solidFill>
                <a:latin typeface="+mn-lt"/>
                <a:ea typeface="+mn-ea"/>
                <a:cs typeface="+mn-cs"/>
              </a:defRPr>
            </a:lvl1pPr>
            <a:lvl2pPr marL="457189" algn="l" defTabSz="914377" rtl="0" eaLnBrk="1" latinLnBrk="0" hangingPunct="1">
              <a:defRPr sz="1800" kern="1200">
                <a:solidFill>
                  <a:schemeClr val="lt1"/>
                </a:solidFill>
                <a:latin typeface="+mn-lt"/>
                <a:ea typeface="+mn-ea"/>
                <a:cs typeface="+mn-cs"/>
              </a:defRPr>
            </a:lvl2pPr>
            <a:lvl3pPr marL="914377" algn="l" defTabSz="914377" rtl="0" eaLnBrk="1" latinLnBrk="0" hangingPunct="1">
              <a:defRPr sz="1800" kern="1200">
                <a:solidFill>
                  <a:schemeClr val="lt1"/>
                </a:solidFill>
                <a:latin typeface="+mn-lt"/>
                <a:ea typeface="+mn-ea"/>
                <a:cs typeface="+mn-cs"/>
              </a:defRPr>
            </a:lvl3pPr>
            <a:lvl4pPr marL="1371566" algn="l" defTabSz="914377" rtl="0" eaLnBrk="1" latinLnBrk="0" hangingPunct="1">
              <a:defRPr sz="1800" kern="1200">
                <a:solidFill>
                  <a:schemeClr val="lt1"/>
                </a:solidFill>
                <a:latin typeface="+mn-lt"/>
                <a:ea typeface="+mn-ea"/>
                <a:cs typeface="+mn-cs"/>
              </a:defRPr>
            </a:lvl4pPr>
            <a:lvl5pPr marL="1828754" algn="l" defTabSz="914377" rtl="0" eaLnBrk="1" latinLnBrk="0" hangingPunct="1">
              <a:defRPr sz="1800" kern="1200">
                <a:solidFill>
                  <a:schemeClr val="lt1"/>
                </a:solidFill>
                <a:latin typeface="+mn-lt"/>
                <a:ea typeface="+mn-ea"/>
                <a:cs typeface="+mn-cs"/>
              </a:defRPr>
            </a:lvl5pPr>
            <a:lvl6pPr marL="2285943" algn="l" defTabSz="914377" rtl="0" eaLnBrk="1" latinLnBrk="0" hangingPunct="1">
              <a:defRPr sz="1800" kern="1200">
                <a:solidFill>
                  <a:schemeClr val="lt1"/>
                </a:solidFill>
                <a:latin typeface="+mn-lt"/>
                <a:ea typeface="+mn-ea"/>
                <a:cs typeface="+mn-cs"/>
              </a:defRPr>
            </a:lvl6pPr>
            <a:lvl7pPr marL="2743131" algn="l" defTabSz="914377" rtl="0" eaLnBrk="1" latinLnBrk="0" hangingPunct="1">
              <a:defRPr sz="1800" kern="1200">
                <a:solidFill>
                  <a:schemeClr val="lt1"/>
                </a:solidFill>
                <a:latin typeface="+mn-lt"/>
                <a:ea typeface="+mn-ea"/>
                <a:cs typeface="+mn-cs"/>
              </a:defRPr>
            </a:lvl7pPr>
            <a:lvl8pPr marL="3200320" algn="l" defTabSz="914377" rtl="0" eaLnBrk="1" latinLnBrk="0" hangingPunct="1">
              <a:defRPr sz="1800" kern="1200">
                <a:solidFill>
                  <a:schemeClr val="lt1"/>
                </a:solidFill>
                <a:latin typeface="+mn-lt"/>
                <a:ea typeface="+mn-ea"/>
                <a:cs typeface="+mn-cs"/>
              </a:defRPr>
            </a:lvl8pPr>
            <a:lvl9pPr marL="3657509" algn="l" defTabSz="914377" rtl="0" eaLnBrk="1" latinLnBrk="0" hangingPunct="1">
              <a:defRPr sz="1800" kern="1200">
                <a:solidFill>
                  <a:schemeClr val="lt1"/>
                </a:solidFill>
                <a:latin typeface="+mn-lt"/>
                <a:ea typeface="+mn-ea"/>
                <a:cs typeface="+mn-cs"/>
              </a:defRPr>
            </a:lvl9pPr>
          </a:lstStyle>
          <a:p>
            <a:pPr algn="ctr"/>
            <a:endParaRPr lang="en-ID">
              <a:solidFill>
                <a:schemeClr val="tx1"/>
              </a:solidFill>
            </a:endParaRPr>
          </a:p>
        </p:txBody>
      </p:sp>
      <p:sp>
        <p:nvSpPr>
          <p:cNvPr id="11" name="Rectangle 10">
            <a:extLst>
              <a:ext uri="{FF2B5EF4-FFF2-40B4-BE49-F238E27FC236}">
                <a16:creationId xmlns:a16="http://schemas.microsoft.com/office/drawing/2014/main" id="{518248D7-F70B-9F8E-EEB6-9CBB9125483A}"/>
              </a:ext>
            </a:extLst>
          </p:cNvPr>
          <p:cNvSpPr/>
          <p:nvPr userDrawn="1"/>
        </p:nvSpPr>
        <p:spPr>
          <a:xfrm>
            <a:off x="10572000" y="584200"/>
            <a:ext cx="1620000" cy="162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377" rtl="0" eaLnBrk="1" latinLnBrk="0" hangingPunct="1">
              <a:defRPr sz="1800" kern="1200">
                <a:solidFill>
                  <a:schemeClr val="lt1"/>
                </a:solidFill>
                <a:latin typeface="+mn-lt"/>
                <a:ea typeface="+mn-ea"/>
                <a:cs typeface="+mn-cs"/>
              </a:defRPr>
            </a:lvl1pPr>
            <a:lvl2pPr marL="457189" algn="l" defTabSz="914377" rtl="0" eaLnBrk="1" latinLnBrk="0" hangingPunct="1">
              <a:defRPr sz="1800" kern="1200">
                <a:solidFill>
                  <a:schemeClr val="lt1"/>
                </a:solidFill>
                <a:latin typeface="+mn-lt"/>
                <a:ea typeface="+mn-ea"/>
                <a:cs typeface="+mn-cs"/>
              </a:defRPr>
            </a:lvl2pPr>
            <a:lvl3pPr marL="914377" algn="l" defTabSz="914377" rtl="0" eaLnBrk="1" latinLnBrk="0" hangingPunct="1">
              <a:defRPr sz="1800" kern="1200">
                <a:solidFill>
                  <a:schemeClr val="lt1"/>
                </a:solidFill>
                <a:latin typeface="+mn-lt"/>
                <a:ea typeface="+mn-ea"/>
                <a:cs typeface="+mn-cs"/>
              </a:defRPr>
            </a:lvl3pPr>
            <a:lvl4pPr marL="1371566" algn="l" defTabSz="914377" rtl="0" eaLnBrk="1" latinLnBrk="0" hangingPunct="1">
              <a:defRPr sz="1800" kern="1200">
                <a:solidFill>
                  <a:schemeClr val="lt1"/>
                </a:solidFill>
                <a:latin typeface="+mn-lt"/>
                <a:ea typeface="+mn-ea"/>
                <a:cs typeface="+mn-cs"/>
              </a:defRPr>
            </a:lvl4pPr>
            <a:lvl5pPr marL="1828754" algn="l" defTabSz="914377" rtl="0" eaLnBrk="1" latinLnBrk="0" hangingPunct="1">
              <a:defRPr sz="1800" kern="1200">
                <a:solidFill>
                  <a:schemeClr val="lt1"/>
                </a:solidFill>
                <a:latin typeface="+mn-lt"/>
                <a:ea typeface="+mn-ea"/>
                <a:cs typeface="+mn-cs"/>
              </a:defRPr>
            </a:lvl5pPr>
            <a:lvl6pPr marL="2285943" algn="l" defTabSz="914377" rtl="0" eaLnBrk="1" latinLnBrk="0" hangingPunct="1">
              <a:defRPr sz="1800" kern="1200">
                <a:solidFill>
                  <a:schemeClr val="lt1"/>
                </a:solidFill>
                <a:latin typeface="+mn-lt"/>
                <a:ea typeface="+mn-ea"/>
                <a:cs typeface="+mn-cs"/>
              </a:defRPr>
            </a:lvl6pPr>
            <a:lvl7pPr marL="2743131" algn="l" defTabSz="914377" rtl="0" eaLnBrk="1" latinLnBrk="0" hangingPunct="1">
              <a:defRPr sz="1800" kern="1200">
                <a:solidFill>
                  <a:schemeClr val="lt1"/>
                </a:solidFill>
                <a:latin typeface="+mn-lt"/>
                <a:ea typeface="+mn-ea"/>
                <a:cs typeface="+mn-cs"/>
              </a:defRPr>
            </a:lvl7pPr>
            <a:lvl8pPr marL="3200320" algn="l" defTabSz="914377" rtl="0" eaLnBrk="1" latinLnBrk="0" hangingPunct="1">
              <a:defRPr sz="1800" kern="1200">
                <a:solidFill>
                  <a:schemeClr val="lt1"/>
                </a:solidFill>
                <a:latin typeface="+mn-lt"/>
                <a:ea typeface="+mn-ea"/>
                <a:cs typeface="+mn-cs"/>
              </a:defRPr>
            </a:lvl8pPr>
            <a:lvl9pPr marL="3657509" algn="l" defTabSz="914377" rtl="0" eaLnBrk="1" latinLnBrk="0" hangingPunct="1">
              <a:defRPr sz="1800" kern="1200">
                <a:solidFill>
                  <a:schemeClr val="lt1"/>
                </a:solidFill>
                <a:latin typeface="+mn-lt"/>
                <a:ea typeface="+mn-ea"/>
                <a:cs typeface="+mn-cs"/>
              </a:defRPr>
            </a:lvl9pPr>
          </a:lstStyle>
          <a:p>
            <a:pPr algn="ctr"/>
            <a:endParaRPr lang="en-ID">
              <a:solidFill>
                <a:schemeClr val="tx1"/>
              </a:solidFill>
            </a:endParaRPr>
          </a:p>
        </p:txBody>
      </p:sp>
      <p:sp>
        <p:nvSpPr>
          <p:cNvPr id="8" name="Freeform: Shape 7">
            <a:extLst>
              <a:ext uri="{FF2B5EF4-FFF2-40B4-BE49-F238E27FC236}">
                <a16:creationId xmlns:a16="http://schemas.microsoft.com/office/drawing/2014/main" id="{BFAA4F31-FF90-45D7-B2DE-4071CF3B0D54}"/>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7375" y="900112"/>
            <a:ext cx="5057778" cy="1814807"/>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10" name="Picture Placeholder 9">
            <a:extLst>
              <a:ext uri="{FF2B5EF4-FFF2-40B4-BE49-F238E27FC236}">
                <a16:creationId xmlns:a16="http://schemas.microsoft.com/office/drawing/2014/main" id="{A562162F-D0C3-47F5-A87A-C7A3A8F0B018}"/>
              </a:ext>
            </a:extLst>
          </p:cNvPr>
          <p:cNvSpPr>
            <a:spLocks noGrp="1"/>
          </p:cNvSpPr>
          <p:nvPr>
            <p:ph type="pic" sz="quarter" idx="10"/>
          </p:nvPr>
        </p:nvSpPr>
        <p:spPr>
          <a:xfrm>
            <a:off x="6221393" y="709593"/>
            <a:ext cx="5845212" cy="5438814"/>
          </a:xfrm>
          <a:prstGeom prst="rect">
            <a:avLst/>
          </a:prstGeom>
          <a:solidFill>
            <a:schemeClr val="accent2"/>
          </a:solidFill>
        </p:spPr>
        <p:txBody>
          <a:bodyPr anchor="ctr"/>
          <a:lstStyle>
            <a:lvl1pPr algn="ctr">
              <a:defRPr sz="1200">
                <a:solidFill>
                  <a:schemeClr val="tx1"/>
                </a:solidFill>
              </a:defRPr>
            </a:lvl1pPr>
          </a:lstStyle>
          <a:p>
            <a:endParaRPr lang="en-ID"/>
          </a:p>
        </p:txBody>
      </p:sp>
      <p:sp>
        <p:nvSpPr>
          <p:cNvPr id="6" name="Text Placeholder 2">
            <a:extLst>
              <a:ext uri="{FF2B5EF4-FFF2-40B4-BE49-F238E27FC236}">
                <a16:creationId xmlns:a16="http://schemas.microsoft.com/office/drawing/2014/main" id="{4443E52A-90EC-80C5-88BF-10459DA40465}"/>
              </a:ext>
            </a:extLst>
          </p:cNvPr>
          <p:cNvSpPr>
            <a:spLocks noGrp="1"/>
          </p:cNvSpPr>
          <p:nvPr>
            <p:ph type="body" sz="quarter" idx="15"/>
          </p:nvPr>
        </p:nvSpPr>
        <p:spPr>
          <a:xfrm>
            <a:off x="587374" y="3589785"/>
            <a:ext cx="5057777" cy="2684015"/>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7" name="Text Placeholder 7">
            <a:extLst>
              <a:ext uri="{FF2B5EF4-FFF2-40B4-BE49-F238E27FC236}">
                <a16:creationId xmlns:a16="http://schemas.microsoft.com/office/drawing/2014/main" id="{79046D40-397F-56DE-33B8-0A18D572032F}"/>
              </a:ext>
            </a:extLst>
          </p:cNvPr>
          <p:cNvSpPr>
            <a:spLocks noGrp="1"/>
          </p:cNvSpPr>
          <p:nvPr>
            <p:ph type="body" sz="quarter" idx="16"/>
          </p:nvPr>
        </p:nvSpPr>
        <p:spPr>
          <a:xfrm>
            <a:off x="587374" y="3196208"/>
            <a:ext cx="5057777"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36412546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 Text Box T20V4">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7EA15B4-D2EA-01A6-7B57-69B52E7EB0A2}"/>
              </a:ext>
            </a:extLst>
          </p:cNvPr>
          <p:cNvSpPr/>
          <p:nvPr userDrawn="1"/>
        </p:nvSpPr>
        <p:spPr>
          <a:xfrm>
            <a:off x="587375" y="4833800"/>
            <a:ext cx="1440000" cy="144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2" name="Title 1">
            <a:extLst>
              <a:ext uri="{FF2B5EF4-FFF2-40B4-BE49-F238E27FC236}">
                <a16:creationId xmlns:a16="http://schemas.microsoft.com/office/drawing/2014/main" id="{9C4D1D2B-1803-7A82-2F23-2D10AA7F8253}"/>
              </a:ext>
            </a:extLst>
          </p:cNvPr>
          <p:cNvSpPr>
            <a:spLocks noGrp="1"/>
          </p:cNvSpPr>
          <p:nvPr>
            <p:ph type="title"/>
          </p:nvPr>
        </p:nvSpPr>
        <p:spPr>
          <a:xfrm>
            <a:off x="587375" y="584200"/>
            <a:ext cx="6915666" cy="2225675"/>
          </a:xfrm>
          <a:prstGeom prst="rect">
            <a:avLst/>
          </a:prstGeom>
        </p:spPr>
        <p:txBody>
          <a:bodyPr anchor="t">
            <a:noAutofit/>
          </a:bodyPr>
          <a:lstStyle>
            <a:lvl1pPr>
              <a:defRPr>
                <a:solidFill>
                  <a:schemeClr val="tx1"/>
                </a:solidFill>
              </a:defRPr>
            </a:lvl1pPr>
          </a:lstStyle>
          <a:p>
            <a:r>
              <a:rPr lang="en-US" dirty="0"/>
              <a:t>Click to edit Master title style</a:t>
            </a:r>
            <a:endParaRPr lang="en-ID" dirty="0"/>
          </a:p>
        </p:txBody>
      </p:sp>
      <p:sp>
        <p:nvSpPr>
          <p:cNvPr id="4" name="Picture Placeholder 3">
            <a:extLst>
              <a:ext uri="{FF2B5EF4-FFF2-40B4-BE49-F238E27FC236}">
                <a16:creationId xmlns:a16="http://schemas.microsoft.com/office/drawing/2014/main" id="{3D4C5CF9-10AA-8747-7064-6A925F453B05}"/>
              </a:ext>
            </a:extLst>
          </p:cNvPr>
          <p:cNvSpPr>
            <a:spLocks noGrp="1"/>
          </p:cNvSpPr>
          <p:nvPr>
            <p:ph type="pic" sz="quarter" idx="10"/>
          </p:nvPr>
        </p:nvSpPr>
        <p:spPr>
          <a:xfrm>
            <a:off x="712770" y="3095625"/>
            <a:ext cx="6790271" cy="3052782"/>
          </a:xfrm>
          <a:prstGeom prst="rect">
            <a:avLst/>
          </a:prstGeom>
          <a:solidFill>
            <a:schemeClr val="accent2"/>
          </a:solidFill>
        </p:spPr>
        <p:txBody>
          <a:bodyPr anchor="ctr"/>
          <a:lstStyle>
            <a:lvl1pPr marL="0" indent="0" algn="ctr">
              <a:buNone/>
              <a:defRPr sz="1400">
                <a:solidFill>
                  <a:schemeClr val="tx1"/>
                </a:solidFill>
              </a:defRPr>
            </a:lvl1pPr>
          </a:lstStyle>
          <a:p>
            <a:endParaRPr lang="en-ID"/>
          </a:p>
        </p:txBody>
      </p:sp>
      <p:sp>
        <p:nvSpPr>
          <p:cNvPr id="3" name="Text Placeholder 2">
            <a:extLst>
              <a:ext uri="{FF2B5EF4-FFF2-40B4-BE49-F238E27FC236}">
                <a16:creationId xmlns:a16="http://schemas.microsoft.com/office/drawing/2014/main" id="{21A76711-60BF-29B4-4B96-D64976870576}"/>
              </a:ext>
            </a:extLst>
          </p:cNvPr>
          <p:cNvSpPr>
            <a:spLocks noGrp="1"/>
          </p:cNvSpPr>
          <p:nvPr>
            <p:ph type="body" sz="quarter" idx="16"/>
          </p:nvPr>
        </p:nvSpPr>
        <p:spPr>
          <a:xfrm>
            <a:off x="8112125" y="977777"/>
            <a:ext cx="3492499" cy="5296023"/>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7" name="Text Placeholder 7">
            <a:extLst>
              <a:ext uri="{FF2B5EF4-FFF2-40B4-BE49-F238E27FC236}">
                <a16:creationId xmlns:a16="http://schemas.microsoft.com/office/drawing/2014/main" id="{777D93DB-2526-054C-8A3C-46AF86D40C19}"/>
              </a:ext>
            </a:extLst>
          </p:cNvPr>
          <p:cNvSpPr>
            <a:spLocks noGrp="1"/>
          </p:cNvSpPr>
          <p:nvPr>
            <p:ph type="body" sz="quarter" idx="17"/>
          </p:nvPr>
        </p:nvSpPr>
        <p:spPr>
          <a:xfrm>
            <a:off x="8112124" y="584200"/>
            <a:ext cx="3492499"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39512714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 Text Box T20V5">
    <p:bg>
      <p:bgPr>
        <a:solidFill>
          <a:schemeClr val="bg1"/>
        </a:solidFill>
        <a:effectLst/>
      </p:bgPr>
    </p:bg>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id="{71230AE0-6C7F-4620-8410-EFE6D1DFE7CE}"/>
              </a:ext>
            </a:extLst>
          </p:cNvPr>
          <p:cNvSpPr/>
          <p:nvPr userDrawn="1"/>
        </p:nvSpPr>
        <p:spPr>
          <a:xfrm rot="10800000">
            <a:off x="5883268" y="549274"/>
            <a:ext cx="6308731" cy="6308725"/>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2" name="Title 1">
            <a:extLst>
              <a:ext uri="{FF2B5EF4-FFF2-40B4-BE49-F238E27FC236}">
                <a16:creationId xmlns:a16="http://schemas.microsoft.com/office/drawing/2014/main" id="{510FE9F7-C154-4314-AE66-194623BD340D}"/>
              </a:ext>
            </a:extLst>
          </p:cNvPr>
          <p:cNvSpPr>
            <a:spLocks noGrp="1"/>
          </p:cNvSpPr>
          <p:nvPr>
            <p:ph type="title"/>
          </p:nvPr>
        </p:nvSpPr>
        <p:spPr>
          <a:xfrm>
            <a:off x="587375" y="584200"/>
            <a:ext cx="5219760" cy="2844800"/>
          </a:xfrm>
          <a:prstGeom prst="rect">
            <a:avLst/>
          </a:prstGeom>
        </p:spPr>
        <p:txBody>
          <a:bodyPr anchor="b">
            <a:noAutofit/>
          </a:bodyPr>
          <a:lstStyle>
            <a:lvl1pPr>
              <a:defRPr>
                <a:solidFill>
                  <a:schemeClr val="tx1"/>
                </a:solidFill>
              </a:defRPr>
            </a:lvl1pPr>
          </a:lstStyle>
          <a:p>
            <a:r>
              <a:rPr lang="en-US" dirty="0"/>
              <a:t>Click to edit Master title style</a:t>
            </a:r>
            <a:endParaRPr lang="en-ID" dirty="0"/>
          </a:p>
        </p:txBody>
      </p:sp>
      <p:sp>
        <p:nvSpPr>
          <p:cNvPr id="4" name="Text Placeholder 2">
            <a:extLst>
              <a:ext uri="{FF2B5EF4-FFF2-40B4-BE49-F238E27FC236}">
                <a16:creationId xmlns:a16="http://schemas.microsoft.com/office/drawing/2014/main" id="{0AB2C1EC-C05C-EA4B-8CF7-DAE9FE345334}"/>
              </a:ext>
            </a:extLst>
          </p:cNvPr>
          <p:cNvSpPr>
            <a:spLocks noGrp="1"/>
          </p:cNvSpPr>
          <p:nvPr>
            <p:ph type="body" sz="quarter" idx="20"/>
          </p:nvPr>
        </p:nvSpPr>
        <p:spPr>
          <a:xfrm>
            <a:off x="600142" y="4155959"/>
            <a:ext cx="5206993" cy="2117841"/>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7" name="Text Placeholder 7">
            <a:extLst>
              <a:ext uri="{FF2B5EF4-FFF2-40B4-BE49-F238E27FC236}">
                <a16:creationId xmlns:a16="http://schemas.microsoft.com/office/drawing/2014/main" id="{71481739-9446-ED24-B786-6841C785F46F}"/>
              </a:ext>
            </a:extLst>
          </p:cNvPr>
          <p:cNvSpPr>
            <a:spLocks noGrp="1"/>
          </p:cNvSpPr>
          <p:nvPr>
            <p:ph type="body" sz="quarter" idx="21"/>
          </p:nvPr>
        </p:nvSpPr>
        <p:spPr>
          <a:xfrm>
            <a:off x="600142" y="3762382"/>
            <a:ext cx="5206993"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22329867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 Text Boxes T21V1">
    <p:bg>
      <p:bgPr>
        <a:solidFill>
          <a:schemeClr val="bg1"/>
        </a:solidFill>
        <a:effectLst/>
      </p:bgPr>
    </p:bg>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F65C8F59-6373-4247-B614-4603147C6025}"/>
              </a:ext>
            </a:extLst>
          </p:cNvPr>
          <p:cNvSpPr/>
          <p:nvPr userDrawn="1"/>
        </p:nvSpPr>
        <p:spPr>
          <a:xfrm rot="16200000">
            <a:off x="0" y="4590287"/>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7" name="Freeform: Shape 6">
            <a:extLst>
              <a:ext uri="{FF2B5EF4-FFF2-40B4-BE49-F238E27FC236}">
                <a16:creationId xmlns:a16="http://schemas.microsoft.com/office/drawing/2014/main" id="{5180D2B3-2055-4849-A37F-15C3430316B3}"/>
              </a:ext>
            </a:extLst>
          </p:cNvPr>
          <p:cNvSpPr/>
          <p:nvPr userDrawn="1"/>
        </p:nvSpPr>
        <p:spPr>
          <a:xfrm rot="5400000">
            <a:off x="9924287" y="1"/>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12" name="Text Placeholder 2">
            <a:extLst>
              <a:ext uri="{FF2B5EF4-FFF2-40B4-BE49-F238E27FC236}">
                <a16:creationId xmlns:a16="http://schemas.microsoft.com/office/drawing/2014/main" id="{F9009176-C327-5E62-20C7-BD346F4580DD}"/>
              </a:ext>
            </a:extLst>
          </p:cNvPr>
          <p:cNvSpPr>
            <a:spLocks noGrp="1"/>
          </p:cNvSpPr>
          <p:nvPr>
            <p:ph type="body" sz="quarter" idx="15"/>
          </p:nvPr>
        </p:nvSpPr>
        <p:spPr>
          <a:xfrm>
            <a:off x="587375" y="4181689"/>
            <a:ext cx="4968000" cy="1791756"/>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3" name="Text Placeholder 7">
            <a:extLst>
              <a:ext uri="{FF2B5EF4-FFF2-40B4-BE49-F238E27FC236}">
                <a16:creationId xmlns:a16="http://schemas.microsoft.com/office/drawing/2014/main" id="{FF36DB10-1217-D9FB-5CEE-38EE84C8868F}"/>
              </a:ext>
            </a:extLst>
          </p:cNvPr>
          <p:cNvSpPr>
            <a:spLocks noGrp="1"/>
          </p:cNvSpPr>
          <p:nvPr>
            <p:ph type="body" sz="quarter" idx="16"/>
          </p:nvPr>
        </p:nvSpPr>
        <p:spPr>
          <a:xfrm>
            <a:off x="587375" y="3788111"/>
            <a:ext cx="4968000"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2" name="Title 1">
            <a:extLst>
              <a:ext uri="{FF2B5EF4-FFF2-40B4-BE49-F238E27FC236}">
                <a16:creationId xmlns:a16="http://schemas.microsoft.com/office/drawing/2014/main" id="{A5A90C07-A319-0553-16DF-2A4B3E3B7E5C}"/>
              </a:ext>
            </a:extLst>
          </p:cNvPr>
          <p:cNvSpPr>
            <a:spLocks noGrp="1"/>
          </p:cNvSpPr>
          <p:nvPr>
            <p:ph type="title"/>
          </p:nvPr>
        </p:nvSpPr>
        <p:spPr>
          <a:xfrm>
            <a:off x="587374" y="584200"/>
            <a:ext cx="5508625" cy="2838824"/>
          </a:xfrm>
          <a:prstGeom prst="rect">
            <a:avLst/>
          </a:prstGeom>
        </p:spPr>
        <p:txBody>
          <a:bodyPr anchor="b">
            <a:noAutofit/>
          </a:bodyPr>
          <a:lstStyle>
            <a:lvl1pPr>
              <a:defRPr>
                <a:solidFill>
                  <a:schemeClr val="tx1"/>
                </a:solidFill>
              </a:defRPr>
            </a:lvl1pPr>
          </a:lstStyle>
          <a:p>
            <a:r>
              <a:rPr lang="en-US" dirty="0"/>
              <a:t>Click to edit Master title style</a:t>
            </a:r>
            <a:endParaRPr lang="en-ID" dirty="0"/>
          </a:p>
        </p:txBody>
      </p:sp>
      <p:sp>
        <p:nvSpPr>
          <p:cNvPr id="11" name="Text Placeholder 2">
            <a:extLst>
              <a:ext uri="{FF2B5EF4-FFF2-40B4-BE49-F238E27FC236}">
                <a16:creationId xmlns:a16="http://schemas.microsoft.com/office/drawing/2014/main" id="{41577631-ED01-247A-6047-C96131CB722A}"/>
              </a:ext>
            </a:extLst>
          </p:cNvPr>
          <p:cNvSpPr>
            <a:spLocks noGrp="1"/>
          </p:cNvSpPr>
          <p:nvPr>
            <p:ph type="body" sz="quarter" idx="17"/>
          </p:nvPr>
        </p:nvSpPr>
        <p:spPr>
          <a:xfrm>
            <a:off x="6635998" y="1091018"/>
            <a:ext cx="4968627" cy="1791756"/>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4" name="Text Placeholder 7">
            <a:extLst>
              <a:ext uri="{FF2B5EF4-FFF2-40B4-BE49-F238E27FC236}">
                <a16:creationId xmlns:a16="http://schemas.microsoft.com/office/drawing/2014/main" id="{8410FC1C-7F2B-89C0-4139-0DFA84856591}"/>
              </a:ext>
            </a:extLst>
          </p:cNvPr>
          <p:cNvSpPr>
            <a:spLocks noGrp="1"/>
          </p:cNvSpPr>
          <p:nvPr>
            <p:ph type="body" sz="quarter" idx="18"/>
          </p:nvPr>
        </p:nvSpPr>
        <p:spPr>
          <a:xfrm>
            <a:off x="6635999" y="697440"/>
            <a:ext cx="4968627"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15" name="Rectangle 14">
            <a:extLst>
              <a:ext uri="{FF2B5EF4-FFF2-40B4-BE49-F238E27FC236}">
                <a16:creationId xmlns:a16="http://schemas.microsoft.com/office/drawing/2014/main" id="{5C845FF2-E894-090A-2126-BD0A3AB17A9C}"/>
              </a:ext>
            </a:extLst>
          </p:cNvPr>
          <p:cNvSpPr/>
          <p:nvPr userDrawn="1"/>
        </p:nvSpPr>
        <p:spPr>
          <a:xfrm>
            <a:off x="9075419" y="5067300"/>
            <a:ext cx="3116581" cy="17907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5" name="Picture Placeholder 3">
            <a:extLst>
              <a:ext uri="{FF2B5EF4-FFF2-40B4-BE49-F238E27FC236}">
                <a16:creationId xmlns:a16="http://schemas.microsoft.com/office/drawing/2014/main" id="{473C1666-DC2E-4F60-98A5-80CDC7B1FFB1}"/>
              </a:ext>
            </a:extLst>
          </p:cNvPr>
          <p:cNvSpPr>
            <a:spLocks noGrp="1"/>
          </p:cNvSpPr>
          <p:nvPr>
            <p:ph type="pic" sz="quarter" idx="11"/>
          </p:nvPr>
        </p:nvSpPr>
        <p:spPr>
          <a:xfrm>
            <a:off x="6095999" y="3429000"/>
            <a:ext cx="5970608" cy="3303606"/>
          </a:xfrm>
          <a:prstGeom prst="rect">
            <a:avLst/>
          </a:prstGeom>
          <a:solidFill>
            <a:schemeClr val="accent2"/>
          </a:solidFill>
        </p:spPr>
        <p:txBody>
          <a:bodyPr anchor="ctr"/>
          <a:lstStyle>
            <a:lvl1pPr marL="0" indent="0" algn="ctr">
              <a:buNone/>
              <a:defRPr sz="1200">
                <a:solidFill>
                  <a:schemeClr val="tx1"/>
                </a:solidFill>
              </a:defRPr>
            </a:lvl1pPr>
          </a:lstStyle>
          <a:p>
            <a:endParaRPr lang="en-ID"/>
          </a:p>
        </p:txBody>
      </p:sp>
    </p:spTree>
    <p:extLst>
      <p:ext uri="{BB962C8B-B14F-4D97-AF65-F5344CB8AC3E}">
        <p14:creationId xmlns:p14="http://schemas.microsoft.com/office/powerpoint/2010/main" val="1487492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6180D-1B42-9A6D-4747-9444FF7751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8B4399-3E10-A3DE-4622-0F51BC5455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E35795-7AB4-2998-54FE-44E7E56132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2F2C9B-7506-7442-F7E0-F9DB732A326E}"/>
              </a:ext>
            </a:extLst>
          </p:cNvPr>
          <p:cNvSpPr>
            <a:spLocks noGrp="1"/>
          </p:cNvSpPr>
          <p:nvPr>
            <p:ph type="dt" sz="half" idx="10"/>
          </p:nvPr>
        </p:nvSpPr>
        <p:spPr/>
        <p:txBody>
          <a:bodyPr/>
          <a:lstStyle/>
          <a:p>
            <a:fld id="{0B305043-5729-4AB6-8832-988E76B0C1C9}" type="datetimeFigureOut">
              <a:rPr lang="en-US" smtClean="0"/>
              <a:t>12/15/2025</a:t>
            </a:fld>
            <a:endParaRPr lang="en-US"/>
          </a:p>
        </p:txBody>
      </p:sp>
      <p:sp>
        <p:nvSpPr>
          <p:cNvPr id="6" name="Footer Placeholder 5">
            <a:extLst>
              <a:ext uri="{FF2B5EF4-FFF2-40B4-BE49-F238E27FC236}">
                <a16:creationId xmlns:a16="http://schemas.microsoft.com/office/drawing/2014/main" id="{BF153E8A-20B4-8028-3396-71A3C6215C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61EA63-020D-F70C-9A1C-1B31D3B79E3D}"/>
              </a:ext>
            </a:extLst>
          </p:cNvPr>
          <p:cNvSpPr>
            <a:spLocks noGrp="1"/>
          </p:cNvSpPr>
          <p:nvPr>
            <p:ph type="sldNum" sz="quarter" idx="12"/>
          </p:nvPr>
        </p:nvSpPr>
        <p:spPr/>
        <p:txBody>
          <a:bodyPr/>
          <a:lstStyle/>
          <a:p>
            <a:fld id="{7E819A46-FED0-4CE6-A302-BC112BEDE651}" type="slidenum">
              <a:rPr lang="en-US" smtClean="0"/>
              <a:t>‹#›</a:t>
            </a:fld>
            <a:endParaRPr lang="en-US"/>
          </a:p>
        </p:txBody>
      </p:sp>
    </p:spTree>
    <p:extLst>
      <p:ext uri="{BB962C8B-B14F-4D97-AF65-F5344CB8AC3E}">
        <p14:creationId xmlns:p14="http://schemas.microsoft.com/office/powerpoint/2010/main" val="13433797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 Text Boxes T21V2">
    <p:bg>
      <p:bgPr>
        <a:solidFill>
          <a:schemeClr val="bg1"/>
        </a:solidFill>
        <a:effectLst/>
      </p:bgPr>
    </p:bg>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F65C8F59-6373-4247-B614-4603147C6025}"/>
              </a:ext>
            </a:extLst>
          </p:cNvPr>
          <p:cNvSpPr/>
          <p:nvPr userDrawn="1"/>
        </p:nvSpPr>
        <p:spPr>
          <a:xfrm rot="5400000" flipV="1">
            <a:off x="0" y="1"/>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7" name="Freeform: Shape 6">
            <a:extLst>
              <a:ext uri="{FF2B5EF4-FFF2-40B4-BE49-F238E27FC236}">
                <a16:creationId xmlns:a16="http://schemas.microsoft.com/office/drawing/2014/main" id="{5180D2B3-2055-4849-A37F-15C3430316B3}"/>
              </a:ext>
            </a:extLst>
          </p:cNvPr>
          <p:cNvSpPr/>
          <p:nvPr userDrawn="1"/>
        </p:nvSpPr>
        <p:spPr>
          <a:xfrm rot="5400000">
            <a:off x="9924287" y="1"/>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12" name="Text Placeholder 2">
            <a:extLst>
              <a:ext uri="{FF2B5EF4-FFF2-40B4-BE49-F238E27FC236}">
                <a16:creationId xmlns:a16="http://schemas.microsoft.com/office/drawing/2014/main" id="{F9009176-C327-5E62-20C7-BD346F4580DD}"/>
              </a:ext>
            </a:extLst>
          </p:cNvPr>
          <p:cNvSpPr>
            <a:spLocks noGrp="1"/>
          </p:cNvSpPr>
          <p:nvPr>
            <p:ph type="body" sz="quarter" idx="15"/>
          </p:nvPr>
        </p:nvSpPr>
        <p:spPr>
          <a:xfrm>
            <a:off x="587375" y="2968972"/>
            <a:ext cx="4968000" cy="3304828"/>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3" name="Text Placeholder 7">
            <a:extLst>
              <a:ext uri="{FF2B5EF4-FFF2-40B4-BE49-F238E27FC236}">
                <a16:creationId xmlns:a16="http://schemas.microsoft.com/office/drawing/2014/main" id="{FF36DB10-1217-D9FB-5CEE-38EE84C8868F}"/>
              </a:ext>
            </a:extLst>
          </p:cNvPr>
          <p:cNvSpPr>
            <a:spLocks noGrp="1"/>
          </p:cNvSpPr>
          <p:nvPr>
            <p:ph type="body" sz="quarter" idx="16"/>
          </p:nvPr>
        </p:nvSpPr>
        <p:spPr>
          <a:xfrm>
            <a:off x="587375" y="2202398"/>
            <a:ext cx="4968000" cy="732996"/>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2" name="Title 1">
            <a:extLst>
              <a:ext uri="{FF2B5EF4-FFF2-40B4-BE49-F238E27FC236}">
                <a16:creationId xmlns:a16="http://schemas.microsoft.com/office/drawing/2014/main" id="{A5A90C07-A319-0553-16DF-2A4B3E3B7E5C}"/>
              </a:ext>
            </a:extLst>
          </p:cNvPr>
          <p:cNvSpPr>
            <a:spLocks noGrp="1"/>
          </p:cNvSpPr>
          <p:nvPr>
            <p:ph type="title"/>
          </p:nvPr>
        </p:nvSpPr>
        <p:spPr>
          <a:xfrm>
            <a:off x="587374" y="584200"/>
            <a:ext cx="11017251" cy="916940"/>
          </a:xfrm>
          <a:prstGeom prst="rect">
            <a:avLst/>
          </a:prstGeom>
        </p:spPr>
        <p:txBody>
          <a:bodyPr anchor="b">
            <a:noAutofit/>
          </a:bodyPr>
          <a:lstStyle>
            <a:lvl1pPr algn="ctr">
              <a:defRPr>
                <a:solidFill>
                  <a:schemeClr val="tx1"/>
                </a:solidFill>
              </a:defRPr>
            </a:lvl1pPr>
          </a:lstStyle>
          <a:p>
            <a:r>
              <a:rPr lang="en-US" dirty="0"/>
              <a:t>Click to edit Master title style</a:t>
            </a:r>
            <a:endParaRPr lang="en-ID" dirty="0"/>
          </a:p>
        </p:txBody>
      </p:sp>
      <p:sp>
        <p:nvSpPr>
          <p:cNvPr id="3" name="Text Placeholder 2">
            <a:extLst>
              <a:ext uri="{FF2B5EF4-FFF2-40B4-BE49-F238E27FC236}">
                <a16:creationId xmlns:a16="http://schemas.microsoft.com/office/drawing/2014/main" id="{2BBE209E-CA0D-09AE-31F5-8BB6D161AF68}"/>
              </a:ext>
            </a:extLst>
          </p:cNvPr>
          <p:cNvSpPr>
            <a:spLocks noGrp="1"/>
          </p:cNvSpPr>
          <p:nvPr>
            <p:ph type="body" sz="quarter" idx="17"/>
          </p:nvPr>
        </p:nvSpPr>
        <p:spPr>
          <a:xfrm>
            <a:off x="6636626" y="2968972"/>
            <a:ext cx="4968000" cy="3304828"/>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 name="Text Placeholder 7">
            <a:extLst>
              <a:ext uri="{FF2B5EF4-FFF2-40B4-BE49-F238E27FC236}">
                <a16:creationId xmlns:a16="http://schemas.microsoft.com/office/drawing/2014/main" id="{CA30C380-E370-83F0-A2F2-64478F4D08C2}"/>
              </a:ext>
            </a:extLst>
          </p:cNvPr>
          <p:cNvSpPr>
            <a:spLocks noGrp="1"/>
          </p:cNvSpPr>
          <p:nvPr>
            <p:ph type="body" sz="quarter" idx="18"/>
          </p:nvPr>
        </p:nvSpPr>
        <p:spPr>
          <a:xfrm>
            <a:off x="6636626" y="2202398"/>
            <a:ext cx="4968000" cy="732996"/>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24361630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 Text Boxes T22V1">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BA2527E0-94AA-C957-2E7B-4576A8C6BD96}"/>
              </a:ext>
            </a:extLst>
          </p:cNvPr>
          <p:cNvSpPr/>
          <p:nvPr userDrawn="1"/>
        </p:nvSpPr>
        <p:spPr>
          <a:xfrm rot="16200000" flipH="1">
            <a:off x="0" y="-1360"/>
            <a:ext cx="2946400" cy="2946400"/>
          </a:xfrm>
          <a:custGeom>
            <a:avLst/>
            <a:gdLst>
              <a:gd name="connsiteX0" fmla="*/ 0 w 2946400"/>
              <a:gd name="connsiteY0" fmla="*/ 0 h 2946400"/>
              <a:gd name="connsiteX1" fmla="*/ 2881601 w 2946400"/>
              <a:gd name="connsiteY1" fmla="*/ 0 h 2946400"/>
              <a:gd name="connsiteX2" fmla="*/ 2897635 w 2946400"/>
              <a:gd name="connsiteY2" fmla="*/ 62356 h 2946400"/>
              <a:gd name="connsiteX3" fmla="*/ 2946400 w 2946400"/>
              <a:gd name="connsiteY3" fmla="*/ 546100 h 2946400"/>
              <a:gd name="connsiteX4" fmla="*/ 546100 w 2946400"/>
              <a:gd name="connsiteY4" fmla="*/ 2946400 h 2946400"/>
              <a:gd name="connsiteX5" fmla="*/ 62356 w 2946400"/>
              <a:gd name="connsiteY5" fmla="*/ 2897635 h 2946400"/>
              <a:gd name="connsiteX6" fmla="*/ 0 w 2946400"/>
              <a:gd name="connsiteY6" fmla="*/ 2881601 h 294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6400" h="2946400">
                <a:moveTo>
                  <a:pt x="0" y="0"/>
                </a:moveTo>
                <a:lnTo>
                  <a:pt x="2881601" y="0"/>
                </a:lnTo>
                <a:lnTo>
                  <a:pt x="2897635" y="62356"/>
                </a:lnTo>
                <a:cubicBezTo>
                  <a:pt x="2929609" y="218610"/>
                  <a:pt x="2946400" y="380394"/>
                  <a:pt x="2946400" y="546100"/>
                </a:cubicBezTo>
                <a:cubicBezTo>
                  <a:pt x="2946400" y="1871749"/>
                  <a:pt x="1871749" y="2946400"/>
                  <a:pt x="546100" y="2946400"/>
                </a:cubicBezTo>
                <a:cubicBezTo>
                  <a:pt x="380394" y="2946400"/>
                  <a:pt x="218610" y="2929609"/>
                  <a:pt x="62356" y="2897635"/>
                </a:cubicBezTo>
                <a:lnTo>
                  <a:pt x="0" y="28816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ID">
              <a:solidFill>
                <a:schemeClr val="tx1"/>
              </a:solidFill>
            </a:endParaRPr>
          </a:p>
        </p:txBody>
      </p:sp>
      <p:sp>
        <p:nvSpPr>
          <p:cNvPr id="9" name="Freeform: Shape 7">
            <a:extLst>
              <a:ext uri="{FF2B5EF4-FFF2-40B4-BE49-F238E27FC236}">
                <a16:creationId xmlns:a16="http://schemas.microsoft.com/office/drawing/2014/main" id="{AC37003A-ECD2-9271-8AB2-E1B377082716}"/>
              </a:ext>
            </a:extLst>
          </p:cNvPr>
          <p:cNvSpPr/>
          <p:nvPr userDrawn="1"/>
        </p:nvSpPr>
        <p:spPr>
          <a:xfrm>
            <a:off x="4079875" y="2945040"/>
            <a:ext cx="4032250" cy="3912960"/>
          </a:xfrm>
          <a:custGeom>
            <a:avLst/>
            <a:gdLst>
              <a:gd name="connsiteX0" fmla="*/ 198123 w 3893924"/>
              <a:gd name="connsiteY0" fmla="*/ 0 h 4046537"/>
              <a:gd name="connsiteX1" fmla="*/ 3695801 w 3893924"/>
              <a:gd name="connsiteY1" fmla="*/ 0 h 4046537"/>
              <a:gd name="connsiteX2" fmla="*/ 3893924 w 3893924"/>
              <a:gd name="connsiteY2" fmla="*/ 198123 h 4046537"/>
              <a:gd name="connsiteX3" fmla="*/ 3893924 w 3893924"/>
              <a:gd name="connsiteY3" fmla="*/ 4046537 h 4046537"/>
              <a:gd name="connsiteX4" fmla="*/ 0 w 3893924"/>
              <a:gd name="connsiteY4" fmla="*/ 4046537 h 4046537"/>
              <a:gd name="connsiteX5" fmla="*/ 0 w 3893924"/>
              <a:gd name="connsiteY5" fmla="*/ 198123 h 4046537"/>
              <a:gd name="connsiteX6" fmla="*/ 198123 w 3893924"/>
              <a:gd name="connsiteY6" fmla="*/ 0 h 4046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93924" h="4046537">
                <a:moveTo>
                  <a:pt x="198123" y="0"/>
                </a:moveTo>
                <a:lnTo>
                  <a:pt x="3695801" y="0"/>
                </a:lnTo>
                <a:cubicBezTo>
                  <a:pt x="3805221" y="0"/>
                  <a:pt x="3893924" y="88703"/>
                  <a:pt x="3893924" y="198123"/>
                </a:cubicBezTo>
                <a:lnTo>
                  <a:pt x="3893924" y="4046537"/>
                </a:lnTo>
                <a:lnTo>
                  <a:pt x="0" y="4046537"/>
                </a:lnTo>
                <a:lnTo>
                  <a:pt x="0" y="198123"/>
                </a:lnTo>
                <a:cubicBezTo>
                  <a:pt x="0" y="88703"/>
                  <a:pt x="88703" y="0"/>
                  <a:pt x="198123" y="0"/>
                </a:cubicBezTo>
                <a:close/>
              </a:path>
            </a:pathLst>
          </a:cu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cxnSp>
        <p:nvCxnSpPr>
          <p:cNvPr id="10" name="Straight Connector 9">
            <a:extLst>
              <a:ext uri="{FF2B5EF4-FFF2-40B4-BE49-F238E27FC236}">
                <a16:creationId xmlns:a16="http://schemas.microsoft.com/office/drawing/2014/main" id="{F44C63C5-B093-423F-EDE7-E256A8B7AD32}"/>
              </a:ext>
            </a:extLst>
          </p:cNvPr>
          <p:cNvCxnSpPr>
            <a:cxnSpLocks/>
          </p:cNvCxnSpPr>
          <p:nvPr userDrawn="1"/>
        </p:nvCxnSpPr>
        <p:spPr>
          <a:xfrm>
            <a:off x="6096000" y="0"/>
            <a:ext cx="0" cy="5842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Freeform: Shape 11">
            <a:extLst>
              <a:ext uri="{FF2B5EF4-FFF2-40B4-BE49-F238E27FC236}">
                <a16:creationId xmlns:a16="http://schemas.microsoft.com/office/drawing/2014/main" id="{DE13565E-CF99-419F-AEC7-A62AF2E65B11}"/>
              </a:ext>
            </a:extLst>
          </p:cNvPr>
          <p:cNvSpPr/>
          <p:nvPr userDrawn="1"/>
        </p:nvSpPr>
        <p:spPr>
          <a:xfrm rot="5400000">
            <a:off x="9245600" y="-1360"/>
            <a:ext cx="2946400" cy="2946400"/>
          </a:xfrm>
          <a:custGeom>
            <a:avLst/>
            <a:gdLst>
              <a:gd name="connsiteX0" fmla="*/ 0 w 2946400"/>
              <a:gd name="connsiteY0" fmla="*/ 0 h 2946400"/>
              <a:gd name="connsiteX1" fmla="*/ 2881601 w 2946400"/>
              <a:gd name="connsiteY1" fmla="*/ 0 h 2946400"/>
              <a:gd name="connsiteX2" fmla="*/ 2897635 w 2946400"/>
              <a:gd name="connsiteY2" fmla="*/ 62356 h 2946400"/>
              <a:gd name="connsiteX3" fmla="*/ 2946400 w 2946400"/>
              <a:gd name="connsiteY3" fmla="*/ 546100 h 2946400"/>
              <a:gd name="connsiteX4" fmla="*/ 546100 w 2946400"/>
              <a:gd name="connsiteY4" fmla="*/ 2946400 h 2946400"/>
              <a:gd name="connsiteX5" fmla="*/ 62356 w 2946400"/>
              <a:gd name="connsiteY5" fmla="*/ 2897635 h 2946400"/>
              <a:gd name="connsiteX6" fmla="*/ 0 w 2946400"/>
              <a:gd name="connsiteY6" fmla="*/ 2881601 h 294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6400" h="2946400">
                <a:moveTo>
                  <a:pt x="0" y="0"/>
                </a:moveTo>
                <a:lnTo>
                  <a:pt x="2881601" y="0"/>
                </a:lnTo>
                <a:lnTo>
                  <a:pt x="2897635" y="62356"/>
                </a:lnTo>
                <a:cubicBezTo>
                  <a:pt x="2929609" y="218610"/>
                  <a:pt x="2946400" y="380394"/>
                  <a:pt x="2946400" y="546100"/>
                </a:cubicBezTo>
                <a:cubicBezTo>
                  <a:pt x="2946400" y="1871749"/>
                  <a:pt x="1871749" y="2946400"/>
                  <a:pt x="546100" y="2946400"/>
                </a:cubicBezTo>
                <a:cubicBezTo>
                  <a:pt x="380394" y="2946400"/>
                  <a:pt x="218610" y="2929609"/>
                  <a:pt x="62356" y="2897635"/>
                </a:cubicBezTo>
                <a:lnTo>
                  <a:pt x="0" y="28816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2" name="Title 1">
            <a:extLst>
              <a:ext uri="{FF2B5EF4-FFF2-40B4-BE49-F238E27FC236}">
                <a16:creationId xmlns:a16="http://schemas.microsoft.com/office/drawing/2014/main" id="{DB5048C8-BEDD-47F9-820F-7FAF2CE3E757}"/>
              </a:ext>
            </a:extLst>
          </p:cNvPr>
          <p:cNvSpPr>
            <a:spLocks noGrp="1"/>
          </p:cNvSpPr>
          <p:nvPr>
            <p:ph type="title"/>
          </p:nvPr>
        </p:nvSpPr>
        <p:spPr>
          <a:xfrm>
            <a:off x="587377" y="584200"/>
            <a:ext cx="11017246" cy="1767170"/>
          </a:xfrm>
          <a:prstGeom prst="rect">
            <a:avLst/>
          </a:prstGeom>
        </p:spPr>
        <p:txBody>
          <a:bodyPr anchor="b">
            <a:noAutofit/>
          </a:bodyPr>
          <a:lstStyle>
            <a:lvl1pPr algn="ctr">
              <a:defRPr>
                <a:solidFill>
                  <a:schemeClr val="tx1"/>
                </a:solidFill>
              </a:defRPr>
            </a:lvl1pPr>
          </a:lstStyle>
          <a:p>
            <a:r>
              <a:rPr lang="en-US" dirty="0"/>
              <a:t>Click to edit Master title style</a:t>
            </a:r>
            <a:endParaRPr lang="en-ID" dirty="0"/>
          </a:p>
        </p:txBody>
      </p:sp>
      <p:sp>
        <p:nvSpPr>
          <p:cNvPr id="11" name="Text Placeholder 2">
            <a:extLst>
              <a:ext uri="{FF2B5EF4-FFF2-40B4-BE49-F238E27FC236}">
                <a16:creationId xmlns:a16="http://schemas.microsoft.com/office/drawing/2014/main" id="{B3D80DCF-CAC4-B510-50AD-54ADC9D71BE9}"/>
              </a:ext>
            </a:extLst>
          </p:cNvPr>
          <p:cNvSpPr>
            <a:spLocks noGrp="1"/>
          </p:cNvSpPr>
          <p:nvPr>
            <p:ph type="body" sz="quarter" idx="15"/>
          </p:nvPr>
        </p:nvSpPr>
        <p:spPr>
          <a:xfrm>
            <a:off x="587375" y="3626764"/>
            <a:ext cx="3182400" cy="2647036"/>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a:t>
            </a:r>
          </a:p>
        </p:txBody>
      </p:sp>
      <p:sp>
        <p:nvSpPr>
          <p:cNvPr id="14" name="Text Placeholder 7">
            <a:extLst>
              <a:ext uri="{FF2B5EF4-FFF2-40B4-BE49-F238E27FC236}">
                <a16:creationId xmlns:a16="http://schemas.microsoft.com/office/drawing/2014/main" id="{C731E03B-66F2-08AA-04BD-84B57915BAB9}"/>
              </a:ext>
            </a:extLst>
          </p:cNvPr>
          <p:cNvSpPr>
            <a:spLocks noGrp="1"/>
          </p:cNvSpPr>
          <p:nvPr>
            <p:ph type="body" sz="quarter" idx="20"/>
          </p:nvPr>
        </p:nvSpPr>
        <p:spPr>
          <a:xfrm>
            <a:off x="587376" y="3233186"/>
            <a:ext cx="3182400"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a:t>
            </a:r>
          </a:p>
        </p:txBody>
      </p:sp>
      <p:sp>
        <p:nvSpPr>
          <p:cNvPr id="18" name="Text Placeholder 2">
            <a:extLst>
              <a:ext uri="{FF2B5EF4-FFF2-40B4-BE49-F238E27FC236}">
                <a16:creationId xmlns:a16="http://schemas.microsoft.com/office/drawing/2014/main" id="{CE032C3F-0A3B-AAC7-3588-458B3449AB84}"/>
              </a:ext>
            </a:extLst>
          </p:cNvPr>
          <p:cNvSpPr>
            <a:spLocks noGrp="1"/>
          </p:cNvSpPr>
          <p:nvPr>
            <p:ph type="body" sz="quarter" idx="21"/>
          </p:nvPr>
        </p:nvSpPr>
        <p:spPr>
          <a:xfrm>
            <a:off x="8426568" y="3626764"/>
            <a:ext cx="3182400" cy="2647036"/>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a:t>
            </a:r>
          </a:p>
        </p:txBody>
      </p:sp>
      <p:sp>
        <p:nvSpPr>
          <p:cNvPr id="19" name="Text Placeholder 7">
            <a:extLst>
              <a:ext uri="{FF2B5EF4-FFF2-40B4-BE49-F238E27FC236}">
                <a16:creationId xmlns:a16="http://schemas.microsoft.com/office/drawing/2014/main" id="{00DB280F-8549-B946-7450-371D6645965F}"/>
              </a:ext>
            </a:extLst>
          </p:cNvPr>
          <p:cNvSpPr>
            <a:spLocks noGrp="1"/>
          </p:cNvSpPr>
          <p:nvPr>
            <p:ph type="body" sz="quarter" idx="22"/>
          </p:nvPr>
        </p:nvSpPr>
        <p:spPr>
          <a:xfrm>
            <a:off x="8426569" y="3233186"/>
            <a:ext cx="3182400"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a:t>
            </a:r>
          </a:p>
        </p:txBody>
      </p:sp>
      <p:sp>
        <p:nvSpPr>
          <p:cNvPr id="24" name="Text Placeholder 2">
            <a:extLst>
              <a:ext uri="{FF2B5EF4-FFF2-40B4-BE49-F238E27FC236}">
                <a16:creationId xmlns:a16="http://schemas.microsoft.com/office/drawing/2014/main" id="{4869377D-21D8-79DE-3928-53FCA3989A45}"/>
              </a:ext>
            </a:extLst>
          </p:cNvPr>
          <p:cNvSpPr>
            <a:spLocks noGrp="1"/>
          </p:cNvSpPr>
          <p:nvPr>
            <p:ph type="body" sz="quarter" idx="23"/>
          </p:nvPr>
        </p:nvSpPr>
        <p:spPr>
          <a:xfrm>
            <a:off x="4505248" y="3626764"/>
            <a:ext cx="3182400" cy="2647036"/>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a:t>
            </a:r>
          </a:p>
        </p:txBody>
      </p:sp>
      <p:sp>
        <p:nvSpPr>
          <p:cNvPr id="25" name="Text Placeholder 7">
            <a:extLst>
              <a:ext uri="{FF2B5EF4-FFF2-40B4-BE49-F238E27FC236}">
                <a16:creationId xmlns:a16="http://schemas.microsoft.com/office/drawing/2014/main" id="{A65C9EBC-BA39-D9E2-6EE3-8FCDBA3923A0}"/>
              </a:ext>
            </a:extLst>
          </p:cNvPr>
          <p:cNvSpPr>
            <a:spLocks noGrp="1"/>
          </p:cNvSpPr>
          <p:nvPr>
            <p:ph type="body" sz="quarter" idx="24"/>
          </p:nvPr>
        </p:nvSpPr>
        <p:spPr>
          <a:xfrm>
            <a:off x="4506972" y="3233186"/>
            <a:ext cx="3182400" cy="360000"/>
          </a:xfrm>
        </p:spPr>
        <p:txBody>
          <a:bodyPr anchor="b">
            <a:noAutofit/>
          </a:bodyPr>
          <a:lstStyle>
            <a:lvl1pPr algn="ctr">
              <a:lnSpc>
                <a:spcPct val="100000"/>
              </a:lnSpc>
              <a:spcBef>
                <a:spcPts val="0"/>
              </a:spcBef>
              <a:defRPr sz="1800">
                <a:solidFill>
                  <a:schemeClr val="tx1"/>
                </a:solidFill>
              </a:defRPr>
            </a:lvl1pPr>
          </a:lstStyle>
          <a:p>
            <a:pPr lvl="0"/>
            <a:r>
              <a:rPr lang="en-GB" dirty="0"/>
              <a:t>Click to edit Master text</a:t>
            </a:r>
          </a:p>
        </p:txBody>
      </p:sp>
    </p:spTree>
    <p:extLst>
      <p:ext uri="{BB962C8B-B14F-4D97-AF65-F5344CB8AC3E}">
        <p14:creationId xmlns:p14="http://schemas.microsoft.com/office/powerpoint/2010/main" val="15534355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 Text Boxes T22V2">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2ED0F9B-1932-6896-466C-D64BA828EC15}"/>
              </a:ext>
            </a:extLst>
          </p:cNvPr>
          <p:cNvSpPr/>
          <p:nvPr userDrawn="1"/>
        </p:nvSpPr>
        <p:spPr>
          <a:xfrm>
            <a:off x="6096001" y="3429000"/>
            <a:ext cx="6096000" cy="3429000"/>
          </a:xfrm>
          <a:prstGeom prst="rect">
            <a:avLst/>
          </a:prstGeom>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solidFill>
                <a:schemeClr val="tx1"/>
              </a:solidFill>
            </a:endParaRPr>
          </a:p>
        </p:txBody>
      </p:sp>
      <p:sp>
        <p:nvSpPr>
          <p:cNvPr id="2" name="Title 1">
            <a:extLst>
              <a:ext uri="{FF2B5EF4-FFF2-40B4-BE49-F238E27FC236}">
                <a16:creationId xmlns:a16="http://schemas.microsoft.com/office/drawing/2014/main" id="{788C0BAD-62F8-8DBF-08BD-F3D4D231474E}"/>
              </a:ext>
            </a:extLst>
          </p:cNvPr>
          <p:cNvSpPr>
            <a:spLocks noGrp="1"/>
          </p:cNvSpPr>
          <p:nvPr>
            <p:ph type="title"/>
          </p:nvPr>
        </p:nvSpPr>
        <p:spPr>
          <a:xfrm>
            <a:off x="587375" y="584200"/>
            <a:ext cx="5222875" cy="2511419"/>
          </a:xfrm>
          <a:prstGeom prst="rect">
            <a:avLst/>
          </a:prstGeom>
        </p:spPr>
        <p:txBody>
          <a:bodyPr anchor="ctr">
            <a:noAutofit/>
          </a:bodyPr>
          <a:lstStyle>
            <a:lvl1pPr algn="l">
              <a:defRPr>
                <a:solidFill>
                  <a:schemeClr val="tx1"/>
                </a:solidFill>
              </a:defRPr>
            </a:lvl1pPr>
          </a:lstStyle>
          <a:p>
            <a:r>
              <a:rPr lang="en-US" dirty="0"/>
              <a:t>Click to edit Master title style</a:t>
            </a:r>
            <a:endParaRPr lang="en-ID" dirty="0"/>
          </a:p>
        </p:txBody>
      </p:sp>
      <p:cxnSp>
        <p:nvCxnSpPr>
          <p:cNvPr id="7" name="Straight Connector 6">
            <a:extLst>
              <a:ext uri="{FF2B5EF4-FFF2-40B4-BE49-F238E27FC236}">
                <a16:creationId xmlns:a16="http://schemas.microsoft.com/office/drawing/2014/main" id="{D5453C8F-F0F1-1099-79AA-AF1ACBB99C77}"/>
              </a:ext>
            </a:extLst>
          </p:cNvPr>
          <p:cNvCxnSpPr>
            <a:cxnSpLocks/>
          </p:cNvCxnSpPr>
          <p:nvPr userDrawn="1"/>
        </p:nvCxnSpPr>
        <p:spPr>
          <a:xfrm flipH="1">
            <a:off x="0" y="3429000"/>
            <a:ext cx="6220047"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122764C-29F8-352B-1FEF-C94B5FF717FB}"/>
              </a:ext>
            </a:extLst>
          </p:cNvPr>
          <p:cNvCxnSpPr>
            <a:cxnSpLocks/>
          </p:cNvCxnSpPr>
          <p:nvPr userDrawn="1"/>
        </p:nvCxnSpPr>
        <p:spPr>
          <a:xfrm flipV="1">
            <a:off x="6096001" y="0"/>
            <a:ext cx="0" cy="34290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Text Placeholder 2">
            <a:extLst>
              <a:ext uri="{FF2B5EF4-FFF2-40B4-BE49-F238E27FC236}">
                <a16:creationId xmlns:a16="http://schemas.microsoft.com/office/drawing/2014/main" id="{21DA4D24-A82B-1EC3-5880-D95826B5ABB0}"/>
              </a:ext>
            </a:extLst>
          </p:cNvPr>
          <p:cNvSpPr>
            <a:spLocks noGrp="1"/>
          </p:cNvSpPr>
          <p:nvPr>
            <p:ph type="body" sz="quarter" idx="18"/>
          </p:nvPr>
        </p:nvSpPr>
        <p:spPr>
          <a:xfrm>
            <a:off x="6394517" y="977777"/>
            <a:ext cx="5210103" cy="2117841"/>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6" name="Text Placeholder 7">
            <a:extLst>
              <a:ext uri="{FF2B5EF4-FFF2-40B4-BE49-F238E27FC236}">
                <a16:creationId xmlns:a16="http://schemas.microsoft.com/office/drawing/2014/main" id="{0C0CBB3E-1B00-966A-5016-421CD316FDEE}"/>
              </a:ext>
            </a:extLst>
          </p:cNvPr>
          <p:cNvSpPr>
            <a:spLocks noGrp="1"/>
          </p:cNvSpPr>
          <p:nvPr>
            <p:ph type="body" sz="quarter" idx="19"/>
          </p:nvPr>
        </p:nvSpPr>
        <p:spPr>
          <a:xfrm>
            <a:off x="6394517" y="584200"/>
            <a:ext cx="5210103"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14" name="Text Placeholder 2">
            <a:extLst>
              <a:ext uri="{FF2B5EF4-FFF2-40B4-BE49-F238E27FC236}">
                <a16:creationId xmlns:a16="http://schemas.microsoft.com/office/drawing/2014/main" id="{D74804A8-CECC-36EF-9245-B4C9B09C3D28}"/>
              </a:ext>
            </a:extLst>
          </p:cNvPr>
          <p:cNvSpPr>
            <a:spLocks noGrp="1"/>
          </p:cNvSpPr>
          <p:nvPr>
            <p:ph type="body" sz="quarter" idx="20"/>
          </p:nvPr>
        </p:nvSpPr>
        <p:spPr>
          <a:xfrm>
            <a:off x="600142" y="4155959"/>
            <a:ext cx="5206993" cy="2117841"/>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5" name="Text Placeholder 7">
            <a:extLst>
              <a:ext uri="{FF2B5EF4-FFF2-40B4-BE49-F238E27FC236}">
                <a16:creationId xmlns:a16="http://schemas.microsoft.com/office/drawing/2014/main" id="{DA40AA69-F8B7-00B4-3A15-AF9512DFEFF2}"/>
              </a:ext>
            </a:extLst>
          </p:cNvPr>
          <p:cNvSpPr>
            <a:spLocks noGrp="1"/>
          </p:cNvSpPr>
          <p:nvPr>
            <p:ph type="body" sz="quarter" idx="21"/>
          </p:nvPr>
        </p:nvSpPr>
        <p:spPr>
          <a:xfrm>
            <a:off x="600142" y="3762382"/>
            <a:ext cx="5206993"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16" name="Text Placeholder 2">
            <a:extLst>
              <a:ext uri="{FF2B5EF4-FFF2-40B4-BE49-F238E27FC236}">
                <a16:creationId xmlns:a16="http://schemas.microsoft.com/office/drawing/2014/main" id="{BF6C9534-0126-D1C4-DE6F-D695D5BE1C9F}"/>
              </a:ext>
            </a:extLst>
          </p:cNvPr>
          <p:cNvSpPr>
            <a:spLocks noGrp="1"/>
          </p:cNvSpPr>
          <p:nvPr>
            <p:ph type="body" sz="quarter" idx="22"/>
          </p:nvPr>
        </p:nvSpPr>
        <p:spPr>
          <a:xfrm>
            <a:off x="6394517" y="4155959"/>
            <a:ext cx="5210103" cy="2117841"/>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7" name="Text Placeholder 7">
            <a:extLst>
              <a:ext uri="{FF2B5EF4-FFF2-40B4-BE49-F238E27FC236}">
                <a16:creationId xmlns:a16="http://schemas.microsoft.com/office/drawing/2014/main" id="{146BCF7E-1FFF-1586-0E11-756A0AEA2FBC}"/>
              </a:ext>
            </a:extLst>
          </p:cNvPr>
          <p:cNvSpPr>
            <a:spLocks noGrp="1"/>
          </p:cNvSpPr>
          <p:nvPr>
            <p:ph type="body" sz="quarter" idx="23"/>
          </p:nvPr>
        </p:nvSpPr>
        <p:spPr>
          <a:xfrm>
            <a:off x="6394517" y="3762382"/>
            <a:ext cx="5210103" cy="360000"/>
          </a:xfrm>
        </p:spPr>
        <p:txBody>
          <a:bodyPr>
            <a:noAutofit/>
          </a:bodyPr>
          <a:lstStyle>
            <a:lvl1pP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26441841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4 Text Boxes T23V1">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B9842E2F-4C64-0E74-4D16-99C3A8A51175}"/>
              </a:ext>
            </a:extLst>
          </p:cNvPr>
          <p:cNvSpPr/>
          <p:nvPr userDrawn="1"/>
        </p:nvSpPr>
        <p:spPr>
          <a:xfrm>
            <a:off x="0" y="1693861"/>
            <a:ext cx="6096000" cy="2289969"/>
          </a:xfrm>
          <a:prstGeom prst="rect">
            <a:avLst/>
          </a:prstGeom>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solidFill>
                <a:schemeClr val="tx1"/>
              </a:solidFill>
            </a:endParaRPr>
          </a:p>
        </p:txBody>
      </p:sp>
      <p:sp>
        <p:nvSpPr>
          <p:cNvPr id="9" name="Title 1">
            <a:extLst>
              <a:ext uri="{FF2B5EF4-FFF2-40B4-BE49-F238E27FC236}">
                <a16:creationId xmlns:a16="http://schemas.microsoft.com/office/drawing/2014/main" id="{E5E79941-DE5E-C49A-2E3F-8786F2E2CBD7}"/>
              </a:ext>
            </a:extLst>
          </p:cNvPr>
          <p:cNvSpPr>
            <a:spLocks noGrp="1"/>
          </p:cNvSpPr>
          <p:nvPr>
            <p:ph type="title"/>
          </p:nvPr>
        </p:nvSpPr>
        <p:spPr>
          <a:xfrm>
            <a:off x="587375" y="584200"/>
            <a:ext cx="11017250"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10" name="Rectangle 9">
            <a:extLst>
              <a:ext uri="{FF2B5EF4-FFF2-40B4-BE49-F238E27FC236}">
                <a16:creationId xmlns:a16="http://schemas.microsoft.com/office/drawing/2014/main" id="{8967631E-11F6-C168-7F46-9A8BA7C52082}"/>
              </a:ext>
            </a:extLst>
          </p:cNvPr>
          <p:cNvSpPr/>
          <p:nvPr userDrawn="1"/>
        </p:nvSpPr>
        <p:spPr>
          <a:xfrm>
            <a:off x="6096001" y="3983830"/>
            <a:ext cx="6096000" cy="2289969"/>
          </a:xfrm>
          <a:prstGeom prst="rect">
            <a:avLst/>
          </a:prstGeom>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solidFill>
                <a:schemeClr val="tx1"/>
              </a:solidFill>
            </a:endParaRPr>
          </a:p>
        </p:txBody>
      </p:sp>
      <p:sp>
        <p:nvSpPr>
          <p:cNvPr id="11" name="Text Placeholder 2">
            <a:extLst>
              <a:ext uri="{FF2B5EF4-FFF2-40B4-BE49-F238E27FC236}">
                <a16:creationId xmlns:a16="http://schemas.microsoft.com/office/drawing/2014/main" id="{B35CB980-CB8E-681A-AE69-8E319B4D8188}"/>
              </a:ext>
            </a:extLst>
          </p:cNvPr>
          <p:cNvSpPr>
            <a:spLocks noGrp="1"/>
          </p:cNvSpPr>
          <p:nvPr>
            <p:ph type="body" sz="quarter" idx="20"/>
          </p:nvPr>
        </p:nvSpPr>
        <p:spPr>
          <a:xfrm>
            <a:off x="600142" y="4527033"/>
            <a:ext cx="5206993" cy="1597141"/>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2" name="Text Placeholder 7">
            <a:extLst>
              <a:ext uri="{FF2B5EF4-FFF2-40B4-BE49-F238E27FC236}">
                <a16:creationId xmlns:a16="http://schemas.microsoft.com/office/drawing/2014/main" id="{72F95759-011C-7FF5-0929-4FF7AAE1A221}"/>
              </a:ext>
            </a:extLst>
          </p:cNvPr>
          <p:cNvSpPr>
            <a:spLocks noGrp="1"/>
          </p:cNvSpPr>
          <p:nvPr>
            <p:ph type="body" sz="quarter" idx="21"/>
          </p:nvPr>
        </p:nvSpPr>
        <p:spPr>
          <a:xfrm>
            <a:off x="600142" y="4133456"/>
            <a:ext cx="5206993"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13" name="Text Placeholder 2">
            <a:extLst>
              <a:ext uri="{FF2B5EF4-FFF2-40B4-BE49-F238E27FC236}">
                <a16:creationId xmlns:a16="http://schemas.microsoft.com/office/drawing/2014/main" id="{C1640860-2340-E5BF-C39E-7045920AC1C6}"/>
              </a:ext>
            </a:extLst>
          </p:cNvPr>
          <p:cNvSpPr>
            <a:spLocks noGrp="1"/>
          </p:cNvSpPr>
          <p:nvPr>
            <p:ph type="body" sz="quarter" idx="22"/>
          </p:nvPr>
        </p:nvSpPr>
        <p:spPr>
          <a:xfrm>
            <a:off x="6394517" y="4527033"/>
            <a:ext cx="5210103" cy="1597141"/>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8" name="Text Placeholder 7">
            <a:extLst>
              <a:ext uri="{FF2B5EF4-FFF2-40B4-BE49-F238E27FC236}">
                <a16:creationId xmlns:a16="http://schemas.microsoft.com/office/drawing/2014/main" id="{EEA79C68-E711-A6D9-5D20-F4838EB69364}"/>
              </a:ext>
            </a:extLst>
          </p:cNvPr>
          <p:cNvSpPr>
            <a:spLocks noGrp="1"/>
          </p:cNvSpPr>
          <p:nvPr>
            <p:ph type="body" sz="quarter" idx="23"/>
          </p:nvPr>
        </p:nvSpPr>
        <p:spPr>
          <a:xfrm>
            <a:off x="6394517" y="4133456"/>
            <a:ext cx="5210103" cy="360000"/>
          </a:xfrm>
        </p:spPr>
        <p:txBody>
          <a:bodyP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27" name="Text Placeholder 2">
            <a:extLst>
              <a:ext uri="{FF2B5EF4-FFF2-40B4-BE49-F238E27FC236}">
                <a16:creationId xmlns:a16="http://schemas.microsoft.com/office/drawing/2014/main" id="{73644F04-6245-0ADC-5269-B6052F3DD178}"/>
              </a:ext>
            </a:extLst>
          </p:cNvPr>
          <p:cNvSpPr>
            <a:spLocks noGrp="1"/>
          </p:cNvSpPr>
          <p:nvPr>
            <p:ph type="body" sz="quarter" idx="24"/>
          </p:nvPr>
        </p:nvSpPr>
        <p:spPr>
          <a:xfrm>
            <a:off x="600142" y="2237064"/>
            <a:ext cx="5206993" cy="1597141"/>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28" name="Text Placeholder 7">
            <a:extLst>
              <a:ext uri="{FF2B5EF4-FFF2-40B4-BE49-F238E27FC236}">
                <a16:creationId xmlns:a16="http://schemas.microsoft.com/office/drawing/2014/main" id="{4A59112C-5BAC-8919-157A-2EADF25AA225}"/>
              </a:ext>
            </a:extLst>
          </p:cNvPr>
          <p:cNvSpPr>
            <a:spLocks noGrp="1"/>
          </p:cNvSpPr>
          <p:nvPr>
            <p:ph type="body" sz="quarter" idx="25"/>
          </p:nvPr>
        </p:nvSpPr>
        <p:spPr>
          <a:xfrm>
            <a:off x="600142" y="1843487"/>
            <a:ext cx="5206993" cy="360000"/>
          </a:xfrm>
        </p:spPr>
        <p:txBody>
          <a:bodyPr anchor="b">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29" name="Text Placeholder 2">
            <a:extLst>
              <a:ext uri="{FF2B5EF4-FFF2-40B4-BE49-F238E27FC236}">
                <a16:creationId xmlns:a16="http://schemas.microsoft.com/office/drawing/2014/main" id="{7151F00F-6557-7362-3EFE-F9A5EDF47378}"/>
              </a:ext>
            </a:extLst>
          </p:cNvPr>
          <p:cNvSpPr>
            <a:spLocks noGrp="1"/>
          </p:cNvSpPr>
          <p:nvPr>
            <p:ph type="body" sz="quarter" idx="26"/>
          </p:nvPr>
        </p:nvSpPr>
        <p:spPr>
          <a:xfrm>
            <a:off x="6394517" y="2237064"/>
            <a:ext cx="5210103" cy="1597141"/>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30" name="Text Placeholder 7">
            <a:extLst>
              <a:ext uri="{FF2B5EF4-FFF2-40B4-BE49-F238E27FC236}">
                <a16:creationId xmlns:a16="http://schemas.microsoft.com/office/drawing/2014/main" id="{CEC0AC7C-12B1-4024-23F6-11AF30A1644D}"/>
              </a:ext>
            </a:extLst>
          </p:cNvPr>
          <p:cNvSpPr>
            <a:spLocks noGrp="1"/>
          </p:cNvSpPr>
          <p:nvPr>
            <p:ph type="body" sz="quarter" idx="27"/>
          </p:nvPr>
        </p:nvSpPr>
        <p:spPr>
          <a:xfrm>
            <a:off x="6394517" y="1843487"/>
            <a:ext cx="5210103" cy="360000"/>
          </a:xfrm>
        </p:spPr>
        <p:txBody>
          <a:bodyPr>
            <a:noAutofit/>
          </a:bodyPr>
          <a:lstStyle>
            <a:lvl1pPr>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10559607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4 Text Boxes T23V2">
    <p:bg>
      <p:bgPr>
        <a:solidFill>
          <a:schemeClr val="bg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5E79941-DE5E-C49A-2E3F-8786F2E2CBD7}"/>
              </a:ext>
            </a:extLst>
          </p:cNvPr>
          <p:cNvSpPr>
            <a:spLocks noGrp="1"/>
          </p:cNvSpPr>
          <p:nvPr>
            <p:ph type="title"/>
          </p:nvPr>
        </p:nvSpPr>
        <p:spPr>
          <a:xfrm>
            <a:off x="587375" y="584200"/>
            <a:ext cx="11017250"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11" name="Text Placeholder 2">
            <a:extLst>
              <a:ext uri="{FF2B5EF4-FFF2-40B4-BE49-F238E27FC236}">
                <a16:creationId xmlns:a16="http://schemas.microsoft.com/office/drawing/2014/main" id="{B35CB980-CB8E-681A-AE69-8E319B4D8188}"/>
              </a:ext>
            </a:extLst>
          </p:cNvPr>
          <p:cNvSpPr>
            <a:spLocks noGrp="1"/>
          </p:cNvSpPr>
          <p:nvPr>
            <p:ph type="body" sz="quarter" idx="20"/>
          </p:nvPr>
        </p:nvSpPr>
        <p:spPr>
          <a:xfrm>
            <a:off x="600142" y="2213410"/>
            <a:ext cx="6631238" cy="608847"/>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2" name="Text Placeholder 7">
            <a:extLst>
              <a:ext uri="{FF2B5EF4-FFF2-40B4-BE49-F238E27FC236}">
                <a16:creationId xmlns:a16="http://schemas.microsoft.com/office/drawing/2014/main" id="{72F95759-011C-7FF5-0929-4FF7AAE1A221}"/>
              </a:ext>
            </a:extLst>
          </p:cNvPr>
          <p:cNvSpPr>
            <a:spLocks noGrp="1"/>
          </p:cNvSpPr>
          <p:nvPr>
            <p:ph type="body" sz="quarter" idx="21"/>
          </p:nvPr>
        </p:nvSpPr>
        <p:spPr>
          <a:xfrm>
            <a:off x="600142" y="1907857"/>
            <a:ext cx="6631238" cy="271976"/>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4" name="Text Placeholder 2">
            <a:extLst>
              <a:ext uri="{FF2B5EF4-FFF2-40B4-BE49-F238E27FC236}">
                <a16:creationId xmlns:a16="http://schemas.microsoft.com/office/drawing/2014/main" id="{EB17C2BD-9128-32B9-CB07-6B2848DD1FBF}"/>
              </a:ext>
            </a:extLst>
          </p:cNvPr>
          <p:cNvSpPr>
            <a:spLocks noGrp="1"/>
          </p:cNvSpPr>
          <p:nvPr>
            <p:ph type="body" sz="quarter" idx="22"/>
          </p:nvPr>
        </p:nvSpPr>
        <p:spPr>
          <a:xfrm>
            <a:off x="600142" y="3363924"/>
            <a:ext cx="6631238" cy="608847"/>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5" name="Text Placeholder 7">
            <a:extLst>
              <a:ext uri="{FF2B5EF4-FFF2-40B4-BE49-F238E27FC236}">
                <a16:creationId xmlns:a16="http://schemas.microsoft.com/office/drawing/2014/main" id="{F1706E30-D436-DD4A-80FD-B94973FC8053}"/>
              </a:ext>
            </a:extLst>
          </p:cNvPr>
          <p:cNvSpPr>
            <a:spLocks noGrp="1"/>
          </p:cNvSpPr>
          <p:nvPr>
            <p:ph type="body" sz="quarter" idx="23"/>
          </p:nvPr>
        </p:nvSpPr>
        <p:spPr>
          <a:xfrm>
            <a:off x="600142" y="3058371"/>
            <a:ext cx="6631238" cy="271976"/>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6" name="Text Placeholder 2">
            <a:extLst>
              <a:ext uri="{FF2B5EF4-FFF2-40B4-BE49-F238E27FC236}">
                <a16:creationId xmlns:a16="http://schemas.microsoft.com/office/drawing/2014/main" id="{37F21597-7AC5-B7B1-B8D2-532EE71E2E16}"/>
              </a:ext>
            </a:extLst>
          </p:cNvPr>
          <p:cNvSpPr>
            <a:spLocks noGrp="1"/>
          </p:cNvSpPr>
          <p:nvPr>
            <p:ph type="body" sz="quarter" idx="24"/>
          </p:nvPr>
        </p:nvSpPr>
        <p:spPr>
          <a:xfrm>
            <a:off x="600142" y="4514438"/>
            <a:ext cx="6631238" cy="608847"/>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7" name="Text Placeholder 7">
            <a:extLst>
              <a:ext uri="{FF2B5EF4-FFF2-40B4-BE49-F238E27FC236}">
                <a16:creationId xmlns:a16="http://schemas.microsoft.com/office/drawing/2014/main" id="{0D0BD769-6575-AD2B-5936-CED024A76196}"/>
              </a:ext>
            </a:extLst>
          </p:cNvPr>
          <p:cNvSpPr>
            <a:spLocks noGrp="1"/>
          </p:cNvSpPr>
          <p:nvPr>
            <p:ph type="body" sz="quarter" idx="25"/>
          </p:nvPr>
        </p:nvSpPr>
        <p:spPr>
          <a:xfrm>
            <a:off x="600142" y="4208885"/>
            <a:ext cx="6631238" cy="271976"/>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8" name="Text Placeholder 2">
            <a:extLst>
              <a:ext uri="{FF2B5EF4-FFF2-40B4-BE49-F238E27FC236}">
                <a16:creationId xmlns:a16="http://schemas.microsoft.com/office/drawing/2014/main" id="{0749BE6C-588A-B977-D0B8-AC0C965EC493}"/>
              </a:ext>
            </a:extLst>
          </p:cNvPr>
          <p:cNvSpPr>
            <a:spLocks noGrp="1"/>
          </p:cNvSpPr>
          <p:nvPr>
            <p:ph type="body" sz="quarter" idx="26"/>
          </p:nvPr>
        </p:nvSpPr>
        <p:spPr>
          <a:xfrm>
            <a:off x="600142" y="5664953"/>
            <a:ext cx="6631238" cy="608847"/>
          </a:xfrm>
        </p:spPr>
        <p:txBody>
          <a:bodyPr>
            <a:noAutofit/>
          </a:bodyPr>
          <a:lstStyle>
            <a:lvl1pP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4" name="Text Placeholder 7">
            <a:extLst>
              <a:ext uri="{FF2B5EF4-FFF2-40B4-BE49-F238E27FC236}">
                <a16:creationId xmlns:a16="http://schemas.microsoft.com/office/drawing/2014/main" id="{67DE88FF-4AA1-6ECC-6D3E-D72B54DB26EC}"/>
              </a:ext>
            </a:extLst>
          </p:cNvPr>
          <p:cNvSpPr>
            <a:spLocks noGrp="1"/>
          </p:cNvSpPr>
          <p:nvPr>
            <p:ph type="body" sz="quarter" idx="27"/>
          </p:nvPr>
        </p:nvSpPr>
        <p:spPr>
          <a:xfrm>
            <a:off x="600142" y="5359400"/>
            <a:ext cx="6631238" cy="271976"/>
          </a:xfrm>
        </p:spPr>
        <p:txBody>
          <a:bodyPr anchor="ctr">
            <a:noAutofit/>
          </a:bodyPr>
          <a:lstStyle>
            <a:lvl1pPr>
              <a:lnSpc>
                <a:spcPct val="100000"/>
              </a:lnSpc>
              <a:spcBef>
                <a:spcPts val="0"/>
              </a:spcBef>
              <a:defRPr sz="1800">
                <a:solidFill>
                  <a:schemeClr val="tx1"/>
                </a:solidFill>
              </a:defRPr>
            </a:lvl1pPr>
          </a:lstStyle>
          <a:p>
            <a:pPr lvl="0"/>
            <a:r>
              <a:rPr lang="en-GB" dirty="0"/>
              <a:t>Click to edit Master text styles</a:t>
            </a:r>
          </a:p>
        </p:txBody>
      </p:sp>
      <p:sp>
        <p:nvSpPr>
          <p:cNvPr id="16" name="Rectangle 15">
            <a:extLst>
              <a:ext uri="{FF2B5EF4-FFF2-40B4-BE49-F238E27FC236}">
                <a16:creationId xmlns:a16="http://schemas.microsoft.com/office/drawing/2014/main" id="{18032810-8D3F-26FC-0767-4A3B01D13744}"/>
              </a:ext>
            </a:extLst>
          </p:cNvPr>
          <p:cNvSpPr/>
          <p:nvPr userDrawn="1"/>
        </p:nvSpPr>
        <p:spPr>
          <a:xfrm>
            <a:off x="10164763" y="5274000"/>
            <a:ext cx="1584000" cy="158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17" name="Picture Placeholder 3">
            <a:extLst>
              <a:ext uri="{FF2B5EF4-FFF2-40B4-BE49-F238E27FC236}">
                <a16:creationId xmlns:a16="http://schemas.microsoft.com/office/drawing/2014/main" id="{EF1355C9-7728-308B-8903-0247E2434FF5}"/>
              </a:ext>
            </a:extLst>
          </p:cNvPr>
          <p:cNvSpPr>
            <a:spLocks noGrp="1"/>
          </p:cNvSpPr>
          <p:nvPr>
            <p:ph type="pic" sz="quarter" idx="11"/>
          </p:nvPr>
        </p:nvSpPr>
        <p:spPr>
          <a:xfrm>
            <a:off x="8112125" y="1907857"/>
            <a:ext cx="3492500" cy="4824749"/>
          </a:xfrm>
          <a:prstGeom prst="rect">
            <a:avLst/>
          </a:prstGeom>
          <a:solidFill>
            <a:schemeClr val="accent2"/>
          </a:solidFill>
        </p:spPr>
        <p:txBody>
          <a:bodyPr anchor="ctr"/>
          <a:lstStyle>
            <a:lvl1pPr marL="0" indent="0" algn="ctr">
              <a:buNone/>
              <a:defRPr sz="1200">
                <a:solidFill>
                  <a:schemeClr val="tx1"/>
                </a:solidFill>
              </a:defRPr>
            </a:lvl1pPr>
          </a:lstStyle>
          <a:p>
            <a:endParaRPr lang="en-ID"/>
          </a:p>
        </p:txBody>
      </p:sp>
    </p:spTree>
    <p:extLst>
      <p:ext uri="{BB962C8B-B14F-4D97-AF65-F5344CB8AC3E}">
        <p14:creationId xmlns:p14="http://schemas.microsoft.com/office/powerpoint/2010/main" val="13190799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able with Contents C40V1">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BA2527E0-94AA-C957-2E7B-4576A8C6BD96}"/>
              </a:ext>
            </a:extLst>
          </p:cNvPr>
          <p:cNvSpPr/>
          <p:nvPr userDrawn="1"/>
        </p:nvSpPr>
        <p:spPr>
          <a:xfrm rot="16200000" flipH="1">
            <a:off x="0" y="-1360"/>
            <a:ext cx="2946400" cy="2946400"/>
          </a:xfrm>
          <a:custGeom>
            <a:avLst/>
            <a:gdLst>
              <a:gd name="connsiteX0" fmla="*/ 0 w 2946400"/>
              <a:gd name="connsiteY0" fmla="*/ 0 h 2946400"/>
              <a:gd name="connsiteX1" fmla="*/ 2881601 w 2946400"/>
              <a:gd name="connsiteY1" fmla="*/ 0 h 2946400"/>
              <a:gd name="connsiteX2" fmla="*/ 2897635 w 2946400"/>
              <a:gd name="connsiteY2" fmla="*/ 62356 h 2946400"/>
              <a:gd name="connsiteX3" fmla="*/ 2946400 w 2946400"/>
              <a:gd name="connsiteY3" fmla="*/ 546100 h 2946400"/>
              <a:gd name="connsiteX4" fmla="*/ 546100 w 2946400"/>
              <a:gd name="connsiteY4" fmla="*/ 2946400 h 2946400"/>
              <a:gd name="connsiteX5" fmla="*/ 62356 w 2946400"/>
              <a:gd name="connsiteY5" fmla="*/ 2897635 h 2946400"/>
              <a:gd name="connsiteX6" fmla="*/ 0 w 2946400"/>
              <a:gd name="connsiteY6" fmla="*/ 2881601 h 294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6400" h="2946400">
                <a:moveTo>
                  <a:pt x="0" y="0"/>
                </a:moveTo>
                <a:lnTo>
                  <a:pt x="2881601" y="0"/>
                </a:lnTo>
                <a:lnTo>
                  <a:pt x="2897635" y="62356"/>
                </a:lnTo>
                <a:cubicBezTo>
                  <a:pt x="2929609" y="218610"/>
                  <a:pt x="2946400" y="380394"/>
                  <a:pt x="2946400" y="546100"/>
                </a:cubicBezTo>
                <a:cubicBezTo>
                  <a:pt x="2946400" y="1871749"/>
                  <a:pt x="1871749" y="2946400"/>
                  <a:pt x="546100" y="2946400"/>
                </a:cubicBezTo>
                <a:cubicBezTo>
                  <a:pt x="380394" y="2946400"/>
                  <a:pt x="218610" y="2929609"/>
                  <a:pt x="62356" y="2897635"/>
                </a:cubicBezTo>
                <a:lnTo>
                  <a:pt x="0" y="28816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ID">
              <a:solidFill>
                <a:schemeClr val="tx1"/>
              </a:solidFill>
            </a:endParaRPr>
          </a:p>
        </p:txBody>
      </p:sp>
      <p:cxnSp>
        <p:nvCxnSpPr>
          <p:cNvPr id="10" name="Straight Connector 9">
            <a:extLst>
              <a:ext uri="{FF2B5EF4-FFF2-40B4-BE49-F238E27FC236}">
                <a16:creationId xmlns:a16="http://schemas.microsoft.com/office/drawing/2014/main" id="{F44C63C5-B093-423F-EDE7-E256A8B7AD32}"/>
              </a:ext>
            </a:extLst>
          </p:cNvPr>
          <p:cNvCxnSpPr>
            <a:cxnSpLocks/>
          </p:cNvCxnSpPr>
          <p:nvPr userDrawn="1"/>
        </p:nvCxnSpPr>
        <p:spPr>
          <a:xfrm>
            <a:off x="6096000" y="0"/>
            <a:ext cx="0" cy="5842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Freeform: Shape 11">
            <a:extLst>
              <a:ext uri="{FF2B5EF4-FFF2-40B4-BE49-F238E27FC236}">
                <a16:creationId xmlns:a16="http://schemas.microsoft.com/office/drawing/2014/main" id="{DE13565E-CF99-419F-AEC7-A62AF2E65B11}"/>
              </a:ext>
            </a:extLst>
          </p:cNvPr>
          <p:cNvSpPr/>
          <p:nvPr userDrawn="1"/>
        </p:nvSpPr>
        <p:spPr>
          <a:xfrm rot="5400000">
            <a:off x="9245600" y="-1360"/>
            <a:ext cx="2946400" cy="2946400"/>
          </a:xfrm>
          <a:custGeom>
            <a:avLst/>
            <a:gdLst>
              <a:gd name="connsiteX0" fmla="*/ 0 w 2946400"/>
              <a:gd name="connsiteY0" fmla="*/ 0 h 2946400"/>
              <a:gd name="connsiteX1" fmla="*/ 2881601 w 2946400"/>
              <a:gd name="connsiteY1" fmla="*/ 0 h 2946400"/>
              <a:gd name="connsiteX2" fmla="*/ 2897635 w 2946400"/>
              <a:gd name="connsiteY2" fmla="*/ 62356 h 2946400"/>
              <a:gd name="connsiteX3" fmla="*/ 2946400 w 2946400"/>
              <a:gd name="connsiteY3" fmla="*/ 546100 h 2946400"/>
              <a:gd name="connsiteX4" fmla="*/ 546100 w 2946400"/>
              <a:gd name="connsiteY4" fmla="*/ 2946400 h 2946400"/>
              <a:gd name="connsiteX5" fmla="*/ 62356 w 2946400"/>
              <a:gd name="connsiteY5" fmla="*/ 2897635 h 2946400"/>
              <a:gd name="connsiteX6" fmla="*/ 0 w 2946400"/>
              <a:gd name="connsiteY6" fmla="*/ 2881601 h 294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6400" h="2946400">
                <a:moveTo>
                  <a:pt x="0" y="0"/>
                </a:moveTo>
                <a:lnTo>
                  <a:pt x="2881601" y="0"/>
                </a:lnTo>
                <a:lnTo>
                  <a:pt x="2897635" y="62356"/>
                </a:lnTo>
                <a:cubicBezTo>
                  <a:pt x="2929609" y="218610"/>
                  <a:pt x="2946400" y="380394"/>
                  <a:pt x="2946400" y="546100"/>
                </a:cubicBezTo>
                <a:cubicBezTo>
                  <a:pt x="2946400" y="1871749"/>
                  <a:pt x="1871749" y="2946400"/>
                  <a:pt x="546100" y="2946400"/>
                </a:cubicBezTo>
                <a:cubicBezTo>
                  <a:pt x="380394" y="2946400"/>
                  <a:pt x="218610" y="2929609"/>
                  <a:pt x="62356" y="2897635"/>
                </a:cubicBezTo>
                <a:lnTo>
                  <a:pt x="0" y="28816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2" name="Title 1">
            <a:extLst>
              <a:ext uri="{FF2B5EF4-FFF2-40B4-BE49-F238E27FC236}">
                <a16:creationId xmlns:a16="http://schemas.microsoft.com/office/drawing/2014/main" id="{DB5048C8-BEDD-47F9-820F-7FAF2CE3E757}"/>
              </a:ext>
            </a:extLst>
          </p:cNvPr>
          <p:cNvSpPr>
            <a:spLocks noGrp="1"/>
          </p:cNvSpPr>
          <p:nvPr>
            <p:ph type="title"/>
          </p:nvPr>
        </p:nvSpPr>
        <p:spPr>
          <a:xfrm>
            <a:off x="587377" y="584200"/>
            <a:ext cx="11017246" cy="1101725"/>
          </a:xfrm>
          <a:prstGeom prst="rect">
            <a:avLst/>
          </a:prstGeom>
        </p:spPr>
        <p:txBody>
          <a:bodyPr anchor="b">
            <a:noAutofit/>
          </a:bodyPr>
          <a:lstStyle>
            <a:lvl1pPr algn="ctr">
              <a:defRPr>
                <a:solidFill>
                  <a:schemeClr val="tx1"/>
                </a:solidFill>
              </a:defRPr>
            </a:lvl1pPr>
          </a:lstStyle>
          <a:p>
            <a:r>
              <a:rPr lang="en-US" dirty="0"/>
              <a:t>Click to edit Master title style</a:t>
            </a:r>
            <a:endParaRPr lang="en-ID" dirty="0"/>
          </a:p>
        </p:txBody>
      </p:sp>
      <p:sp>
        <p:nvSpPr>
          <p:cNvPr id="5" name="Table Placeholder 4">
            <a:extLst>
              <a:ext uri="{FF2B5EF4-FFF2-40B4-BE49-F238E27FC236}">
                <a16:creationId xmlns:a16="http://schemas.microsoft.com/office/drawing/2014/main" id="{D72417D9-BC42-3B90-31C4-4BDEF67F3FD2}"/>
              </a:ext>
            </a:extLst>
          </p:cNvPr>
          <p:cNvSpPr>
            <a:spLocks noGrp="1"/>
          </p:cNvSpPr>
          <p:nvPr>
            <p:ph type="tbl" sz="quarter" idx="10"/>
          </p:nvPr>
        </p:nvSpPr>
        <p:spPr>
          <a:xfrm>
            <a:off x="587375" y="2945039"/>
            <a:ext cx="11017250" cy="3065235"/>
          </a:xfrm>
          <a:solidFill>
            <a:schemeClr val="accent2"/>
          </a:solidFill>
        </p:spPr>
        <p:txBody>
          <a:bodyPr vert="horz" lIns="91440" tIns="45720" rIns="91440" bIns="45720" rtlCol="0" anchor="t">
            <a:normAutofit/>
          </a:bodyPr>
          <a:lstStyle>
            <a:lvl1pPr>
              <a:defRPr lang="en-GB">
                <a:solidFill>
                  <a:schemeClr val="tx1"/>
                </a:solidFill>
              </a:defRPr>
            </a:lvl1pPr>
          </a:lstStyle>
          <a:p>
            <a:pPr lvl="0" algn="ctr"/>
            <a:endParaRPr lang="en-GB"/>
          </a:p>
        </p:txBody>
      </p:sp>
      <p:sp>
        <p:nvSpPr>
          <p:cNvPr id="3" name="Text Placeholder 7">
            <a:extLst>
              <a:ext uri="{FF2B5EF4-FFF2-40B4-BE49-F238E27FC236}">
                <a16:creationId xmlns:a16="http://schemas.microsoft.com/office/drawing/2014/main" id="{E00E4767-969E-B7EC-6EB7-D9077ACDC51C}"/>
              </a:ext>
            </a:extLst>
          </p:cNvPr>
          <p:cNvSpPr>
            <a:spLocks noGrp="1"/>
          </p:cNvSpPr>
          <p:nvPr>
            <p:ph type="body" sz="quarter" idx="16"/>
          </p:nvPr>
        </p:nvSpPr>
        <p:spPr>
          <a:xfrm>
            <a:off x="587374" y="1775482"/>
            <a:ext cx="11017251" cy="1101724"/>
          </a:xfrm>
        </p:spPr>
        <p:txBody>
          <a:bodyPr anchor="t">
            <a:noAutofit/>
          </a:bodyPr>
          <a:lstStyle>
            <a:lvl1pPr>
              <a:lnSpc>
                <a:spcPct val="100000"/>
              </a:lnSpc>
              <a:spcBef>
                <a:spcPts val="0"/>
              </a:spcBef>
              <a:defRPr sz="1600" b="0">
                <a:solidFill>
                  <a:schemeClr val="tx1"/>
                </a:solidFill>
              </a:defRPr>
            </a:lvl1pPr>
          </a:lstStyle>
          <a:p>
            <a:pPr marL="0" marR="0" lvl="0" indent="0" algn="l" defTabSz="914377"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Click to edit Master text styles</a:t>
            </a:r>
          </a:p>
        </p:txBody>
      </p:sp>
    </p:spTree>
    <p:extLst>
      <p:ext uri="{BB962C8B-B14F-4D97-AF65-F5344CB8AC3E}">
        <p14:creationId xmlns:p14="http://schemas.microsoft.com/office/powerpoint/2010/main" val="34089940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 Radial Bars C41V1">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FAA4F31-FF90-45D7-B2DE-4071CF3B0D54}"/>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p>
        </p:txBody>
      </p:sp>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5" name="Oval 4">
            <a:extLst>
              <a:ext uri="{FF2B5EF4-FFF2-40B4-BE49-F238E27FC236}">
                <a16:creationId xmlns:a16="http://schemas.microsoft.com/office/drawing/2014/main" id="{895DC55D-FE90-0290-DEC1-253948C6DBFA}"/>
              </a:ext>
            </a:extLst>
          </p:cNvPr>
          <p:cNvSpPr/>
          <p:nvPr userDrawn="1"/>
        </p:nvSpPr>
        <p:spPr>
          <a:xfrm>
            <a:off x="5305354" y="2267712"/>
            <a:ext cx="1581292" cy="1581292"/>
          </a:xfrm>
          <a:prstGeom prst="ellipse">
            <a:avLst/>
          </a:prstGeom>
          <a:noFill/>
          <a:ln w="7620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4">
            <a:extLst>
              <a:ext uri="{FF2B5EF4-FFF2-40B4-BE49-F238E27FC236}">
                <a16:creationId xmlns:a16="http://schemas.microsoft.com/office/drawing/2014/main" id="{F5BC1A33-4444-08A7-4E25-7052C1EEAD09}"/>
              </a:ext>
            </a:extLst>
          </p:cNvPr>
          <p:cNvSpPr>
            <a:spLocks noGrp="1"/>
          </p:cNvSpPr>
          <p:nvPr>
            <p:ph type="body" sz="quarter" idx="34" hasCustomPrompt="1"/>
          </p:nvPr>
        </p:nvSpPr>
        <p:spPr>
          <a:xfrm>
            <a:off x="5305354" y="2267712"/>
            <a:ext cx="1581292" cy="1581292"/>
          </a:xfrm>
          <a:prstGeom prst="arc">
            <a:avLst>
              <a:gd name="adj1" fmla="val 16200000"/>
              <a:gd name="adj2" fmla="val 13391445"/>
            </a:avLst>
          </a:prstGeom>
          <a:no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algn="ctr">
              <a:defRPr lang="en-GB" sz="1000" dirty="0">
                <a:solidFill>
                  <a:sysClr val="windowText" lastClr="000000"/>
                </a:solidFill>
              </a:defRPr>
            </a:lvl1pPr>
          </a:lstStyle>
          <a:p>
            <a:pPr lvl="0" algn="ctr" defTabSz="914400"/>
            <a:r>
              <a:rPr lang="en-US" dirty="0"/>
              <a:t> </a:t>
            </a:r>
            <a:endParaRPr lang="en-GB" dirty="0"/>
          </a:p>
        </p:txBody>
      </p:sp>
      <p:sp>
        <p:nvSpPr>
          <p:cNvPr id="13" name="Text Placeholder 6">
            <a:extLst>
              <a:ext uri="{FF2B5EF4-FFF2-40B4-BE49-F238E27FC236}">
                <a16:creationId xmlns:a16="http://schemas.microsoft.com/office/drawing/2014/main" id="{B64E6BE1-7E83-5142-86F9-75A00030EFE1}"/>
              </a:ext>
            </a:extLst>
          </p:cNvPr>
          <p:cNvSpPr>
            <a:spLocks noGrp="1"/>
          </p:cNvSpPr>
          <p:nvPr>
            <p:ph type="body" sz="quarter" idx="35" hasCustomPrompt="1"/>
          </p:nvPr>
        </p:nvSpPr>
        <p:spPr>
          <a:xfrm>
            <a:off x="5466420" y="2688017"/>
            <a:ext cx="1259160" cy="760184"/>
          </a:xfrm>
        </p:spPr>
        <p:txBody>
          <a:bodyPr anchor="ctr">
            <a:noAutofit/>
          </a:bodyPr>
          <a:lstStyle>
            <a:lvl1pPr marL="0" indent="0" algn="ctr">
              <a:lnSpc>
                <a:spcPct val="100000"/>
              </a:lnSpc>
              <a:spcBef>
                <a:spcPts val="0"/>
              </a:spcBef>
              <a:buNone/>
              <a:defRPr sz="2800" b="1">
                <a:solidFill>
                  <a:schemeClr val="tx1"/>
                </a:solidFill>
                <a:latin typeface="+mj-lt"/>
              </a:defRPr>
            </a:lvl1pPr>
          </a:lstStyle>
          <a:p>
            <a:pPr lvl="0"/>
            <a:r>
              <a:rPr lang="en-US" dirty="0"/>
              <a:t>xx%</a:t>
            </a:r>
          </a:p>
        </p:txBody>
      </p:sp>
      <p:sp>
        <p:nvSpPr>
          <p:cNvPr id="21" name="Picture Placeholder 11">
            <a:extLst>
              <a:ext uri="{FF2B5EF4-FFF2-40B4-BE49-F238E27FC236}">
                <a16:creationId xmlns:a16="http://schemas.microsoft.com/office/drawing/2014/main" id="{09E28D40-CD72-8B36-1C50-BD42514ACA41}"/>
              </a:ext>
            </a:extLst>
          </p:cNvPr>
          <p:cNvSpPr>
            <a:spLocks noGrp="1"/>
          </p:cNvSpPr>
          <p:nvPr>
            <p:ph type="pic" sz="quarter" idx="18"/>
          </p:nvPr>
        </p:nvSpPr>
        <p:spPr>
          <a:xfrm>
            <a:off x="587375" y="2373595"/>
            <a:ext cx="3492500" cy="3900205"/>
          </a:xfrm>
        </p:spPr>
        <p:txBody>
          <a:bodyPr/>
          <a:lstStyle>
            <a:lvl1pPr>
              <a:defRPr>
                <a:solidFill>
                  <a:schemeClr val="tx1"/>
                </a:solidFill>
              </a:defRPr>
            </a:lvl1pPr>
          </a:lstStyle>
          <a:p>
            <a:endParaRPr lang="en-US"/>
          </a:p>
        </p:txBody>
      </p:sp>
      <p:sp>
        <p:nvSpPr>
          <p:cNvPr id="22" name="Text Placeholder 2">
            <a:extLst>
              <a:ext uri="{FF2B5EF4-FFF2-40B4-BE49-F238E27FC236}">
                <a16:creationId xmlns:a16="http://schemas.microsoft.com/office/drawing/2014/main" id="{4443E52A-90EC-80C5-88BF-10459DA40465}"/>
              </a:ext>
            </a:extLst>
          </p:cNvPr>
          <p:cNvSpPr>
            <a:spLocks noGrp="1"/>
          </p:cNvSpPr>
          <p:nvPr>
            <p:ph type="body" sz="quarter" idx="15"/>
          </p:nvPr>
        </p:nvSpPr>
        <p:spPr>
          <a:xfrm>
            <a:off x="4555404" y="4428813"/>
            <a:ext cx="3081194" cy="1844987"/>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23" name="Text Placeholder 7">
            <a:extLst>
              <a:ext uri="{FF2B5EF4-FFF2-40B4-BE49-F238E27FC236}">
                <a16:creationId xmlns:a16="http://schemas.microsoft.com/office/drawing/2014/main" id="{79046D40-397F-56DE-33B8-0A18D572032F}"/>
              </a:ext>
            </a:extLst>
          </p:cNvPr>
          <p:cNvSpPr>
            <a:spLocks noGrp="1"/>
          </p:cNvSpPr>
          <p:nvPr>
            <p:ph type="body" sz="quarter" idx="16"/>
          </p:nvPr>
        </p:nvSpPr>
        <p:spPr>
          <a:xfrm>
            <a:off x="4555404" y="4035236"/>
            <a:ext cx="3081194" cy="360000"/>
          </a:xfrm>
        </p:spPr>
        <p:txBody>
          <a:bodyPr anchor="ctr">
            <a:noAutofit/>
          </a:bodyPr>
          <a:lstStyle>
            <a:lvl1pPr algn="ctr">
              <a:lnSpc>
                <a:spcPct val="100000"/>
              </a:lnSpc>
              <a:spcBef>
                <a:spcPts val="0"/>
              </a:spcBef>
              <a:defRPr sz="1800">
                <a:solidFill>
                  <a:schemeClr val="tx1"/>
                </a:solidFill>
              </a:defRPr>
            </a:lvl1pPr>
          </a:lstStyle>
          <a:p>
            <a:pPr lvl="0"/>
            <a:r>
              <a:rPr lang="en-GB" dirty="0"/>
              <a:t>Click to edit Master text</a:t>
            </a:r>
          </a:p>
        </p:txBody>
      </p:sp>
      <p:sp>
        <p:nvSpPr>
          <p:cNvPr id="24" name="Oval 23">
            <a:extLst>
              <a:ext uri="{FF2B5EF4-FFF2-40B4-BE49-F238E27FC236}">
                <a16:creationId xmlns:a16="http://schemas.microsoft.com/office/drawing/2014/main" id="{68BDADA2-A31E-C596-5303-7AF5AC56FB56}"/>
              </a:ext>
            </a:extLst>
          </p:cNvPr>
          <p:cNvSpPr/>
          <p:nvPr userDrawn="1"/>
        </p:nvSpPr>
        <p:spPr>
          <a:xfrm>
            <a:off x="9273381" y="2267712"/>
            <a:ext cx="1581292" cy="1581292"/>
          </a:xfrm>
          <a:prstGeom prst="ellipse">
            <a:avLst/>
          </a:prstGeom>
          <a:noFill/>
          <a:ln w="7620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 Placeholder 14">
            <a:extLst>
              <a:ext uri="{FF2B5EF4-FFF2-40B4-BE49-F238E27FC236}">
                <a16:creationId xmlns:a16="http://schemas.microsoft.com/office/drawing/2014/main" id="{59379889-5F46-9825-3E2B-783579B61258}"/>
              </a:ext>
            </a:extLst>
          </p:cNvPr>
          <p:cNvSpPr>
            <a:spLocks noGrp="1"/>
          </p:cNvSpPr>
          <p:nvPr>
            <p:ph type="body" sz="quarter" idx="36" hasCustomPrompt="1"/>
          </p:nvPr>
        </p:nvSpPr>
        <p:spPr>
          <a:xfrm>
            <a:off x="9273381" y="2267712"/>
            <a:ext cx="1581292" cy="1581292"/>
          </a:xfrm>
          <a:prstGeom prst="arc">
            <a:avLst>
              <a:gd name="adj1" fmla="val 16200000"/>
              <a:gd name="adj2" fmla="val 13391445"/>
            </a:avLst>
          </a:prstGeom>
          <a:no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algn="ctr">
              <a:defRPr lang="en-GB" sz="1000" dirty="0">
                <a:solidFill>
                  <a:sysClr val="windowText" lastClr="000000"/>
                </a:solidFill>
              </a:defRPr>
            </a:lvl1pPr>
          </a:lstStyle>
          <a:p>
            <a:pPr lvl="0" algn="ctr" defTabSz="914400"/>
            <a:r>
              <a:rPr lang="en-US" dirty="0"/>
              <a:t> </a:t>
            </a:r>
            <a:endParaRPr lang="en-GB" dirty="0"/>
          </a:p>
        </p:txBody>
      </p:sp>
      <p:sp>
        <p:nvSpPr>
          <p:cNvPr id="26" name="Text Placeholder 6">
            <a:extLst>
              <a:ext uri="{FF2B5EF4-FFF2-40B4-BE49-F238E27FC236}">
                <a16:creationId xmlns:a16="http://schemas.microsoft.com/office/drawing/2014/main" id="{192675E0-A157-1DB1-76B7-E36B844A8A79}"/>
              </a:ext>
            </a:extLst>
          </p:cNvPr>
          <p:cNvSpPr>
            <a:spLocks noGrp="1"/>
          </p:cNvSpPr>
          <p:nvPr>
            <p:ph type="body" sz="quarter" idx="37" hasCustomPrompt="1"/>
          </p:nvPr>
        </p:nvSpPr>
        <p:spPr>
          <a:xfrm>
            <a:off x="9434447" y="2688017"/>
            <a:ext cx="1259160" cy="760184"/>
          </a:xfrm>
        </p:spPr>
        <p:txBody>
          <a:bodyPr anchor="ctr">
            <a:noAutofit/>
          </a:bodyPr>
          <a:lstStyle>
            <a:lvl1pPr marL="0" indent="0" algn="ctr">
              <a:lnSpc>
                <a:spcPct val="100000"/>
              </a:lnSpc>
              <a:spcBef>
                <a:spcPts val="0"/>
              </a:spcBef>
              <a:buNone/>
              <a:defRPr sz="2800" b="1">
                <a:solidFill>
                  <a:schemeClr val="tx1"/>
                </a:solidFill>
                <a:latin typeface="+mj-lt"/>
              </a:defRPr>
            </a:lvl1pPr>
          </a:lstStyle>
          <a:p>
            <a:pPr lvl="0"/>
            <a:r>
              <a:rPr lang="en-US" dirty="0"/>
              <a:t>xx%</a:t>
            </a:r>
          </a:p>
        </p:txBody>
      </p:sp>
      <p:sp>
        <p:nvSpPr>
          <p:cNvPr id="27" name="Text Placeholder 2">
            <a:extLst>
              <a:ext uri="{FF2B5EF4-FFF2-40B4-BE49-F238E27FC236}">
                <a16:creationId xmlns:a16="http://schemas.microsoft.com/office/drawing/2014/main" id="{5657699A-4D76-232F-35AA-822257620E4A}"/>
              </a:ext>
            </a:extLst>
          </p:cNvPr>
          <p:cNvSpPr>
            <a:spLocks noGrp="1"/>
          </p:cNvSpPr>
          <p:nvPr>
            <p:ph type="body" sz="quarter" idx="38"/>
          </p:nvPr>
        </p:nvSpPr>
        <p:spPr>
          <a:xfrm>
            <a:off x="8523431" y="4428813"/>
            <a:ext cx="3081194" cy="1844987"/>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28" name="Text Placeholder 7">
            <a:extLst>
              <a:ext uri="{FF2B5EF4-FFF2-40B4-BE49-F238E27FC236}">
                <a16:creationId xmlns:a16="http://schemas.microsoft.com/office/drawing/2014/main" id="{B898056B-04CF-E373-91A8-977126C674B6}"/>
              </a:ext>
            </a:extLst>
          </p:cNvPr>
          <p:cNvSpPr>
            <a:spLocks noGrp="1"/>
          </p:cNvSpPr>
          <p:nvPr>
            <p:ph type="body" sz="quarter" idx="39"/>
          </p:nvPr>
        </p:nvSpPr>
        <p:spPr>
          <a:xfrm>
            <a:off x="8523431" y="4035236"/>
            <a:ext cx="3081194" cy="360000"/>
          </a:xfrm>
        </p:spPr>
        <p:txBody>
          <a:bodyPr anchor="ctr">
            <a:noAutofit/>
          </a:bodyPr>
          <a:lstStyle>
            <a:lvl1pPr algn="ctr">
              <a:lnSpc>
                <a:spcPct val="100000"/>
              </a:lnSpc>
              <a:spcBef>
                <a:spcPts val="0"/>
              </a:spcBef>
              <a:defRPr sz="1800">
                <a:solidFill>
                  <a:schemeClr val="tx1"/>
                </a:solidFill>
              </a:defRPr>
            </a:lvl1pPr>
          </a:lstStyle>
          <a:p>
            <a:pPr lvl="0"/>
            <a:r>
              <a:rPr lang="en-GB" dirty="0"/>
              <a:t>Click to edit Master text</a:t>
            </a:r>
          </a:p>
        </p:txBody>
      </p:sp>
    </p:spTree>
    <p:extLst>
      <p:ext uri="{BB962C8B-B14F-4D97-AF65-F5344CB8AC3E}">
        <p14:creationId xmlns:p14="http://schemas.microsoft.com/office/powerpoint/2010/main" val="24788303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 Radial Bars C42V1">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FAA4F31-FF90-45D7-B2DE-4071CF3B0D54}"/>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p>
        </p:txBody>
      </p:sp>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5" name="Oval 4">
            <a:extLst>
              <a:ext uri="{FF2B5EF4-FFF2-40B4-BE49-F238E27FC236}">
                <a16:creationId xmlns:a16="http://schemas.microsoft.com/office/drawing/2014/main" id="{895DC55D-FE90-0290-DEC1-253948C6DBFA}"/>
              </a:ext>
            </a:extLst>
          </p:cNvPr>
          <p:cNvSpPr/>
          <p:nvPr userDrawn="1"/>
        </p:nvSpPr>
        <p:spPr>
          <a:xfrm>
            <a:off x="5305354" y="2267712"/>
            <a:ext cx="1581292" cy="1581292"/>
          </a:xfrm>
          <a:prstGeom prst="ellipse">
            <a:avLst/>
          </a:prstGeom>
          <a:noFill/>
          <a:ln w="7620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endParaRPr lang="en-GB"/>
          </a:p>
        </p:txBody>
      </p:sp>
      <p:sp>
        <p:nvSpPr>
          <p:cNvPr id="12" name="Text Placeholder 14">
            <a:extLst>
              <a:ext uri="{FF2B5EF4-FFF2-40B4-BE49-F238E27FC236}">
                <a16:creationId xmlns:a16="http://schemas.microsoft.com/office/drawing/2014/main" id="{F5BC1A33-4444-08A7-4E25-7052C1EEAD09}"/>
              </a:ext>
            </a:extLst>
          </p:cNvPr>
          <p:cNvSpPr>
            <a:spLocks noGrp="1"/>
          </p:cNvSpPr>
          <p:nvPr>
            <p:ph type="body" sz="quarter" idx="34" hasCustomPrompt="1"/>
          </p:nvPr>
        </p:nvSpPr>
        <p:spPr>
          <a:xfrm>
            <a:off x="5305354" y="2267712"/>
            <a:ext cx="1581292" cy="1581292"/>
          </a:xfrm>
          <a:prstGeom prst="arc">
            <a:avLst>
              <a:gd name="adj1" fmla="val 16200000"/>
              <a:gd name="adj2" fmla="val 13391445"/>
            </a:avLst>
          </a:prstGeom>
          <a:no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lvl1pPr algn="ctr">
              <a:defRPr lang="en-GB" sz="1000" dirty="0">
                <a:solidFill>
                  <a:sysClr val="windowText" lastClr="000000"/>
                </a:solidFill>
              </a:defRPr>
            </a:lvl1pPr>
          </a:lstStyle>
          <a:p>
            <a:pPr lvl="0" algn="ctr" defTabSz="914400"/>
            <a:r>
              <a:rPr lang="en-US" dirty="0"/>
              <a:t> </a:t>
            </a:r>
            <a:endParaRPr lang="en-GB" dirty="0"/>
          </a:p>
        </p:txBody>
      </p:sp>
      <p:sp>
        <p:nvSpPr>
          <p:cNvPr id="13" name="Text Placeholder 6">
            <a:extLst>
              <a:ext uri="{FF2B5EF4-FFF2-40B4-BE49-F238E27FC236}">
                <a16:creationId xmlns:a16="http://schemas.microsoft.com/office/drawing/2014/main" id="{B64E6BE1-7E83-5142-86F9-75A00030EFE1}"/>
              </a:ext>
            </a:extLst>
          </p:cNvPr>
          <p:cNvSpPr>
            <a:spLocks noGrp="1"/>
          </p:cNvSpPr>
          <p:nvPr>
            <p:ph type="body" sz="quarter" idx="35" hasCustomPrompt="1"/>
          </p:nvPr>
        </p:nvSpPr>
        <p:spPr>
          <a:xfrm>
            <a:off x="5466420" y="2688017"/>
            <a:ext cx="1259160" cy="760184"/>
          </a:xfrm>
        </p:spPr>
        <p:txBody>
          <a:bodyPr anchor="ctr">
            <a:noAutofit/>
          </a:bodyPr>
          <a:lstStyle>
            <a:lvl1pPr marL="0" indent="0" algn="ctr">
              <a:lnSpc>
                <a:spcPct val="100000"/>
              </a:lnSpc>
              <a:spcBef>
                <a:spcPts val="0"/>
              </a:spcBef>
              <a:buNone/>
              <a:defRPr sz="2800" b="1">
                <a:solidFill>
                  <a:schemeClr val="tx1"/>
                </a:solidFill>
                <a:latin typeface="+mj-lt"/>
              </a:defRPr>
            </a:lvl1pPr>
          </a:lstStyle>
          <a:p>
            <a:pPr lvl="0"/>
            <a:r>
              <a:rPr lang="en-US" dirty="0"/>
              <a:t>xx%</a:t>
            </a:r>
          </a:p>
        </p:txBody>
      </p:sp>
      <p:sp>
        <p:nvSpPr>
          <p:cNvPr id="22" name="Text Placeholder 2">
            <a:extLst>
              <a:ext uri="{FF2B5EF4-FFF2-40B4-BE49-F238E27FC236}">
                <a16:creationId xmlns:a16="http://schemas.microsoft.com/office/drawing/2014/main" id="{4443E52A-90EC-80C5-88BF-10459DA40465}"/>
              </a:ext>
            </a:extLst>
          </p:cNvPr>
          <p:cNvSpPr>
            <a:spLocks noGrp="1"/>
          </p:cNvSpPr>
          <p:nvPr>
            <p:ph type="body" sz="quarter" idx="15"/>
          </p:nvPr>
        </p:nvSpPr>
        <p:spPr>
          <a:xfrm>
            <a:off x="4555404" y="4428813"/>
            <a:ext cx="3081194" cy="1844987"/>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23" name="Text Placeholder 7">
            <a:extLst>
              <a:ext uri="{FF2B5EF4-FFF2-40B4-BE49-F238E27FC236}">
                <a16:creationId xmlns:a16="http://schemas.microsoft.com/office/drawing/2014/main" id="{79046D40-397F-56DE-33B8-0A18D572032F}"/>
              </a:ext>
            </a:extLst>
          </p:cNvPr>
          <p:cNvSpPr>
            <a:spLocks noGrp="1"/>
          </p:cNvSpPr>
          <p:nvPr>
            <p:ph type="body" sz="quarter" idx="16"/>
          </p:nvPr>
        </p:nvSpPr>
        <p:spPr>
          <a:xfrm>
            <a:off x="4555404" y="4035236"/>
            <a:ext cx="3081194" cy="360000"/>
          </a:xfrm>
        </p:spPr>
        <p:txBody>
          <a:bodyPr anchor="ctr">
            <a:noAutofit/>
          </a:bodyPr>
          <a:lstStyle>
            <a:lvl1pPr algn="ctr">
              <a:lnSpc>
                <a:spcPct val="100000"/>
              </a:lnSpc>
              <a:spcBef>
                <a:spcPts val="0"/>
              </a:spcBef>
              <a:defRPr sz="1800">
                <a:solidFill>
                  <a:schemeClr val="tx1"/>
                </a:solidFill>
              </a:defRPr>
            </a:lvl1pPr>
          </a:lstStyle>
          <a:p>
            <a:pPr lvl="0"/>
            <a:r>
              <a:rPr lang="en-GB" dirty="0"/>
              <a:t>Click to edit Master text</a:t>
            </a:r>
          </a:p>
        </p:txBody>
      </p:sp>
      <p:sp>
        <p:nvSpPr>
          <p:cNvPr id="24" name="Oval 23">
            <a:extLst>
              <a:ext uri="{FF2B5EF4-FFF2-40B4-BE49-F238E27FC236}">
                <a16:creationId xmlns:a16="http://schemas.microsoft.com/office/drawing/2014/main" id="{68BDADA2-A31E-C596-5303-7AF5AC56FB56}"/>
              </a:ext>
            </a:extLst>
          </p:cNvPr>
          <p:cNvSpPr/>
          <p:nvPr userDrawn="1"/>
        </p:nvSpPr>
        <p:spPr>
          <a:xfrm>
            <a:off x="9273381" y="2267712"/>
            <a:ext cx="1581292" cy="1581292"/>
          </a:xfrm>
          <a:prstGeom prst="ellipse">
            <a:avLst/>
          </a:prstGeom>
          <a:noFill/>
          <a:ln w="7620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endParaRPr lang="en-GB"/>
          </a:p>
        </p:txBody>
      </p:sp>
      <p:sp>
        <p:nvSpPr>
          <p:cNvPr id="25" name="Text Placeholder 14">
            <a:extLst>
              <a:ext uri="{FF2B5EF4-FFF2-40B4-BE49-F238E27FC236}">
                <a16:creationId xmlns:a16="http://schemas.microsoft.com/office/drawing/2014/main" id="{59379889-5F46-9825-3E2B-783579B61258}"/>
              </a:ext>
            </a:extLst>
          </p:cNvPr>
          <p:cNvSpPr>
            <a:spLocks noGrp="1"/>
          </p:cNvSpPr>
          <p:nvPr>
            <p:ph type="body" sz="quarter" idx="36" hasCustomPrompt="1"/>
          </p:nvPr>
        </p:nvSpPr>
        <p:spPr>
          <a:xfrm>
            <a:off x="9273381" y="2267712"/>
            <a:ext cx="1581292" cy="1581292"/>
          </a:xfrm>
          <a:prstGeom prst="arc">
            <a:avLst>
              <a:gd name="adj1" fmla="val 16200000"/>
              <a:gd name="adj2" fmla="val 13391445"/>
            </a:avLst>
          </a:prstGeom>
          <a:no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lvl1pPr algn="ctr">
              <a:defRPr lang="en-GB" sz="1000" dirty="0">
                <a:solidFill>
                  <a:sysClr val="windowText" lastClr="000000"/>
                </a:solidFill>
              </a:defRPr>
            </a:lvl1pPr>
          </a:lstStyle>
          <a:p>
            <a:pPr lvl="0" algn="ctr" defTabSz="914400"/>
            <a:r>
              <a:rPr lang="en-US" dirty="0"/>
              <a:t> </a:t>
            </a:r>
            <a:endParaRPr lang="en-GB" dirty="0"/>
          </a:p>
        </p:txBody>
      </p:sp>
      <p:sp>
        <p:nvSpPr>
          <p:cNvPr id="26" name="Text Placeholder 6">
            <a:extLst>
              <a:ext uri="{FF2B5EF4-FFF2-40B4-BE49-F238E27FC236}">
                <a16:creationId xmlns:a16="http://schemas.microsoft.com/office/drawing/2014/main" id="{192675E0-A157-1DB1-76B7-E36B844A8A79}"/>
              </a:ext>
            </a:extLst>
          </p:cNvPr>
          <p:cNvSpPr>
            <a:spLocks noGrp="1"/>
          </p:cNvSpPr>
          <p:nvPr>
            <p:ph type="body" sz="quarter" idx="37" hasCustomPrompt="1"/>
          </p:nvPr>
        </p:nvSpPr>
        <p:spPr>
          <a:xfrm>
            <a:off x="9434447" y="2688017"/>
            <a:ext cx="1259160" cy="760184"/>
          </a:xfrm>
        </p:spPr>
        <p:txBody>
          <a:bodyPr anchor="ctr">
            <a:noAutofit/>
          </a:bodyPr>
          <a:lstStyle>
            <a:lvl1pPr marL="0" indent="0" algn="ctr">
              <a:lnSpc>
                <a:spcPct val="100000"/>
              </a:lnSpc>
              <a:spcBef>
                <a:spcPts val="0"/>
              </a:spcBef>
              <a:buNone/>
              <a:defRPr sz="2800" b="1">
                <a:solidFill>
                  <a:schemeClr val="tx1"/>
                </a:solidFill>
                <a:latin typeface="+mj-lt"/>
              </a:defRPr>
            </a:lvl1pPr>
          </a:lstStyle>
          <a:p>
            <a:pPr lvl="0"/>
            <a:r>
              <a:rPr lang="en-US" dirty="0"/>
              <a:t>xx%</a:t>
            </a:r>
          </a:p>
        </p:txBody>
      </p:sp>
      <p:sp>
        <p:nvSpPr>
          <p:cNvPr id="27" name="Text Placeholder 2">
            <a:extLst>
              <a:ext uri="{FF2B5EF4-FFF2-40B4-BE49-F238E27FC236}">
                <a16:creationId xmlns:a16="http://schemas.microsoft.com/office/drawing/2014/main" id="{5657699A-4D76-232F-35AA-822257620E4A}"/>
              </a:ext>
            </a:extLst>
          </p:cNvPr>
          <p:cNvSpPr>
            <a:spLocks noGrp="1"/>
          </p:cNvSpPr>
          <p:nvPr>
            <p:ph type="body" sz="quarter" idx="38"/>
          </p:nvPr>
        </p:nvSpPr>
        <p:spPr>
          <a:xfrm>
            <a:off x="8523431" y="4428813"/>
            <a:ext cx="3081194" cy="1844987"/>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28" name="Text Placeholder 7">
            <a:extLst>
              <a:ext uri="{FF2B5EF4-FFF2-40B4-BE49-F238E27FC236}">
                <a16:creationId xmlns:a16="http://schemas.microsoft.com/office/drawing/2014/main" id="{B898056B-04CF-E373-91A8-977126C674B6}"/>
              </a:ext>
            </a:extLst>
          </p:cNvPr>
          <p:cNvSpPr>
            <a:spLocks noGrp="1"/>
          </p:cNvSpPr>
          <p:nvPr>
            <p:ph type="body" sz="quarter" idx="39"/>
          </p:nvPr>
        </p:nvSpPr>
        <p:spPr>
          <a:xfrm>
            <a:off x="8523431" y="4035236"/>
            <a:ext cx="3081194" cy="360000"/>
          </a:xfrm>
        </p:spPr>
        <p:txBody>
          <a:bodyPr anchor="ctr">
            <a:noAutofit/>
          </a:bodyPr>
          <a:lstStyle>
            <a:lvl1pPr algn="ctr">
              <a:lnSpc>
                <a:spcPct val="100000"/>
              </a:lnSpc>
              <a:spcBef>
                <a:spcPts val="0"/>
              </a:spcBef>
              <a:defRPr sz="1800">
                <a:solidFill>
                  <a:schemeClr val="tx1"/>
                </a:solidFill>
              </a:defRPr>
            </a:lvl1pPr>
          </a:lstStyle>
          <a:p>
            <a:pPr lvl="0"/>
            <a:r>
              <a:rPr lang="en-GB" dirty="0"/>
              <a:t>Click to edit Master text</a:t>
            </a:r>
          </a:p>
        </p:txBody>
      </p:sp>
      <p:sp>
        <p:nvSpPr>
          <p:cNvPr id="3" name="Oval 2">
            <a:extLst>
              <a:ext uri="{FF2B5EF4-FFF2-40B4-BE49-F238E27FC236}">
                <a16:creationId xmlns:a16="http://schemas.microsoft.com/office/drawing/2014/main" id="{9A778C70-B67E-C6E8-E825-6DB759DE14C0}"/>
              </a:ext>
            </a:extLst>
          </p:cNvPr>
          <p:cNvSpPr/>
          <p:nvPr userDrawn="1"/>
        </p:nvSpPr>
        <p:spPr>
          <a:xfrm>
            <a:off x="1337325" y="2267712"/>
            <a:ext cx="1581292" cy="1581292"/>
          </a:xfrm>
          <a:prstGeom prst="ellipse">
            <a:avLst/>
          </a:prstGeom>
          <a:noFill/>
          <a:ln w="7620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endParaRPr lang="en-GB"/>
          </a:p>
        </p:txBody>
      </p:sp>
      <p:sp>
        <p:nvSpPr>
          <p:cNvPr id="4" name="Text Placeholder 14">
            <a:extLst>
              <a:ext uri="{FF2B5EF4-FFF2-40B4-BE49-F238E27FC236}">
                <a16:creationId xmlns:a16="http://schemas.microsoft.com/office/drawing/2014/main" id="{1FAF180D-8574-DD58-2386-64B458E9BD2D}"/>
              </a:ext>
            </a:extLst>
          </p:cNvPr>
          <p:cNvSpPr>
            <a:spLocks noGrp="1"/>
          </p:cNvSpPr>
          <p:nvPr>
            <p:ph type="body" sz="quarter" idx="40" hasCustomPrompt="1"/>
          </p:nvPr>
        </p:nvSpPr>
        <p:spPr>
          <a:xfrm>
            <a:off x="1337325" y="2267712"/>
            <a:ext cx="1581292" cy="1581292"/>
          </a:xfrm>
          <a:prstGeom prst="arc">
            <a:avLst>
              <a:gd name="adj1" fmla="val 16200000"/>
              <a:gd name="adj2" fmla="val 13391445"/>
            </a:avLst>
          </a:prstGeom>
          <a:no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lvl1pPr algn="ctr">
              <a:defRPr lang="en-GB" sz="1000" dirty="0">
                <a:solidFill>
                  <a:sysClr val="windowText" lastClr="000000"/>
                </a:solidFill>
              </a:defRPr>
            </a:lvl1pPr>
          </a:lstStyle>
          <a:p>
            <a:pPr lvl="0" algn="ctr" defTabSz="914400"/>
            <a:r>
              <a:rPr lang="en-US" dirty="0"/>
              <a:t> </a:t>
            </a:r>
            <a:endParaRPr lang="en-GB" dirty="0"/>
          </a:p>
        </p:txBody>
      </p:sp>
      <p:sp>
        <p:nvSpPr>
          <p:cNvPr id="6" name="Text Placeholder 6">
            <a:extLst>
              <a:ext uri="{FF2B5EF4-FFF2-40B4-BE49-F238E27FC236}">
                <a16:creationId xmlns:a16="http://schemas.microsoft.com/office/drawing/2014/main" id="{40252BFD-F22D-9976-9DA1-FF8CA7442053}"/>
              </a:ext>
            </a:extLst>
          </p:cNvPr>
          <p:cNvSpPr>
            <a:spLocks noGrp="1"/>
          </p:cNvSpPr>
          <p:nvPr>
            <p:ph type="body" sz="quarter" idx="41" hasCustomPrompt="1"/>
          </p:nvPr>
        </p:nvSpPr>
        <p:spPr>
          <a:xfrm>
            <a:off x="1498391" y="2688017"/>
            <a:ext cx="1259160" cy="760184"/>
          </a:xfrm>
        </p:spPr>
        <p:txBody>
          <a:bodyPr anchor="ctr">
            <a:noAutofit/>
          </a:bodyPr>
          <a:lstStyle>
            <a:lvl1pPr marL="0" indent="0" algn="ctr">
              <a:lnSpc>
                <a:spcPct val="100000"/>
              </a:lnSpc>
              <a:spcBef>
                <a:spcPts val="0"/>
              </a:spcBef>
              <a:buNone/>
              <a:defRPr sz="2800" b="1">
                <a:solidFill>
                  <a:schemeClr val="tx1"/>
                </a:solidFill>
                <a:latin typeface="+mj-lt"/>
              </a:defRPr>
            </a:lvl1pPr>
          </a:lstStyle>
          <a:p>
            <a:pPr lvl="0"/>
            <a:r>
              <a:rPr lang="en-US" dirty="0"/>
              <a:t>xx%</a:t>
            </a:r>
          </a:p>
        </p:txBody>
      </p:sp>
      <p:sp>
        <p:nvSpPr>
          <p:cNvPr id="7" name="Text Placeholder 2">
            <a:extLst>
              <a:ext uri="{FF2B5EF4-FFF2-40B4-BE49-F238E27FC236}">
                <a16:creationId xmlns:a16="http://schemas.microsoft.com/office/drawing/2014/main" id="{E06DC8DE-FD88-EBF9-E0DC-AEFF618B54DC}"/>
              </a:ext>
            </a:extLst>
          </p:cNvPr>
          <p:cNvSpPr>
            <a:spLocks noGrp="1"/>
          </p:cNvSpPr>
          <p:nvPr>
            <p:ph type="body" sz="quarter" idx="42"/>
          </p:nvPr>
        </p:nvSpPr>
        <p:spPr>
          <a:xfrm>
            <a:off x="587375" y="4428813"/>
            <a:ext cx="3081194" cy="1844987"/>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9" name="Text Placeholder 7">
            <a:extLst>
              <a:ext uri="{FF2B5EF4-FFF2-40B4-BE49-F238E27FC236}">
                <a16:creationId xmlns:a16="http://schemas.microsoft.com/office/drawing/2014/main" id="{47CB07A5-AB94-CAD6-50E4-2849A7C55824}"/>
              </a:ext>
            </a:extLst>
          </p:cNvPr>
          <p:cNvSpPr>
            <a:spLocks noGrp="1"/>
          </p:cNvSpPr>
          <p:nvPr>
            <p:ph type="body" sz="quarter" idx="43"/>
          </p:nvPr>
        </p:nvSpPr>
        <p:spPr>
          <a:xfrm>
            <a:off x="587375" y="4035236"/>
            <a:ext cx="3081194" cy="360000"/>
          </a:xfrm>
        </p:spPr>
        <p:txBody>
          <a:bodyPr anchor="ctr">
            <a:noAutofit/>
          </a:bodyPr>
          <a:lstStyle>
            <a:lvl1pPr algn="ctr">
              <a:lnSpc>
                <a:spcPct val="100000"/>
              </a:lnSpc>
              <a:spcBef>
                <a:spcPts val="0"/>
              </a:spcBef>
              <a:defRPr sz="1800">
                <a:solidFill>
                  <a:schemeClr val="tx1"/>
                </a:solidFill>
              </a:defRPr>
            </a:lvl1pPr>
          </a:lstStyle>
          <a:p>
            <a:pPr lvl="0"/>
            <a:r>
              <a:rPr lang="en-GB" dirty="0"/>
              <a:t>Click to edit Master text</a:t>
            </a:r>
          </a:p>
        </p:txBody>
      </p:sp>
    </p:spTree>
    <p:extLst>
      <p:ext uri="{BB962C8B-B14F-4D97-AF65-F5344CB8AC3E}">
        <p14:creationId xmlns:p14="http://schemas.microsoft.com/office/powerpoint/2010/main" val="15668672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 Radial Bars C43V1">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FAA4F31-FF90-45D7-B2DE-4071CF3B0D54}"/>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p>
        </p:txBody>
      </p:sp>
      <p:sp>
        <p:nvSpPr>
          <p:cNvPr id="2" name="Title 1">
            <a:extLst>
              <a:ext uri="{FF2B5EF4-FFF2-40B4-BE49-F238E27FC236}">
                <a16:creationId xmlns:a16="http://schemas.microsoft.com/office/drawing/2014/main" id="{210525E9-84FB-45C6-9CCA-A7C6F12B0446}"/>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3" name="Oval 2">
            <a:extLst>
              <a:ext uri="{FF2B5EF4-FFF2-40B4-BE49-F238E27FC236}">
                <a16:creationId xmlns:a16="http://schemas.microsoft.com/office/drawing/2014/main" id="{9A778C70-B67E-C6E8-E825-6DB759DE14C0}"/>
              </a:ext>
            </a:extLst>
          </p:cNvPr>
          <p:cNvSpPr/>
          <p:nvPr userDrawn="1"/>
        </p:nvSpPr>
        <p:spPr>
          <a:xfrm>
            <a:off x="1236591" y="2267712"/>
            <a:ext cx="1581292" cy="1581292"/>
          </a:xfrm>
          <a:prstGeom prst="ellipse">
            <a:avLst/>
          </a:prstGeom>
          <a:noFill/>
          <a:ln w="7620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 Placeholder 14">
            <a:extLst>
              <a:ext uri="{FF2B5EF4-FFF2-40B4-BE49-F238E27FC236}">
                <a16:creationId xmlns:a16="http://schemas.microsoft.com/office/drawing/2014/main" id="{1FAF180D-8574-DD58-2386-64B458E9BD2D}"/>
              </a:ext>
            </a:extLst>
          </p:cNvPr>
          <p:cNvSpPr>
            <a:spLocks noGrp="1"/>
          </p:cNvSpPr>
          <p:nvPr>
            <p:ph type="body" sz="quarter" idx="40" hasCustomPrompt="1"/>
          </p:nvPr>
        </p:nvSpPr>
        <p:spPr>
          <a:xfrm>
            <a:off x="1236591" y="2267712"/>
            <a:ext cx="1581292" cy="1581292"/>
          </a:xfrm>
          <a:prstGeom prst="arc">
            <a:avLst>
              <a:gd name="adj1" fmla="val 16200000"/>
              <a:gd name="adj2" fmla="val 13391445"/>
            </a:avLst>
          </a:prstGeom>
          <a:no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algn="ctr">
              <a:defRPr lang="en-GB" sz="1000" dirty="0">
                <a:solidFill>
                  <a:sysClr val="windowText" lastClr="000000"/>
                </a:solidFill>
              </a:defRPr>
            </a:lvl1pPr>
          </a:lstStyle>
          <a:p>
            <a:pPr lvl="0" algn="ctr" defTabSz="914400"/>
            <a:r>
              <a:rPr lang="en-US" dirty="0"/>
              <a:t> </a:t>
            </a:r>
            <a:endParaRPr lang="en-GB" dirty="0"/>
          </a:p>
        </p:txBody>
      </p:sp>
      <p:sp>
        <p:nvSpPr>
          <p:cNvPr id="6" name="Text Placeholder 6">
            <a:extLst>
              <a:ext uri="{FF2B5EF4-FFF2-40B4-BE49-F238E27FC236}">
                <a16:creationId xmlns:a16="http://schemas.microsoft.com/office/drawing/2014/main" id="{40252BFD-F22D-9976-9DA1-FF8CA7442053}"/>
              </a:ext>
            </a:extLst>
          </p:cNvPr>
          <p:cNvSpPr>
            <a:spLocks noGrp="1"/>
          </p:cNvSpPr>
          <p:nvPr>
            <p:ph type="body" sz="quarter" idx="41" hasCustomPrompt="1"/>
          </p:nvPr>
        </p:nvSpPr>
        <p:spPr>
          <a:xfrm>
            <a:off x="1397657" y="2688017"/>
            <a:ext cx="1259160" cy="760184"/>
          </a:xfrm>
        </p:spPr>
        <p:txBody>
          <a:bodyPr anchor="ctr">
            <a:noAutofit/>
          </a:bodyPr>
          <a:lstStyle>
            <a:lvl1pPr marL="0" indent="0" algn="ctr">
              <a:lnSpc>
                <a:spcPct val="100000"/>
              </a:lnSpc>
              <a:spcBef>
                <a:spcPts val="0"/>
              </a:spcBef>
              <a:buNone/>
              <a:defRPr sz="2800" b="1">
                <a:solidFill>
                  <a:schemeClr val="tx1"/>
                </a:solidFill>
                <a:latin typeface="+mj-lt"/>
              </a:defRPr>
            </a:lvl1pPr>
          </a:lstStyle>
          <a:p>
            <a:pPr lvl="0"/>
            <a:r>
              <a:rPr lang="en-US" dirty="0"/>
              <a:t>xx%</a:t>
            </a:r>
          </a:p>
        </p:txBody>
      </p:sp>
      <p:sp>
        <p:nvSpPr>
          <p:cNvPr id="7" name="Text Placeholder 2">
            <a:extLst>
              <a:ext uri="{FF2B5EF4-FFF2-40B4-BE49-F238E27FC236}">
                <a16:creationId xmlns:a16="http://schemas.microsoft.com/office/drawing/2014/main" id="{E06DC8DE-FD88-EBF9-E0DC-AEFF618B54DC}"/>
              </a:ext>
            </a:extLst>
          </p:cNvPr>
          <p:cNvSpPr>
            <a:spLocks noGrp="1"/>
          </p:cNvSpPr>
          <p:nvPr>
            <p:ph type="body" sz="quarter" idx="42"/>
          </p:nvPr>
        </p:nvSpPr>
        <p:spPr>
          <a:xfrm>
            <a:off x="984250" y="4624525"/>
            <a:ext cx="2085975" cy="1649275"/>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9" name="Text Placeholder 7">
            <a:extLst>
              <a:ext uri="{FF2B5EF4-FFF2-40B4-BE49-F238E27FC236}">
                <a16:creationId xmlns:a16="http://schemas.microsoft.com/office/drawing/2014/main" id="{47CB07A5-AB94-CAD6-50E4-2849A7C55824}"/>
              </a:ext>
            </a:extLst>
          </p:cNvPr>
          <p:cNvSpPr>
            <a:spLocks noGrp="1"/>
          </p:cNvSpPr>
          <p:nvPr>
            <p:ph type="body" sz="quarter" idx="43"/>
          </p:nvPr>
        </p:nvSpPr>
        <p:spPr>
          <a:xfrm>
            <a:off x="984250" y="4035235"/>
            <a:ext cx="2085975" cy="555053"/>
          </a:xfrm>
        </p:spPr>
        <p:txBody>
          <a:bodyPr anchor="ctr">
            <a:noAutofit/>
          </a:bodyPr>
          <a:lstStyle>
            <a:lvl1pPr algn="ctr">
              <a:lnSpc>
                <a:spcPct val="100000"/>
              </a:lnSpc>
              <a:spcBef>
                <a:spcPts val="0"/>
              </a:spcBef>
              <a:defRPr sz="1800">
                <a:solidFill>
                  <a:schemeClr val="tx1"/>
                </a:solidFill>
              </a:defRPr>
            </a:lvl1pPr>
          </a:lstStyle>
          <a:p>
            <a:pPr lvl="0"/>
            <a:r>
              <a:rPr lang="en-GB" dirty="0"/>
              <a:t>Click to edit Master text</a:t>
            </a:r>
          </a:p>
        </p:txBody>
      </p:sp>
      <p:sp>
        <p:nvSpPr>
          <p:cNvPr id="40" name="Oval 39">
            <a:extLst>
              <a:ext uri="{FF2B5EF4-FFF2-40B4-BE49-F238E27FC236}">
                <a16:creationId xmlns:a16="http://schemas.microsoft.com/office/drawing/2014/main" id="{778BAB24-BCD9-0F2E-02D8-37A6DD2B8692}"/>
              </a:ext>
            </a:extLst>
          </p:cNvPr>
          <p:cNvSpPr/>
          <p:nvPr userDrawn="1"/>
        </p:nvSpPr>
        <p:spPr>
          <a:xfrm>
            <a:off x="3949629" y="2267712"/>
            <a:ext cx="1581292" cy="1581292"/>
          </a:xfrm>
          <a:prstGeom prst="ellipse">
            <a:avLst/>
          </a:prstGeom>
          <a:noFill/>
          <a:ln w="7620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Text Placeholder 14">
            <a:extLst>
              <a:ext uri="{FF2B5EF4-FFF2-40B4-BE49-F238E27FC236}">
                <a16:creationId xmlns:a16="http://schemas.microsoft.com/office/drawing/2014/main" id="{06A63DEE-D852-FC1B-5235-4154E0F210A6}"/>
              </a:ext>
            </a:extLst>
          </p:cNvPr>
          <p:cNvSpPr>
            <a:spLocks noGrp="1"/>
          </p:cNvSpPr>
          <p:nvPr>
            <p:ph type="body" sz="quarter" idx="44" hasCustomPrompt="1"/>
          </p:nvPr>
        </p:nvSpPr>
        <p:spPr>
          <a:xfrm>
            <a:off x="3949629" y="2267712"/>
            <a:ext cx="1581292" cy="1581292"/>
          </a:xfrm>
          <a:prstGeom prst="arc">
            <a:avLst>
              <a:gd name="adj1" fmla="val 16200000"/>
              <a:gd name="adj2" fmla="val 13391445"/>
            </a:avLst>
          </a:prstGeom>
          <a:no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algn="ctr">
              <a:defRPr lang="en-GB" sz="1000" dirty="0">
                <a:solidFill>
                  <a:sysClr val="windowText" lastClr="000000"/>
                </a:solidFill>
              </a:defRPr>
            </a:lvl1pPr>
          </a:lstStyle>
          <a:p>
            <a:pPr lvl="0" algn="ctr" defTabSz="914400"/>
            <a:r>
              <a:rPr lang="en-US" dirty="0"/>
              <a:t> </a:t>
            </a:r>
            <a:endParaRPr lang="en-GB" dirty="0"/>
          </a:p>
        </p:txBody>
      </p:sp>
      <p:sp>
        <p:nvSpPr>
          <p:cNvPr id="42" name="Text Placeholder 6">
            <a:extLst>
              <a:ext uri="{FF2B5EF4-FFF2-40B4-BE49-F238E27FC236}">
                <a16:creationId xmlns:a16="http://schemas.microsoft.com/office/drawing/2014/main" id="{C179AEB9-9495-D9A5-CE8D-673DFEA8A34D}"/>
              </a:ext>
            </a:extLst>
          </p:cNvPr>
          <p:cNvSpPr>
            <a:spLocks noGrp="1"/>
          </p:cNvSpPr>
          <p:nvPr>
            <p:ph type="body" sz="quarter" idx="45" hasCustomPrompt="1"/>
          </p:nvPr>
        </p:nvSpPr>
        <p:spPr>
          <a:xfrm>
            <a:off x="4110695" y="2688017"/>
            <a:ext cx="1259160" cy="760184"/>
          </a:xfrm>
        </p:spPr>
        <p:txBody>
          <a:bodyPr anchor="ctr">
            <a:noAutofit/>
          </a:bodyPr>
          <a:lstStyle>
            <a:lvl1pPr marL="0" indent="0" algn="ctr">
              <a:lnSpc>
                <a:spcPct val="100000"/>
              </a:lnSpc>
              <a:spcBef>
                <a:spcPts val="0"/>
              </a:spcBef>
              <a:buNone/>
              <a:defRPr sz="2800" b="1">
                <a:solidFill>
                  <a:schemeClr val="tx1"/>
                </a:solidFill>
                <a:latin typeface="+mj-lt"/>
              </a:defRPr>
            </a:lvl1pPr>
          </a:lstStyle>
          <a:p>
            <a:pPr lvl="0"/>
            <a:r>
              <a:rPr lang="en-US" dirty="0"/>
              <a:t>xx%</a:t>
            </a:r>
          </a:p>
        </p:txBody>
      </p:sp>
      <p:sp>
        <p:nvSpPr>
          <p:cNvPr id="43" name="Text Placeholder 2">
            <a:extLst>
              <a:ext uri="{FF2B5EF4-FFF2-40B4-BE49-F238E27FC236}">
                <a16:creationId xmlns:a16="http://schemas.microsoft.com/office/drawing/2014/main" id="{C26054F8-3E46-246B-859C-A1CC6CA7B5D9}"/>
              </a:ext>
            </a:extLst>
          </p:cNvPr>
          <p:cNvSpPr>
            <a:spLocks noGrp="1"/>
          </p:cNvSpPr>
          <p:nvPr>
            <p:ph type="body" sz="quarter" idx="46"/>
          </p:nvPr>
        </p:nvSpPr>
        <p:spPr>
          <a:xfrm>
            <a:off x="3697288" y="4624525"/>
            <a:ext cx="2085975" cy="1649275"/>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4" name="Text Placeholder 7">
            <a:extLst>
              <a:ext uri="{FF2B5EF4-FFF2-40B4-BE49-F238E27FC236}">
                <a16:creationId xmlns:a16="http://schemas.microsoft.com/office/drawing/2014/main" id="{9E6A74E6-A4FF-E48E-7C7F-F16BF4EBB9A0}"/>
              </a:ext>
            </a:extLst>
          </p:cNvPr>
          <p:cNvSpPr>
            <a:spLocks noGrp="1"/>
          </p:cNvSpPr>
          <p:nvPr>
            <p:ph type="body" sz="quarter" idx="47"/>
          </p:nvPr>
        </p:nvSpPr>
        <p:spPr>
          <a:xfrm>
            <a:off x="3697288" y="4035235"/>
            <a:ext cx="2085975" cy="555053"/>
          </a:xfrm>
        </p:spPr>
        <p:txBody>
          <a:bodyPr anchor="ctr">
            <a:noAutofit/>
          </a:bodyPr>
          <a:lstStyle>
            <a:lvl1pPr algn="ctr">
              <a:lnSpc>
                <a:spcPct val="100000"/>
              </a:lnSpc>
              <a:spcBef>
                <a:spcPts val="0"/>
              </a:spcBef>
              <a:defRPr sz="1800">
                <a:solidFill>
                  <a:schemeClr val="tx1"/>
                </a:solidFill>
              </a:defRPr>
            </a:lvl1pPr>
          </a:lstStyle>
          <a:p>
            <a:pPr lvl="0"/>
            <a:r>
              <a:rPr lang="en-GB" dirty="0"/>
              <a:t>Click to edit Master text</a:t>
            </a:r>
          </a:p>
        </p:txBody>
      </p:sp>
      <p:sp>
        <p:nvSpPr>
          <p:cNvPr id="45" name="Oval 44">
            <a:extLst>
              <a:ext uri="{FF2B5EF4-FFF2-40B4-BE49-F238E27FC236}">
                <a16:creationId xmlns:a16="http://schemas.microsoft.com/office/drawing/2014/main" id="{BF3E8C06-FD30-9266-E675-220541FF8BBF}"/>
              </a:ext>
            </a:extLst>
          </p:cNvPr>
          <p:cNvSpPr/>
          <p:nvPr userDrawn="1"/>
        </p:nvSpPr>
        <p:spPr>
          <a:xfrm>
            <a:off x="6662667" y="2267712"/>
            <a:ext cx="1581292" cy="1581292"/>
          </a:xfrm>
          <a:prstGeom prst="ellipse">
            <a:avLst/>
          </a:prstGeom>
          <a:noFill/>
          <a:ln w="7620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Text Placeholder 14">
            <a:extLst>
              <a:ext uri="{FF2B5EF4-FFF2-40B4-BE49-F238E27FC236}">
                <a16:creationId xmlns:a16="http://schemas.microsoft.com/office/drawing/2014/main" id="{A7D42206-BCAF-AC60-8CA3-7628656E3BB0}"/>
              </a:ext>
            </a:extLst>
          </p:cNvPr>
          <p:cNvSpPr>
            <a:spLocks noGrp="1"/>
          </p:cNvSpPr>
          <p:nvPr>
            <p:ph type="body" sz="quarter" idx="48" hasCustomPrompt="1"/>
          </p:nvPr>
        </p:nvSpPr>
        <p:spPr>
          <a:xfrm>
            <a:off x="6662667" y="2267712"/>
            <a:ext cx="1581292" cy="1581292"/>
          </a:xfrm>
          <a:prstGeom prst="arc">
            <a:avLst>
              <a:gd name="adj1" fmla="val 16200000"/>
              <a:gd name="adj2" fmla="val 13391445"/>
            </a:avLst>
          </a:prstGeom>
          <a:no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algn="ctr">
              <a:defRPr lang="en-GB" sz="1000" dirty="0">
                <a:solidFill>
                  <a:sysClr val="windowText" lastClr="000000"/>
                </a:solidFill>
              </a:defRPr>
            </a:lvl1pPr>
          </a:lstStyle>
          <a:p>
            <a:pPr lvl="0" algn="ctr" defTabSz="914400"/>
            <a:r>
              <a:rPr lang="en-US" dirty="0"/>
              <a:t> </a:t>
            </a:r>
            <a:endParaRPr lang="en-GB" dirty="0"/>
          </a:p>
        </p:txBody>
      </p:sp>
      <p:sp>
        <p:nvSpPr>
          <p:cNvPr id="47" name="Text Placeholder 6">
            <a:extLst>
              <a:ext uri="{FF2B5EF4-FFF2-40B4-BE49-F238E27FC236}">
                <a16:creationId xmlns:a16="http://schemas.microsoft.com/office/drawing/2014/main" id="{4AFB2D63-B2E6-B655-C2EF-18BE4612C3F6}"/>
              </a:ext>
            </a:extLst>
          </p:cNvPr>
          <p:cNvSpPr>
            <a:spLocks noGrp="1"/>
          </p:cNvSpPr>
          <p:nvPr>
            <p:ph type="body" sz="quarter" idx="49" hasCustomPrompt="1"/>
          </p:nvPr>
        </p:nvSpPr>
        <p:spPr>
          <a:xfrm>
            <a:off x="6823733" y="2688017"/>
            <a:ext cx="1259160" cy="760184"/>
          </a:xfrm>
        </p:spPr>
        <p:txBody>
          <a:bodyPr anchor="ctr">
            <a:noAutofit/>
          </a:bodyPr>
          <a:lstStyle>
            <a:lvl1pPr marL="0" indent="0" algn="ctr">
              <a:lnSpc>
                <a:spcPct val="100000"/>
              </a:lnSpc>
              <a:spcBef>
                <a:spcPts val="0"/>
              </a:spcBef>
              <a:buNone/>
              <a:defRPr sz="2800" b="1">
                <a:solidFill>
                  <a:schemeClr val="tx1"/>
                </a:solidFill>
                <a:latin typeface="+mj-lt"/>
              </a:defRPr>
            </a:lvl1pPr>
          </a:lstStyle>
          <a:p>
            <a:pPr lvl="0"/>
            <a:r>
              <a:rPr lang="en-US" dirty="0"/>
              <a:t>xx%</a:t>
            </a:r>
          </a:p>
        </p:txBody>
      </p:sp>
      <p:sp>
        <p:nvSpPr>
          <p:cNvPr id="48" name="Text Placeholder 2">
            <a:extLst>
              <a:ext uri="{FF2B5EF4-FFF2-40B4-BE49-F238E27FC236}">
                <a16:creationId xmlns:a16="http://schemas.microsoft.com/office/drawing/2014/main" id="{EC38127D-4578-2AF6-2A6E-D45746A4731C}"/>
              </a:ext>
            </a:extLst>
          </p:cNvPr>
          <p:cNvSpPr>
            <a:spLocks noGrp="1"/>
          </p:cNvSpPr>
          <p:nvPr>
            <p:ph type="body" sz="quarter" idx="50"/>
          </p:nvPr>
        </p:nvSpPr>
        <p:spPr>
          <a:xfrm>
            <a:off x="6410326" y="4624525"/>
            <a:ext cx="2085975" cy="1649275"/>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9" name="Text Placeholder 7">
            <a:extLst>
              <a:ext uri="{FF2B5EF4-FFF2-40B4-BE49-F238E27FC236}">
                <a16:creationId xmlns:a16="http://schemas.microsoft.com/office/drawing/2014/main" id="{245DF0D5-8F3B-EE5E-6705-ADA4C9032A8C}"/>
              </a:ext>
            </a:extLst>
          </p:cNvPr>
          <p:cNvSpPr>
            <a:spLocks noGrp="1"/>
          </p:cNvSpPr>
          <p:nvPr>
            <p:ph type="body" sz="quarter" idx="51"/>
          </p:nvPr>
        </p:nvSpPr>
        <p:spPr>
          <a:xfrm>
            <a:off x="6410326" y="4035235"/>
            <a:ext cx="2085975" cy="555053"/>
          </a:xfrm>
        </p:spPr>
        <p:txBody>
          <a:bodyPr anchor="ctr">
            <a:noAutofit/>
          </a:bodyPr>
          <a:lstStyle>
            <a:lvl1pPr algn="ctr">
              <a:lnSpc>
                <a:spcPct val="100000"/>
              </a:lnSpc>
              <a:spcBef>
                <a:spcPts val="0"/>
              </a:spcBef>
              <a:defRPr sz="1800">
                <a:solidFill>
                  <a:schemeClr val="tx1"/>
                </a:solidFill>
              </a:defRPr>
            </a:lvl1pPr>
          </a:lstStyle>
          <a:p>
            <a:pPr lvl="0"/>
            <a:r>
              <a:rPr lang="en-GB" dirty="0"/>
              <a:t>Click to edit Master text</a:t>
            </a:r>
          </a:p>
        </p:txBody>
      </p:sp>
      <p:sp>
        <p:nvSpPr>
          <p:cNvPr id="50" name="Oval 49">
            <a:extLst>
              <a:ext uri="{FF2B5EF4-FFF2-40B4-BE49-F238E27FC236}">
                <a16:creationId xmlns:a16="http://schemas.microsoft.com/office/drawing/2014/main" id="{C7A5C0EF-7B7C-77F3-2AEA-4965195A1272}"/>
              </a:ext>
            </a:extLst>
          </p:cNvPr>
          <p:cNvSpPr/>
          <p:nvPr userDrawn="1"/>
        </p:nvSpPr>
        <p:spPr>
          <a:xfrm>
            <a:off x="9375706" y="2267712"/>
            <a:ext cx="1581292" cy="1581292"/>
          </a:xfrm>
          <a:prstGeom prst="ellipse">
            <a:avLst/>
          </a:prstGeom>
          <a:noFill/>
          <a:ln w="7620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Text Placeholder 14">
            <a:extLst>
              <a:ext uri="{FF2B5EF4-FFF2-40B4-BE49-F238E27FC236}">
                <a16:creationId xmlns:a16="http://schemas.microsoft.com/office/drawing/2014/main" id="{F695F20A-2F4D-D15A-2F3D-1BF058885680}"/>
              </a:ext>
            </a:extLst>
          </p:cNvPr>
          <p:cNvSpPr>
            <a:spLocks noGrp="1"/>
          </p:cNvSpPr>
          <p:nvPr>
            <p:ph type="body" sz="quarter" idx="52" hasCustomPrompt="1"/>
          </p:nvPr>
        </p:nvSpPr>
        <p:spPr>
          <a:xfrm>
            <a:off x="9375706" y="2267712"/>
            <a:ext cx="1581292" cy="1581292"/>
          </a:xfrm>
          <a:prstGeom prst="arc">
            <a:avLst>
              <a:gd name="adj1" fmla="val 16200000"/>
              <a:gd name="adj2" fmla="val 13391445"/>
            </a:avLst>
          </a:prstGeom>
          <a:no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algn="ctr">
              <a:defRPr lang="en-GB" sz="1000" dirty="0">
                <a:solidFill>
                  <a:sysClr val="windowText" lastClr="000000"/>
                </a:solidFill>
              </a:defRPr>
            </a:lvl1pPr>
          </a:lstStyle>
          <a:p>
            <a:pPr lvl="0" algn="ctr" defTabSz="914400"/>
            <a:r>
              <a:rPr lang="en-US" dirty="0"/>
              <a:t> </a:t>
            </a:r>
            <a:endParaRPr lang="en-GB" dirty="0"/>
          </a:p>
        </p:txBody>
      </p:sp>
      <p:sp>
        <p:nvSpPr>
          <p:cNvPr id="52" name="Text Placeholder 6">
            <a:extLst>
              <a:ext uri="{FF2B5EF4-FFF2-40B4-BE49-F238E27FC236}">
                <a16:creationId xmlns:a16="http://schemas.microsoft.com/office/drawing/2014/main" id="{87C637B7-53F5-48F0-4238-00D643E998BF}"/>
              </a:ext>
            </a:extLst>
          </p:cNvPr>
          <p:cNvSpPr>
            <a:spLocks noGrp="1"/>
          </p:cNvSpPr>
          <p:nvPr>
            <p:ph type="body" sz="quarter" idx="53" hasCustomPrompt="1"/>
          </p:nvPr>
        </p:nvSpPr>
        <p:spPr>
          <a:xfrm>
            <a:off x="9536772" y="2688017"/>
            <a:ext cx="1259160" cy="760184"/>
          </a:xfrm>
        </p:spPr>
        <p:txBody>
          <a:bodyPr anchor="ctr">
            <a:noAutofit/>
          </a:bodyPr>
          <a:lstStyle>
            <a:lvl1pPr marL="0" indent="0" algn="ctr">
              <a:lnSpc>
                <a:spcPct val="100000"/>
              </a:lnSpc>
              <a:spcBef>
                <a:spcPts val="0"/>
              </a:spcBef>
              <a:buNone/>
              <a:defRPr sz="2800" b="1">
                <a:solidFill>
                  <a:schemeClr val="tx1"/>
                </a:solidFill>
                <a:latin typeface="+mj-lt"/>
              </a:defRPr>
            </a:lvl1pPr>
          </a:lstStyle>
          <a:p>
            <a:pPr lvl="0"/>
            <a:r>
              <a:rPr lang="en-US" dirty="0"/>
              <a:t>xx%</a:t>
            </a:r>
          </a:p>
        </p:txBody>
      </p:sp>
      <p:sp>
        <p:nvSpPr>
          <p:cNvPr id="53" name="Text Placeholder 2">
            <a:extLst>
              <a:ext uri="{FF2B5EF4-FFF2-40B4-BE49-F238E27FC236}">
                <a16:creationId xmlns:a16="http://schemas.microsoft.com/office/drawing/2014/main" id="{50547154-6265-5D9D-04FC-8426CC8F7A75}"/>
              </a:ext>
            </a:extLst>
          </p:cNvPr>
          <p:cNvSpPr>
            <a:spLocks noGrp="1"/>
          </p:cNvSpPr>
          <p:nvPr>
            <p:ph type="body" sz="quarter" idx="54"/>
          </p:nvPr>
        </p:nvSpPr>
        <p:spPr>
          <a:xfrm>
            <a:off x="9123365" y="4624525"/>
            <a:ext cx="2085975" cy="1649275"/>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54" name="Text Placeholder 7">
            <a:extLst>
              <a:ext uri="{FF2B5EF4-FFF2-40B4-BE49-F238E27FC236}">
                <a16:creationId xmlns:a16="http://schemas.microsoft.com/office/drawing/2014/main" id="{DB2FA132-8BF6-ADB1-94EE-8F5F96D7999F}"/>
              </a:ext>
            </a:extLst>
          </p:cNvPr>
          <p:cNvSpPr>
            <a:spLocks noGrp="1"/>
          </p:cNvSpPr>
          <p:nvPr>
            <p:ph type="body" sz="quarter" idx="55"/>
          </p:nvPr>
        </p:nvSpPr>
        <p:spPr>
          <a:xfrm>
            <a:off x="9123365" y="4035235"/>
            <a:ext cx="2085975" cy="555053"/>
          </a:xfrm>
        </p:spPr>
        <p:txBody>
          <a:bodyPr anchor="ctr">
            <a:noAutofit/>
          </a:bodyPr>
          <a:lstStyle>
            <a:lvl1pPr algn="ctr">
              <a:lnSpc>
                <a:spcPct val="100000"/>
              </a:lnSpc>
              <a:spcBef>
                <a:spcPts val="0"/>
              </a:spcBef>
              <a:defRPr sz="1800">
                <a:solidFill>
                  <a:schemeClr val="tx1"/>
                </a:solidFill>
              </a:defRPr>
            </a:lvl1pPr>
          </a:lstStyle>
          <a:p>
            <a:pPr lvl="0"/>
            <a:r>
              <a:rPr lang="en-GB" dirty="0"/>
              <a:t>Click to edit Master text</a:t>
            </a:r>
          </a:p>
        </p:txBody>
      </p:sp>
    </p:spTree>
    <p:extLst>
      <p:ext uri="{BB962C8B-B14F-4D97-AF65-F5344CB8AC3E}">
        <p14:creationId xmlns:p14="http://schemas.microsoft.com/office/powerpoint/2010/main" val="17608162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 Chart C44V1">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FAA4F31-FF90-45D7-B2DE-4071CF3B0D54}"/>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p>
        </p:txBody>
      </p:sp>
      <p:sp>
        <p:nvSpPr>
          <p:cNvPr id="10" name="Chart Placeholder 9">
            <a:extLst>
              <a:ext uri="{FF2B5EF4-FFF2-40B4-BE49-F238E27FC236}">
                <a16:creationId xmlns:a16="http://schemas.microsoft.com/office/drawing/2014/main" id="{4099BF1E-F740-EFF5-2D78-2C4E63DBD8F2}"/>
              </a:ext>
            </a:extLst>
          </p:cNvPr>
          <p:cNvSpPr>
            <a:spLocks noGrp="1"/>
          </p:cNvSpPr>
          <p:nvPr>
            <p:ph type="chart" sz="quarter" idx="10"/>
          </p:nvPr>
        </p:nvSpPr>
        <p:spPr>
          <a:xfrm>
            <a:off x="587374" y="1841501"/>
            <a:ext cx="4989177" cy="4432300"/>
          </a:xfrm>
        </p:spPr>
        <p:txBody>
          <a:bodyPr/>
          <a:lstStyle>
            <a:lvl1pPr>
              <a:defRPr sz="1800">
                <a:solidFill>
                  <a:schemeClr val="tx1"/>
                </a:solidFill>
              </a:defRPr>
            </a:lvl1pPr>
          </a:lstStyle>
          <a:p>
            <a:endParaRPr lang="en-GB"/>
          </a:p>
        </p:txBody>
      </p:sp>
      <p:sp>
        <p:nvSpPr>
          <p:cNvPr id="14" name="Title 1">
            <a:extLst>
              <a:ext uri="{FF2B5EF4-FFF2-40B4-BE49-F238E27FC236}">
                <a16:creationId xmlns:a16="http://schemas.microsoft.com/office/drawing/2014/main" id="{7A2780FE-F448-1CAA-F4AB-6322ACBEEEA1}"/>
              </a:ext>
            </a:extLst>
          </p:cNvPr>
          <p:cNvSpPr>
            <a:spLocks noGrp="1"/>
          </p:cNvSpPr>
          <p:nvPr>
            <p:ph type="title"/>
          </p:nvPr>
        </p:nvSpPr>
        <p:spPr>
          <a:xfrm>
            <a:off x="587375" y="584200"/>
            <a:ext cx="11017250"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16" name="Text Placeholder 2">
            <a:extLst>
              <a:ext uri="{FF2B5EF4-FFF2-40B4-BE49-F238E27FC236}">
                <a16:creationId xmlns:a16="http://schemas.microsoft.com/office/drawing/2014/main" id="{6750AE0B-6325-0880-3985-0B362EB4EC23}"/>
              </a:ext>
            </a:extLst>
          </p:cNvPr>
          <p:cNvSpPr>
            <a:spLocks noGrp="1"/>
          </p:cNvSpPr>
          <p:nvPr>
            <p:ph type="body" sz="quarter" idx="42"/>
          </p:nvPr>
        </p:nvSpPr>
        <p:spPr>
          <a:xfrm>
            <a:off x="6615448" y="2430791"/>
            <a:ext cx="4989177" cy="3843009"/>
          </a:xfrm>
        </p:spPr>
        <p:txBody>
          <a:bodyPr>
            <a:noAutofit/>
          </a:bodyPr>
          <a:lstStyle>
            <a:lvl1pPr algn="l">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7" name="Text Placeholder 7">
            <a:extLst>
              <a:ext uri="{FF2B5EF4-FFF2-40B4-BE49-F238E27FC236}">
                <a16:creationId xmlns:a16="http://schemas.microsoft.com/office/drawing/2014/main" id="{C847BB10-E64A-01BA-96E0-446F8048D63A}"/>
              </a:ext>
            </a:extLst>
          </p:cNvPr>
          <p:cNvSpPr>
            <a:spLocks noGrp="1"/>
          </p:cNvSpPr>
          <p:nvPr>
            <p:ph type="body" sz="quarter" idx="43"/>
          </p:nvPr>
        </p:nvSpPr>
        <p:spPr>
          <a:xfrm>
            <a:off x="6615448" y="1841501"/>
            <a:ext cx="4989177" cy="555053"/>
          </a:xfrm>
        </p:spPr>
        <p:txBody>
          <a:bodyPr anchor="ctr">
            <a:noAutofit/>
          </a:bodyPr>
          <a:lstStyle>
            <a:lvl1pPr algn="l">
              <a:lnSpc>
                <a:spcPct val="100000"/>
              </a:lnSpc>
              <a:spcBef>
                <a:spcPts val="0"/>
              </a:spcBef>
              <a:defRPr sz="1800">
                <a:solidFill>
                  <a:schemeClr val="tx1"/>
                </a:solidFill>
              </a:defRPr>
            </a:lvl1pPr>
          </a:lstStyle>
          <a:p>
            <a:pPr lvl="0"/>
            <a:r>
              <a:rPr lang="en-GB" dirty="0"/>
              <a:t>Click to edit Master text styles</a:t>
            </a:r>
          </a:p>
        </p:txBody>
      </p:sp>
    </p:spTree>
    <p:extLst>
      <p:ext uri="{BB962C8B-B14F-4D97-AF65-F5344CB8AC3E}">
        <p14:creationId xmlns:p14="http://schemas.microsoft.com/office/powerpoint/2010/main" val="18840775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6E74F-5963-A19A-BBFC-EFAA968343D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8D9A68-F867-15D7-2AB1-1A9B122014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C3280A-5193-C790-0093-97A3391012F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A40639F-9797-64B9-B42C-30230A7A56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80FB90-D849-7BB2-EBE7-1EDEA49342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5454B25-8806-5621-7A74-D92C5CEDEB70}"/>
              </a:ext>
            </a:extLst>
          </p:cNvPr>
          <p:cNvSpPr>
            <a:spLocks noGrp="1"/>
          </p:cNvSpPr>
          <p:nvPr>
            <p:ph type="dt" sz="half" idx="10"/>
          </p:nvPr>
        </p:nvSpPr>
        <p:spPr/>
        <p:txBody>
          <a:bodyPr/>
          <a:lstStyle/>
          <a:p>
            <a:fld id="{0B305043-5729-4AB6-8832-988E76B0C1C9}" type="datetimeFigureOut">
              <a:rPr lang="en-US" smtClean="0"/>
              <a:t>12/15/2025</a:t>
            </a:fld>
            <a:endParaRPr lang="en-US"/>
          </a:p>
        </p:txBody>
      </p:sp>
      <p:sp>
        <p:nvSpPr>
          <p:cNvPr id="8" name="Footer Placeholder 7">
            <a:extLst>
              <a:ext uri="{FF2B5EF4-FFF2-40B4-BE49-F238E27FC236}">
                <a16:creationId xmlns:a16="http://schemas.microsoft.com/office/drawing/2014/main" id="{92182A73-763C-193E-C7EA-0FBB733380E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B69242-B54A-01C3-1099-458619CF3965}"/>
              </a:ext>
            </a:extLst>
          </p:cNvPr>
          <p:cNvSpPr>
            <a:spLocks noGrp="1"/>
          </p:cNvSpPr>
          <p:nvPr>
            <p:ph type="sldNum" sz="quarter" idx="12"/>
          </p:nvPr>
        </p:nvSpPr>
        <p:spPr/>
        <p:txBody>
          <a:bodyPr/>
          <a:lstStyle/>
          <a:p>
            <a:fld id="{7E819A46-FED0-4CE6-A302-BC112BEDE651}" type="slidenum">
              <a:rPr lang="en-US" smtClean="0"/>
              <a:t>‹#›</a:t>
            </a:fld>
            <a:endParaRPr lang="en-US"/>
          </a:p>
        </p:txBody>
      </p:sp>
    </p:spTree>
    <p:extLst>
      <p:ext uri="{BB962C8B-B14F-4D97-AF65-F5344CB8AC3E}">
        <p14:creationId xmlns:p14="http://schemas.microsoft.com/office/powerpoint/2010/main" val="116875558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 Chart C44V2">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FAA4F31-FF90-45D7-B2DE-4071CF3B0D54}"/>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14" name="Title 1">
            <a:extLst>
              <a:ext uri="{FF2B5EF4-FFF2-40B4-BE49-F238E27FC236}">
                <a16:creationId xmlns:a16="http://schemas.microsoft.com/office/drawing/2014/main" id="{7A2780FE-F448-1CAA-F4AB-6322ACBEEEA1}"/>
              </a:ext>
            </a:extLst>
          </p:cNvPr>
          <p:cNvSpPr>
            <a:spLocks noGrp="1"/>
          </p:cNvSpPr>
          <p:nvPr>
            <p:ph type="title"/>
          </p:nvPr>
        </p:nvSpPr>
        <p:spPr>
          <a:xfrm>
            <a:off x="587375" y="584200"/>
            <a:ext cx="11017250"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3" name="Text Placeholder 2">
            <a:extLst>
              <a:ext uri="{FF2B5EF4-FFF2-40B4-BE49-F238E27FC236}">
                <a16:creationId xmlns:a16="http://schemas.microsoft.com/office/drawing/2014/main" id="{15384C95-58CF-D9AD-04F6-95250EE70593}"/>
              </a:ext>
            </a:extLst>
          </p:cNvPr>
          <p:cNvSpPr>
            <a:spLocks noGrp="1"/>
          </p:cNvSpPr>
          <p:nvPr>
            <p:ph type="body" sz="quarter" idx="42"/>
          </p:nvPr>
        </p:nvSpPr>
        <p:spPr>
          <a:xfrm>
            <a:off x="587375" y="2430791"/>
            <a:ext cx="4989177" cy="3843009"/>
          </a:xfrm>
        </p:spPr>
        <p:txBody>
          <a:bodyPr>
            <a:noAutofit/>
          </a:bodyPr>
          <a:lstStyle>
            <a:lvl1pPr algn="l">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 name="Text Placeholder 7">
            <a:extLst>
              <a:ext uri="{FF2B5EF4-FFF2-40B4-BE49-F238E27FC236}">
                <a16:creationId xmlns:a16="http://schemas.microsoft.com/office/drawing/2014/main" id="{B705262B-16D3-9368-0455-0085EF2562BB}"/>
              </a:ext>
            </a:extLst>
          </p:cNvPr>
          <p:cNvSpPr>
            <a:spLocks noGrp="1"/>
          </p:cNvSpPr>
          <p:nvPr>
            <p:ph type="body" sz="quarter" idx="43"/>
          </p:nvPr>
        </p:nvSpPr>
        <p:spPr>
          <a:xfrm>
            <a:off x="587375" y="1841501"/>
            <a:ext cx="4989177" cy="555053"/>
          </a:xfrm>
        </p:spPr>
        <p:txBody>
          <a:bodyPr anchor="ctr">
            <a:noAutofit/>
          </a:bodyPr>
          <a:lstStyle>
            <a:lvl1pPr algn="l">
              <a:lnSpc>
                <a:spcPct val="100000"/>
              </a:lnSpc>
              <a:spcBef>
                <a:spcPts val="0"/>
              </a:spcBef>
              <a:defRPr sz="1800">
                <a:solidFill>
                  <a:schemeClr val="tx1"/>
                </a:solidFill>
              </a:defRPr>
            </a:lvl1pPr>
          </a:lstStyle>
          <a:p>
            <a:pPr lvl="0"/>
            <a:r>
              <a:rPr lang="en-GB" dirty="0"/>
              <a:t>Click to edit Master text styles</a:t>
            </a:r>
          </a:p>
        </p:txBody>
      </p:sp>
      <p:sp>
        <p:nvSpPr>
          <p:cNvPr id="5" name="Chart Placeholder 9">
            <a:extLst>
              <a:ext uri="{FF2B5EF4-FFF2-40B4-BE49-F238E27FC236}">
                <a16:creationId xmlns:a16="http://schemas.microsoft.com/office/drawing/2014/main" id="{CF992C63-9282-3D86-45C6-3F2F2992C28C}"/>
              </a:ext>
            </a:extLst>
          </p:cNvPr>
          <p:cNvSpPr>
            <a:spLocks noGrp="1"/>
          </p:cNvSpPr>
          <p:nvPr>
            <p:ph type="chart" sz="quarter" idx="10"/>
          </p:nvPr>
        </p:nvSpPr>
        <p:spPr>
          <a:xfrm>
            <a:off x="6615448" y="1841501"/>
            <a:ext cx="4989177" cy="4432300"/>
          </a:xfrm>
        </p:spPr>
        <p:txBody>
          <a:bodyPr/>
          <a:lstStyle>
            <a:lvl1pPr>
              <a:defRPr sz="1800">
                <a:solidFill>
                  <a:schemeClr val="tx1"/>
                </a:solidFill>
              </a:defRPr>
            </a:lvl1pPr>
          </a:lstStyle>
          <a:p>
            <a:endParaRPr lang="en-GB"/>
          </a:p>
        </p:txBody>
      </p:sp>
    </p:spTree>
    <p:extLst>
      <p:ext uri="{BB962C8B-B14F-4D97-AF65-F5344CB8AC3E}">
        <p14:creationId xmlns:p14="http://schemas.microsoft.com/office/powerpoint/2010/main" val="35789340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meline I60V1">
    <p:bg>
      <p:bgPr>
        <a:solidFill>
          <a:schemeClr val="bg1"/>
        </a:solidFill>
        <a:effectLst/>
      </p:bgPr>
    </p:bg>
    <p:spTree>
      <p:nvGrpSpPr>
        <p:cNvPr id="1" name=""/>
        <p:cNvGrpSpPr/>
        <p:nvPr/>
      </p:nvGrpSpPr>
      <p:grpSpPr>
        <a:xfrm>
          <a:off x="0" y="0"/>
          <a:ext cx="0" cy="0"/>
          <a:chOff x="0" y="0"/>
          <a:chExt cx="0" cy="0"/>
        </a:xfrm>
      </p:grpSpPr>
      <p:sp>
        <p:nvSpPr>
          <p:cNvPr id="46" name="Text Placeholder 45">
            <a:extLst>
              <a:ext uri="{FF2B5EF4-FFF2-40B4-BE49-F238E27FC236}">
                <a16:creationId xmlns:a16="http://schemas.microsoft.com/office/drawing/2014/main" id="{9C165DBB-437B-30AE-1592-356DBF0F0AA9}"/>
              </a:ext>
            </a:extLst>
          </p:cNvPr>
          <p:cNvSpPr>
            <a:spLocks noGrp="1"/>
          </p:cNvSpPr>
          <p:nvPr>
            <p:ph type="body" sz="quarter" idx="50" hasCustomPrompt="1"/>
          </p:nvPr>
        </p:nvSpPr>
        <p:spPr>
          <a:xfrm flipV="1">
            <a:off x="4444295" y="3464107"/>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3" name="Freeform: Shape 2">
            <a:extLst>
              <a:ext uri="{FF2B5EF4-FFF2-40B4-BE49-F238E27FC236}">
                <a16:creationId xmlns:a16="http://schemas.microsoft.com/office/drawing/2014/main" id="{F3E5D277-4339-C4D1-A41A-BB7B87063406}"/>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4" name="Title 1">
            <a:extLst>
              <a:ext uri="{FF2B5EF4-FFF2-40B4-BE49-F238E27FC236}">
                <a16:creationId xmlns:a16="http://schemas.microsoft.com/office/drawing/2014/main" id="{C260620B-EC8A-78D9-76D4-E4DE28BCEDED}"/>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48" name="Text Placeholder 47">
            <a:extLst>
              <a:ext uri="{FF2B5EF4-FFF2-40B4-BE49-F238E27FC236}">
                <a16:creationId xmlns:a16="http://schemas.microsoft.com/office/drawing/2014/main" id="{43BF1845-C70F-D3A9-7F86-DD4539DA6801}"/>
              </a:ext>
            </a:extLst>
          </p:cNvPr>
          <p:cNvSpPr>
            <a:spLocks noGrp="1"/>
          </p:cNvSpPr>
          <p:nvPr>
            <p:ph type="body" sz="quarter" idx="52" hasCustomPrompt="1"/>
          </p:nvPr>
        </p:nvSpPr>
        <p:spPr>
          <a:xfrm>
            <a:off x="584200" y="3983831"/>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cxnSp>
        <p:nvCxnSpPr>
          <p:cNvPr id="9" name="Straight Connector 8">
            <a:extLst>
              <a:ext uri="{FF2B5EF4-FFF2-40B4-BE49-F238E27FC236}">
                <a16:creationId xmlns:a16="http://schemas.microsoft.com/office/drawing/2014/main" id="{CCD9C32B-94BC-820A-0BB0-3632D8B64185}"/>
              </a:ext>
            </a:extLst>
          </p:cNvPr>
          <p:cNvCxnSpPr>
            <a:cxnSpLocks/>
          </p:cNvCxnSpPr>
          <p:nvPr userDrawn="1"/>
        </p:nvCxnSpPr>
        <p:spPr>
          <a:xfrm>
            <a:off x="587375" y="3983235"/>
            <a:ext cx="11604625"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6C56DE8-B888-CF16-9037-81D79DF3294B}"/>
              </a:ext>
            </a:extLst>
          </p:cNvPr>
          <p:cNvSpPr>
            <a:spLocks noGrp="1"/>
          </p:cNvSpPr>
          <p:nvPr>
            <p:ph type="body" sz="quarter" idx="42"/>
          </p:nvPr>
        </p:nvSpPr>
        <p:spPr>
          <a:xfrm>
            <a:off x="1043723" y="4978635"/>
            <a:ext cx="2820175" cy="1130707"/>
          </a:xfrm>
        </p:spPr>
        <p:txBody>
          <a:bodyPr>
            <a:noAutofit/>
          </a:bodyPr>
          <a:lstStyle>
            <a:lvl1pPr algn="l">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3" name="Text Placeholder 7">
            <a:extLst>
              <a:ext uri="{FF2B5EF4-FFF2-40B4-BE49-F238E27FC236}">
                <a16:creationId xmlns:a16="http://schemas.microsoft.com/office/drawing/2014/main" id="{6983499A-72B1-5BC3-FD8C-B9704ECFED19}"/>
              </a:ext>
            </a:extLst>
          </p:cNvPr>
          <p:cNvSpPr>
            <a:spLocks noGrp="1"/>
          </p:cNvSpPr>
          <p:nvPr>
            <p:ph type="body" sz="quarter" idx="43"/>
          </p:nvPr>
        </p:nvSpPr>
        <p:spPr>
          <a:xfrm>
            <a:off x="1043723" y="4389345"/>
            <a:ext cx="2820175" cy="555053"/>
          </a:xfrm>
        </p:spPr>
        <p:txBody>
          <a:bodyPr anchor="ctr">
            <a:noAutofit/>
          </a:bodyPr>
          <a:lstStyle>
            <a:lvl1pPr algn="l">
              <a:lnSpc>
                <a:spcPct val="100000"/>
              </a:lnSpc>
              <a:spcBef>
                <a:spcPts val="0"/>
              </a:spcBef>
              <a:defRPr sz="1800">
                <a:solidFill>
                  <a:schemeClr val="tx1"/>
                </a:solidFill>
              </a:defRPr>
            </a:lvl1pPr>
          </a:lstStyle>
          <a:p>
            <a:pPr lvl="0"/>
            <a:r>
              <a:rPr lang="en-GB" dirty="0"/>
              <a:t>Click to edit Master text styles</a:t>
            </a:r>
          </a:p>
        </p:txBody>
      </p:sp>
      <p:sp>
        <p:nvSpPr>
          <p:cNvPr id="37" name="Text Placeholder 2">
            <a:extLst>
              <a:ext uri="{FF2B5EF4-FFF2-40B4-BE49-F238E27FC236}">
                <a16:creationId xmlns:a16="http://schemas.microsoft.com/office/drawing/2014/main" id="{40FA32C2-ECB9-01C0-2085-0D6FE2A9C9A3}"/>
              </a:ext>
            </a:extLst>
          </p:cNvPr>
          <p:cNvSpPr>
            <a:spLocks noGrp="1"/>
          </p:cNvSpPr>
          <p:nvPr>
            <p:ph type="body" sz="quarter" idx="44"/>
          </p:nvPr>
        </p:nvSpPr>
        <p:spPr>
          <a:xfrm>
            <a:off x="4905909" y="2411089"/>
            <a:ext cx="2820175" cy="1130707"/>
          </a:xfrm>
        </p:spPr>
        <p:txBody>
          <a:bodyPr>
            <a:noAutofit/>
          </a:bodyPr>
          <a:lstStyle>
            <a:lvl1pPr algn="l">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38" name="Text Placeholder 7">
            <a:extLst>
              <a:ext uri="{FF2B5EF4-FFF2-40B4-BE49-F238E27FC236}">
                <a16:creationId xmlns:a16="http://schemas.microsoft.com/office/drawing/2014/main" id="{7E5ECC16-C0BD-C38C-5F0F-9A984C32189D}"/>
              </a:ext>
            </a:extLst>
          </p:cNvPr>
          <p:cNvSpPr>
            <a:spLocks noGrp="1"/>
          </p:cNvSpPr>
          <p:nvPr>
            <p:ph type="body" sz="quarter" idx="45"/>
          </p:nvPr>
        </p:nvSpPr>
        <p:spPr>
          <a:xfrm>
            <a:off x="4905909" y="1821799"/>
            <a:ext cx="2820175" cy="555053"/>
          </a:xfrm>
        </p:spPr>
        <p:txBody>
          <a:bodyPr anchor="ctr">
            <a:noAutofit/>
          </a:bodyPr>
          <a:lstStyle>
            <a:lvl1pPr algn="l">
              <a:lnSpc>
                <a:spcPct val="100000"/>
              </a:lnSpc>
              <a:spcBef>
                <a:spcPts val="0"/>
              </a:spcBef>
              <a:defRPr sz="1800">
                <a:solidFill>
                  <a:schemeClr val="tx1"/>
                </a:solidFill>
              </a:defRPr>
            </a:lvl1pPr>
          </a:lstStyle>
          <a:p>
            <a:pPr lvl="0"/>
            <a:r>
              <a:rPr lang="en-GB" dirty="0"/>
              <a:t>Click to edit Master text styles</a:t>
            </a:r>
          </a:p>
        </p:txBody>
      </p:sp>
      <p:sp>
        <p:nvSpPr>
          <p:cNvPr id="49" name="Text Placeholder 48">
            <a:extLst>
              <a:ext uri="{FF2B5EF4-FFF2-40B4-BE49-F238E27FC236}">
                <a16:creationId xmlns:a16="http://schemas.microsoft.com/office/drawing/2014/main" id="{E7CD07FC-BEE5-C23C-D7A7-8ED39AC7E675}"/>
              </a:ext>
            </a:extLst>
          </p:cNvPr>
          <p:cNvSpPr>
            <a:spLocks noGrp="1"/>
          </p:cNvSpPr>
          <p:nvPr>
            <p:ph type="body" sz="quarter" idx="53" hasCustomPrompt="1"/>
          </p:nvPr>
        </p:nvSpPr>
        <p:spPr>
          <a:xfrm>
            <a:off x="8304390" y="3983831"/>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40" name="Text Placeholder 2">
            <a:extLst>
              <a:ext uri="{FF2B5EF4-FFF2-40B4-BE49-F238E27FC236}">
                <a16:creationId xmlns:a16="http://schemas.microsoft.com/office/drawing/2014/main" id="{B5A0C650-B2EC-1462-DD7F-EF336135C60B}"/>
              </a:ext>
            </a:extLst>
          </p:cNvPr>
          <p:cNvSpPr>
            <a:spLocks noGrp="1"/>
          </p:cNvSpPr>
          <p:nvPr>
            <p:ph type="body" sz="quarter" idx="46"/>
          </p:nvPr>
        </p:nvSpPr>
        <p:spPr>
          <a:xfrm>
            <a:off x="8768095" y="4978635"/>
            <a:ext cx="2820175" cy="1130707"/>
          </a:xfrm>
        </p:spPr>
        <p:txBody>
          <a:bodyPr>
            <a:noAutofit/>
          </a:bodyPr>
          <a:lstStyle>
            <a:lvl1pPr algn="l">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1" name="Text Placeholder 7">
            <a:extLst>
              <a:ext uri="{FF2B5EF4-FFF2-40B4-BE49-F238E27FC236}">
                <a16:creationId xmlns:a16="http://schemas.microsoft.com/office/drawing/2014/main" id="{76AA9E70-E993-385C-8939-6195974DEB48}"/>
              </a:ext>
            </a:extLst>
          </p:cNvPr>
          <p:cNvSpPr>
            <a:spLocks noGrp="1"/>
          </p:cNvSpPr>
          <p:nvPr>
            <p:ph type="body" sz="quarter" idx="47"/>
          </p:nvPr>
        </p:nvSpPr>
        <p:spPr>
          <a:xfrm>
            <a:off x="8768095" y="4389345"/>
            <a:ext cx="2820175" cy="555053"/>
          </a:xfrm>
        </p:spPr>
        <p:txBody>
          <a:bodyPr anchor="ctr">
            <a:noAutofit/>
          </a:bodyPr>
          <a:lstStyle>
            <a:lvl1pPr algn="l">
              <a:lnSpc>
                <a:spcPct val="100000"/>
              </a:lnSpc>
              <a:spcBef>
                <a:spcPts val="0"/>
              </a:spcBef>
              <a:defRPr sz="1800">
                <a:solidFill>
                  <a:schemeClr val="tx1"/>
                </a:solidFill>
              </a:defRPr>
            </a:lvl1pPr>
          </a:lstStyle>
          <a:p>
            <a:pPr lvl="0"/>
            <a:r>
              <a:rPr lang="en-GB" dirty="0"/>
              <a:t>Click to edit Master text styles</a:t>
            </a:r>
          </a:p>
        </p:txBody>
      </p:sp>
      <p:sp>
        <p:nvSpPr>
          <p:cNvPr id="54" name="Text Placeholder 7">
            <a:extLst>
              <a:ext uri="{FF2B5EF4-FFF2-40B4-BE49-F238E27FC236}">
                <a16:creationId xmlns:a16="http://schemas.microsoft.com/office/drawing/2014/main" id="{968F3835-9C63-EF19-32BD-25CE27F15DBC}"/>
              </a:ext>
            </a:extLst>
          </p:cNvPr>
          <p:cNvSpPr>
            <a:spLocks noGrp="1"/>
          </p:cNvSpPr>
          <p:nvPr>
            <p:ph type="body" sz="quarter" idx="54" hasCustomPrompt="1"/>
          </p:nvPr>
        </p:nvSpPr>
        <p:spPr>
          <a:xfrm>
            <a:off x="498629" y="3685157"/>
            <a:ext cx="1423369" cy="247321"/>
          </a:xfrm>
        </p:spPr>
        <p:txBody>
          <a:bodyPr anchor="ctr">
            <a:noAutofit/>
          </a:bodyPr>
          <a:lstStyle>
            <a:lvl1pPr algn="l">
              <a:lnSpc>
                <a:spcPct val="100000"/>
              </a:lnSpc>
              <a:spcBef>
                <a:spcPts val="0"/>
              </a:spcBef>
              <a:defRPr sz="1700">
                <a:solidFill>
                  <a:schemeClr val="tx1"/>
                </a:solidFill>
              </a:defRPr>
            </a:lvl1pPr>
          </a:lstStyle>
          <a:p>
            <a:pPr lvl="0"/>
            <a:r>
              <a:rPr lang="en-GB" dirty="0"/>
              <a:t>Milestone</a:t>
            </a:r>
          </a:p>
        </p:txBody>
      </p:sp>
      <p:sp>
        <p:nvSpPr>
          <p:cNvPr id="56" name="Text Placeholder 7">
            <a:extLst>
              <a:ext uri="{FF2B5EF4-FFF2-40B4-BE49-F238E27FC236}">
                <a16:creationId xmlns:a16="http://schemas.microsoft.com/office/drawing/2014/main" id="{6D393204-B169-7564-05A9-D4B6395A4C67}"/>
              </a:ext>
            </a:extLst>
          </p:cNvPr>
          <p:cNvSpPr>
            <a:spLocks noGrp="1"/>
          </p:cNvSpPr>
          <p:nvPr>
            <p:ph type="body" sz="quarter" idx="55" hasCustomPrompt="1"/>
          </p:nvPr>
        </p:nvSpPr>
        <p:spPr>
          <a:xfrm>
            <a:off x="8209682" y="3685157"/>
            <a:ext cx="1423369" cy="247321"/>
          </a:xfrm>
        </p:spPr>
        <p:txBody>
          <a:bodyPr anchor="ctr">
            <a:noAutofit/>
          </a:bodyPr>
          <a:lstStyle>
            <a:lvl1pPr algn="l">
              <a:lnSpc>
                <a:spcPct val="100000"/>
              </a:lnSpc>
              <a:spcBef>
                <a:spcPts val="0"/>
              </a:spcBef>
              <a:defRPr sz="1700">
                <a:solidFill>
                  <a:schemeClr val="tx1"/>
                </a:solidFill>
              </a:defRPr>
            </a:lvl1pPr>
          </a:lstStyle>
          <a:p>
            <a:pPr lvl="0"/>
            <a:r>
              <a:rPr lang="en-GB" dirty="0"/>
              <a:t>Milestone</a:t>
            </a:r>
          </a:p>
        </p:txBody>
      </p:sp>
      <p:sp>
        <p:nvSpPr>
          <p:cNvPr id="57" name="Text Placeholder 7">
            <a:extLst>
              <a:ext uri="{FF2B5EF4-FFF2-40B4-BE49-F238E27FC236}">
                <a16:creationId xmlns:a16="http://schemas.microsoft.com/office/drawing/2014/main" id="{B65B4364-2A6B-8EB7-227E-EFFD61F3A139}"/>
              </a:ext>
            </a:extLst>
          </p:cNvPr>
          <p:cNvSpPr>
            <a:spLocks noGrp="1"/>
          </p:cNvSpPr>
          <p:nvPr>
            <p:ph type="body" sz="quarter" idx="56" hasCustomPrompt="1"/>
          </p:nvPr>
        </p:nvSpPr>
        <p:spPr>
          <a:xfrm>
            <a:off x="4354156" y="4033992"/>
            <a:ext cx="1423369" cy="247321"/>
          </a:xfrm>
        </p:spPr>
        <p:txBody>
          <a:bodyPr anchor="ctr">
            <a:noAutofit/>
          </a:bodyPr>
          <a:lstStyle>
            <a:lvl1pPr algn="l">
              <a:lnSpc>
                <a:spcPct val="100000"/>
              </a:lnSpc>
              <a:spcBef>
                <a:spcPts val="0"/>
              </a:spcBef>
              <a:defRPr sz="1700">
                <a:solidFill>
                  <a:schemeClr val="tx1"/>
                </a:solidFill>
              </a:defRPr>
            </a:lvl1pPr>
          </a:lstStyle>
          <a:p>
            <a:pPr lvl="0"/>
            <a:r>
              <a:rPr lang="en-GB" dirty="0"/>
              <a:t>Milestone</a:t>
            </a:r>
          </a:p>
        </p:txBody>
      </p:sp>
    </p:spTree>
    <p:extLst>
      <p:ext uri="{BB962C8B-B14F-4D97-AF65-F5344CB8AC3E}">
        <p14:creationId xmlns:p14="http://schemas.microsoft.com/office/powerpoint/2010/main" val="4361707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meline I60V2">
    <p:bg>
      <p:bgPr>
        <a:solidFill>
          <a:schemeClr val="bg1"/>
        </a:solidFill>
        <a:effectLst/>
      </p:bgPr>
    </p:bg>
    <p:spTree>
      <p:nvGrpSpPr>
        <p:cNvPr id="1" name=""/>
        <p:cNvGrpSpPr/>
        <p:nvPr/>
      </p:nvGrpSpPr>
      <p:grpSpPr>
        <a:xfrm>
          <a:off x="0" y="0"/>
          <a:ext cx="0" cy="0"/>
          <a:chOff x="0" y="0"/>
          <a:chExt cx="0" cy="0"/>
        </a:xfrm>
      </p:grpSpPr>
      <p:sp>
        <p:nvSpPr>
          <p:cNvPr id="46" name="Text Placeholder 45">
            <a:extLst>
              <a:ext uri="{FF2B5EF4-FFF2-40B4-BE49-F238E27FC236}">
                <a16:creationId xmlns:a16="http://schemas.microsoft.com/office/drawing/2014/main" id="{9C165DBB-437B-30AE-1592-356DBF0F0AA9}"/>
              </a:ext>
            </a:extLst>
          </p:cNvPr>
          <p:cNvSpPr>
            <a:spLocks noGrp="1"/>
          </p:cNvSpPr>
          <p:nvPr>
            <p:ph type="body" sz="quarter" idx="50" hasCustomPrompt="1"/>
          </p:nvPr>
        </p:nvSpPr>
        <p:spPr>
          <a:xfrm flipV="1">
            <a:off x="3345366" y="3464107"/>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3" name="Freeform: Shape 2">
            <a:extLst>
              <a:ext uri="{FF2B5EF4-FFF2-40B4-BE49-F238E27FC236}">
                <a16:creationId xmlns:a16="http://schemas.microsoft.com/office/drawing/2014/main" id="{F3E5D277-4339-C4D1-A41A-BB7B87063406}"/>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4" name="Title 1">
            <a:extLst>
              <a:ext uri="{FF2B5EF4-FFF2-40B4-BE49-F238E27FC236}">
                <a16:creationId xmlns:a16="http://schemas.microsoft.com/office/drawing/2014/main" id="{C260620B-EC8A-78D9-76D4-E4DE28BCEDED}"/>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48" name="Text Placeholder 47">
            <a:extLst>
              <a:ext uri="{FF2B5EF4-FFF2-40B4-BE49-F238E27FC236}">
                <a16:creationId xmlns:a16="http://schemas.microsoft.com/office/drawing/2014/main" id="{43BF1845-C70F-D3A9-7F86-DD4539DA6801}"/>
              </a:ext>
            </a:extLst>
          </p:cNvPr>
          <p:cNvSpPr>
            <a:spLocks noGrp="1"/>
          </p:cNvSpPr>
          <p:nvPr>
            <p:ph type="body" sz="quarter" idx="52" hasCustomPrompt="1"/>
          </p:nvPr>
        </p:nvSpPr>
        <p:spPr>
          <a:xfrm>
            <a:off x="584200" y="3983831"/>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cxnSp>
        <p:nvCxnSpPr>
          <p:cNvPr id="9" name="Straight Connector 8">
            <a:extLst>
              <a:ext uri="{FF2B5EF4-FFF2-40B4-BE49-F238E27FC236}">
                <a16:creationId xmlns:a16="http://schemas.microsoft.com/office/drawing/2014/main" id="{CCD9C32B-94BC-820A-0BB0-3632D8B64185}"/>
              </a:ext>
            </a:extLst>
          </p:cNvPr>
          <p:cNvCxnSpPr>
            <a:cxnSpLocks/>
          </p:cNvCxnSpPr>
          <p:nvPr userDrawn="1"/>
        </p:nvCxnSpPr>
        <p:spPr>
          <a:xfrm>
            <a:off x="587375" y="3983235"/>
            <a:ext cx="11604625"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6C56DE8-B888-CF16-9037-81D79DF3294B}"/>
              </a:ext>
            </a:extLst>
          </p:cNvPr>
          <p:cNvSpPr>
            <a:spLocks noGrp="1"/>
          </p:cNvSpPr>
          <p:nvPr>
            <p:ph type="body" sz="quarter" idx="42"/>
          </p:nvPr>
        </p:nvSpPr>
        <p:spPr>
          <a:xfrm>
            <a:off x="1043723" y="4978635"/>
            <a:ext cx="2153037" cy="1130707"/>
          </a:xfrm>
        </p:spPr>
        <p:txBody>
          <a:bodyPr>
            <a:noAutofit/>
          </a:bodyPr>
          <a:lstStyle>
            <a:lvl1pPr algn="l">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3" name="Text Placeholder 7">
            <a:extLst>
              <a:ext uri="{FF2B5EF4-FFF2-40B4-BE49-F238E27FC236}">
                <a16:creationId xmlns:a16="http://schemas.microsoft.com/office/drawing/2014/main" id="{6983499A-72B1-5BC3-FD8C-B9704ECFED19}"/>
              </a:ext>
            </a:extLst>
          </p:cNvPr>
          <p:cNvSpPr>
            <a:spLocks noGrp="1"/>
          </p:cNvSpPr>
          <p:nvPr>
            <p:ph type="body" sz="quarter" idx="43"/>
          </p:nvPr>
        </p:nvSpPr>
        <p:spPr>
          <a:xfrm>
            <a:off x="1043723" y="4389345"/>
            <a:ext cx="2153037" cy="555053"/>
          </a:xfrm>
        </p:spPr>
        <p:txBody>
          <a:bodyPr anchor="ctr">
            <a:noAutofit/>
          </a:bodyPr>
          <a:lstStyle>
            <a:lvl1pPr algn="l">
              <a:lnSpc>
                <a:spcPct val="100000"/>
              </a:lnSpc>
              <a:spcBef>
                <a:spcPts val="0"/>
              </a:spcBef>
              <a:defRPr sz="1800">
                <a:solidFill>
                  <a:schemeClr val="tx1"/>
                </a:solidFill>
              </a:defRPr>
            </a:lvl1pPr>
          </a:lstStyle>
          <a:p>
            <a:pPr lvl="0"/>
            <a:r>
              <a:rPr lang="en-GB" dirty="0"/>
              <a:t>Click to edit Master text styles</a:t>
            </a:r>
          </a:p>
        </p:txBody>
      </p:sp>
      <p:sp>
        <p:nvSpPr>
          <p:cNvPr id="37" name="Text Placeholder 2">
            <a:extLst>
              <a:ext uri="{FF2B5EF4-FFF2-40B4-BE49-F238E27FC236}">
                <a16:creationId xmlns:a16="http://schemas.microsoft.com/office/drawing/2014/main" id="{40FA32C2-ECB9-01C0-2085-0D6FE2A9C9A3}"/>
              </a:ext>
            </a:extLst>
          </p:cNvPr>
          <p:cNvSpPr>
            <a:spLocks noGrp="1"/>
          </p:cNvSpPr>
          <p:nvPr>
            <p:ph type="body" sz="quarter" idx="44"/>
          </p:nvPr>
        </p:nvSpPr>
        <p:spPr>
          <a:xfrm>
            <a:off x="3801714" y="2411089"/>
            <a:ext cx="2153037" cy="1130707"/>
          </a:xfrm>
        </p:spPr>
        <p:txBody>
          <a:bodyPr>
            <a:noAutofit/>
          </a:bodyPr>
          <a:lstStyle>
            <a:lvl1pPr algn="l">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38" name="Text Placeholder 7">
            <a:extLst>
              <a:ext uri="{FF2B5EF4-FFF2-40B4-BE49-F238E27FC236}">
                <a16:creationId xmlns:a16="http://schemas.microsoft.com/office/drawing/2014/main" id="{7E5ECC16-C0BD-C38C-5F0F-9A984C32189D}"/>
              </a:ext>
            </a:extLst>
          </p:cNvPr>
          <p:cNvSpPr>
            <a:spLocks noGrp="1"/>
          </p:cNvSpPr>
          <p:nvPr>
            <p:ph type="body" sz="quarter" idx="45"/>
          </p:nvPr>
        </p:nvSpPr>
        <p:spPr>
          <a:xfrm>
            <a:off x="3801714" y="1821799"/>
            <a:ext cx="2153037" cy="555053"/>
          </a:xfrm>
        </p:spPr>
        <p:txBody>
          <a:bodyPr anchor="ctr">
            <a:noAutofit/>
          </a:bodyPr>
          <a:lstStyle>
            <a:lvl1pPr algn="l">
              <a:lnSpc>
                <a:spcPct val="100000"/>
              </a:lnSpc>
              <a:spcBef>
                <a:spcPts val="0"/>
              </a:spcBef>
              <a:defRPr sz="1800">
                <a:solidFill>
                  <a:schemeClr val="tx1"/>
                </a:solidFill>
              </a:defRPr>
            </a:lvl1pPr>
          </a:lstStyle>
          <a:p>
            <a:pPr lvl="0"/>
            <a:r>
              <a:rPr lang="en-GB" dirty="0"/>
              <a:t>Click to edit Master text styles</a:t>
            </a:r>
          </a:p>
        </p:txBody>
      </p:sp>
      <p:sp>
        <p:nvSpPr>
          <p:cNvPr id="49" name="Text Placeholder 48">
            <a:extLst>
              <a:ext uri="{FF2B5EF4-FFF2-40B4-BE49-F238E27FC236}">
                <a16:creationId xmlns:a16="http://schemas.microsoft.com/office/drawing/2014/main" id="{E7CD07FC-BEE5-C23C-D7A7-8ED39AC7E675}"/>
              </a:ext>
            </a:extLst>
          </p:cNvPr>
          <p:cNvSpPr>
            <a:spLocks noGrp="1"/>
          </p:cNvSpPr>
          <p:nvPr>
            <p:ph type="body" sz="quarter" idx="53" hasCustomPrompt="1"/>
          </p:nvPr>
        </p:nvSpPr>
        <p:spPr>
          <a:xfrm>
            <a:off x="6096000" y="3983831"/>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40" name="Text Placeholder 2">
            <a:extLst>
              <a:ext uri="{FF2B5EF4-FFF2-40B4-BE49-F238E27FC236}">
                <a16:creationId xmlns:a16="http://schemas.microsoft.com/office/drawing/2014/main" id="{B5A0C650-B2EC-1462-DD7F-EF336135C60B}"/>
              </a:ext>
            </a:extLst>
          </p:cNvPr>
          <p:cNvSpPr>
            <a:spLocks noGrp="1"/>
          </p:cNvSpPr>
          <p:nvPr>
            <p:ph type="body" sz="quarter" idx="46"/>
          </p:nvPr>
        </p:nvSpPr>
        <p:spPr>
          <a:xfrm>
            <a:off x="6559705" y="4978635"/>
            <a:ext cx="2153037" cy="1130707"/>
          </a:xfrm>
        </p:spPr>
        <p:txBody>
          <a:bodyPr>
            <a:noAutofit/>
          </a:bodyPr>
          <a:lstStyle>
            <a:lvl1pPr algn="l">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1" name="Text Placeholder 7">
            <a:extLst>
              <a:ext uri="{FF2B5EF4-FFF2-40B4-BE49-F238E27FC236}">
                <a16:creationId xmlns:a16="http://schemas.microsoft.com/office/drawing/2014/main" id="{76AA9E70-E993-385C-8939-6195974DEB48}"/>
              </a:ext>
            </a:extLst>
          </p:cNvPr>
          <p:cNvSpPr>
            <a:spLocks noGrp="1"/>
          </p:cNvSpPr>
          <p:nvPr>
            <p:ph type="body" sz="quarter" idx="47"/>
          </p:nvPr>
        </p:nvSpPr>
        <p:spPr>
          <a:xfrm>
            <a:off x="6559705" y="4389345"/>
            <a:ext cx="2153037" cy="555053"/>
          </a:xfrm>
        </p:spPr>
        <p:txBody>
          <a:bodyPr anchor="ctr">
            <a:noAutofit/>
          </a:bodyPr>
          <a:lstStyle>
            <a:lvl1pPr algn="l">
              <a:lnSpc>
                <a:spcPct val="100000"/>
              </a:lnSpc>
              <a:spcBef>
                <a:spcPts val="0"/>
              </a:spcBef>
              <a:defRPr sz="1800">
                <a:solidFill>
                  <a:schemeClr val="tx1"/>
                </a:solidFill>
              </a:defRPr>
            </a:lvl1pPr>
          </a:lstStyle>
          <a:p>
            <a:pPr lvl="0"/>
            <a:r>
              <a:rPr lang="en-GB" dirty="0"/>
              <a:t>Click to edit Master text styles</a:t>
            </a:r>
          </a:p>
        </p:txBody>
      </p:sp>
      <p:sp>
        <p:nvSpPr>
          <p:cNvPr id="47" name="Text Placeholder 46">
            <a:extLst>
              <a:ext uri="{FF2B5EF4-FFF2-40B4-BE49-F238E27FC236}">
                <a16:creationId xmlns:a16="http://schemas.microsoft.com/office/drawing/2014/main" id="{506A403F-1651-8AC4-7236-7BCD5B70207D}"/>
              </a:ext>
            </a:extLst>
          </p:cNvPr>
          <p:cNvSpPr>
            <a:spLocks noGrp="1"/>
          </p:cNvSpPr>
          <p:nvPr>
            <p:ph type="body" sz="quarter" idx="51" hasCustomPrompt="1"/>
          </p:nvPr>
        </p:nvSpPr>
        <p:spPr>
          <a:xfrm flipV="1">
            <a:off x="8851900" y="3464107"/>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43" name="Text Placeholder 2">
            <a:extLst>
              <a:ext uri="{FF2B5EF4-FFF2-40B4-BE49-F238E27FC236}">
                <a16:creationId xmlns:a16="http://schemas.microsoft.com/office/drawing/2014/main" id="{0528D71F-F463-1C75-3146-12A57AE60B1B}"/>
              </a:ext>
            </a:extLst>
          </p:cNvPr>
          <p:cNvSpPr>
            <a:spLocks noGrp="1"/>
          </p:cNvSpPr>
          <p:nvPr>
            <p:ph type="body" sz="quarter" idx="48"/>
          </p:nvPr>
        </p:nvSpPr>
        <p:spPr>
          <a:xfrm>
            <a:off x="9317696" y="2411089"/>
            <a:ext cx="2153037" cy="1130707"/>
          </a:xfrm>
        </p:spPr>
        <p:txBody>
          <a:bodyPr>
            <a:noAutofit/>
          </a:bodyPr>
          <a:lstStyle>
            <a:lvl1pPr algn="l">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4" name="Text Placeholder 7">
            <a:extLst>
              <a:ext uri="{FF2B5EF4-FFF2-40B4-BE49-F238E27FC236}">
                <a16:creationId xmlns:a16="http://schemas.microsoft.com/office/drawing/2014/main" id="{9574E517-0C7C-19C0-93A2-742DB2310880}"/>
              </a:ext>
            </a:extLst>
          </p:cNvPr>
          <p:cNvSpPr>
            <a:spLocks noGrp="1"/>
          </p:cNvSpPr>
          <p:nvPr>
            <p:ph type="body" sz="quarter" idx="49"/>
          </p:nvPr>
        </p:nvSpPr>
        <p:spPr>
          <a:xfrm>
            <a:off x="9317696" y="1821799"/>
            <a:ext cx="2153037" cy="555053"/>
          </a:xfrm>
        </p:spPr>
        <p:txBody>
          <a:bodyPr anchor="ctr">
            <a:noAutofit/>
          </a:bodyPr>
          <a:lstStyle>
            <a:lvl1pPr algn="l">
              <a:lnSpc>
                <a:spcPct val="100000"/>
              </a:lnSpc>
              <a:spcBef>
                <a:spcPts val="0"/>
              </a:spcBef>
              <a:defRPr sz="1800">
                <a:solidFill>
                  <a:schemeClr val="tx1"/>
                </a:solidFill>
              </a:defRPr>
            </a:lvl1pPr>
          </a:lstStyle>
          <a:p>
            <a:pPr lvl="0"/>
            <a:r>
              <a:rPr lang="en-GB" dirty="0"/>
              <a:t>Click to edit Master text styles</a:t>
            </a:r>
          </a:p>
        </p:txBody>
      </p:sp>
      <p:sp>
        <p:nvSpPr>
          <p:cNvPr id="54" name="Text Placeholder 7">
            <a:extLst>
              <a:ext uri="{FF2B5EF4-FFF2-40B4-BE49-F238E27FC236}">
                <a16:creationId xmlns:a16="http://schemas.microsoft.com/office/drawing/2014/main" id="{968F3835-9C63-EF19-32BD-25CE27F15DBC}"/>
              </a:ext>
            </a:extLst>
          </p:cNvPr>
          <p:cNvSpPr>
            <a:spLocks noGrp="1"/>
          </p:cNvSpPr>
          <p:nvPr>
            <p:ph type="body" sz="quarter" idx="54" hasCustomPrompt="1"/>
          </p:nvPr>
        </p:nvSpPr>
        <p:spPr>
          <a:xfrm>
            <a:off x="498629" y="3685157"/>
            <a:ext cx="1423369" cy="247321"/>
          </a:xfrm>
        </p:spPr>
        <p:txBody>
          <a:bodyPr anchor="ctr">
            <a:noAutofit/>
          </a:bodyPr>
          <a:lstStyle>
            <a:lvl1pPr algn="l">
              <a:lnSpc>
                <a:spcPct val="100000"/>
              </a:lnSpc>
              <a:spcBef>
                <a:spcPts val="0"/>
              </a:spcBef>
              <a:defRPr sz="1700">
                <a:solidFill>
                  <a:schemeClr val="tx1"/>
                </a:solidFill>
              </a:defRPr>
            </a:lvl1pPr>
          </a:lstStyle>
          <a:p>
            <a:pPr lvl="0"/>
            <a:r>
              <a:rPr lang="en-GB" dirty="0"/>
              <a:t>Milestone</a:t>
            </a:r>
          </a:p>
        </p:txBody>
      </p:sp>
      <p:sp>
        <p:nvSpPr>
          <p:cNvPr id="56" name="Text Placeholder 7">
            <a:extLst>
              <a:ext uri="{FF2B5EF4-FFF2-40B4-BE49-F238E27FC236}">
                <a16:creationId xmlns:a16="http://schemas.microsoft.com/office/drawing/2014/main" id="{6D393204-B169-7564-05A9-D4B6395A4C67}"/>
              </a:ext>
            </a:extLst>
          </p:cNvPr>
          <p:cNvSpPr>
            <a:spLocks noGrp="1"/>
          </p:cNvSpPr>
          <p:nvPr>
            <p:ph type="body" sz="quarter" idx="55" hasCustomPrompt="1"/>
          </p:nvPr>
        </p:nvSpPr>
        <p:spPr>
          <a:xfrm>
            <a:off x="6001292" y="3685157"/>
            <a:ext cx="1423369" cy="247321"/>
          </a:xfrm>
        </p:spPr>
        <p:txBody>
          <a:bodyPr anchor="ctr">
            <a:noAutofit/>
          </a:bodyPr>
          <a:lstStyle>
            <a:lvl1pPr algn="l">
              <a:lnSpc>
                <a:spcPct val="100000"/>
              </a:lnSpc>
              <a:spcBef>
                <a:spcPts val="0"/>
              </a:spcBef>
              <a:defRPr sz="1700">
                <a:solidFill>
                  <a:schemeClr val="tx1"/>
                </a:solidFill>
              </a:defRPr>
            </a:lvl1pPr>
          </a:lstStyle>
          <a:p>
            <a:pPr lvl="0"/>
            <a:r>
              <a:rPr lang="en-GB" dirty="0"/>
              <a:t>Milestone</a:t>
            </a:r>
          </a:p>
        </p:txBody>
      </p:sp>
      <p:sp>
        <p:nvSpPr>
          <p:cNvPr id="57" name="Text Placeholder 7">
            <a:extLst>
              <a:ext uri="{FF2B5EF4-FFF2-40B4-BE49-F238E27FC236}">
                <a16:creationId xmlns:a16="http://schemas.microsoft.com/office/drawing/2014/main" id="{B65B4364-2A6B-8EB7-227E-EFFD61F3A139}"/>
              </a:ext>
            </a:extLst>
          </p:cNvPr>
          <p:cNvSpPr>
            <a:spLocks noGrp="1"/>
          </p:cNvSpPr>
          <p:nvPr>
            <p:ph type="body" sz="quarter" idx="56" hasCustomPrompt="1"/>
          </p:nvPr>
        </p:nvSpPr>
        <p:spPr>
          <a:xfrm>
            <a:off x="3243069" y="4033992"/>
            <a:ext cx="1423369" cy="247321"/>
          </a:xfrm>
        </p:spPr>
        <p:txBody>
          <a:bodyPr anchor="ctr">
            <a:noAutofit/>
          </a:bodyPr>
          <a:lstStyle>
            <a:lvl1pPr algn="l">
              <a:lnSpc>
                <a:spcPct val="100000"/>
              </a:lnSpc>
              <a:spcBef>
                <a:spcPts val="0"/>
              </a:spcBef>
              <a:defRPr sz="1700">
                <a:solidFill>
                  <a:schemeClr val="tx1"/>
                </a:solidFill>
              </a:defRPr>
            </a:lvl1pPr>
          </a:lstStyle>
          <a:p>
            <a:pPr lvl="0"/>
            <a:r>
              <a:rPr lang="en-GB" dirty="0"/>
              <a:t>Milestone</a:t>
            </a:r>
          </a:p>
        </p:txBody>
      </p:sp>
      <p:sp>
        <p:nvSpPr>
          <p:cNvPr id="58" name="Text Placeholder 7">
            <a:extLst>
              <a:ext uri="{FF2B5EF4-FFF2-40B4-BE49-F238E27FC236}">
                <a16:creationId xmlns:a16="http://schemas.microsoft.com/office/drawing/2014/main" id="{456A4840-E555-4BD3-A5F3-EEB0AFC19F67}"/>
              </a:ext>
            </a:extLst>
          </p:cNvPr>
          <p:cNvSpPr>
            <a:spLocks noGrp="1"/>
          </p:cNvSpPr>
          <p:nvPr>
            <p:ph type="body" sz="quarter" idx="57" hasCustomPrompt="1"/>
          </p:nvPr>
        </p:nvSpPr>
        <p:spPr>
          <a:xfrm>
            <a:off x="8741394" y="4033992"/>
            <a:ext cx="1423369" cy="247321"/>
          </a:xfrm>
        </p:spPr>
        <p:txBody>
          <a:bodyPr anchor="ctr">
            <a:noAutofit/>
          </a:bodyPr>
          <a:lstStyle>
            <a:lvl1pPr algn="l">
              <a:lnSpc>
                <a:spcPct val="100000"/>
              </a:lnSpc>
              <a:spcBef>
                <a:spcPts val="0"/>
              </a:spcBef>
              <a:defRPr sz="1700">
                <a:solidFill>
                  <a:schemeClr val="tx1"/>
                </a:solidFill>
              </a:defRPr>
            </a:lvl1pPr>
          </a:lstStyle>
          <a:p>
            <a:pPr lvl="0"/>
            <a:r>
              <a:rPr lang="en-GB" dirty="0"/>
              <a:t>Milestone</a:t>
            </a:r>
          </a:p>
        </p:txBody>
      </p:sp>
    </p:spTree>
    <p:extLst>
      <p:ext uri="{BB962C8B-B14F-4D97-AF65-F5344CB8AC3E}">
        <p14:creationId xmlns:p14="http://schemas.microsoft.com/office/powerpoint/2010/main" val="10579092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meline I60V3">
    <p:bg>
      <p:bgPr>
        <a:solidFill>
          <a:schemeClr val="bg1"/>
        </a:solidFill>
        <a:effectLst/>
      </p:bgPr>
    </p:bg>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id="{F3E5D277-4339-C4D1-A41A-BB7B87063406}"/>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4" name="Title 1">
            <a:extLst>
              <a:ext uri="{FF2B5EF4-FFF2-40B4-BE49-F238E27FC236}">
                <a16:creationId xmlns:a16="http://schemas.microsoft.com/office/drawing/2014/main" id="{C260620B-EC8A-78D9-76D4-E4DE28BCEDED}"/>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48" name="Text Placeholder 47">
            <a:extLst>
              <a:ext uri="{FF2B5EF4-FFF2-40B4-BE49-F238E27FC236}">
                <a16:creationId xmlns:a16="http://schemas.microsoft.com/office/drawing/2014/main" id="{43BF1845-C70F-D3A9-7F86-DD4539DA6801}"/>
              </a:ext>
            </a:extLst>
          </p:cNvPr>
          <p:cNvSpPr>
            <a:spLocks noGrp="1"/>
          </p:cNvSpPr>
          <p:nvPr>
            <p:ph type="body" sz="quarter" idx="52" hasCustomPrompt="1"/>
          </p:nvPr>
        </p:nvSpPr>
        <p:spPr>
          <a:xfrm>
            <a:off x="584200" y="3983831"/>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cxnSp>
        <p:nvCxnSpPr>
          <p:cNvPr id="9" name="Straight Connector 8">
            <a:extLst>
              <a:ext uri="{FF2B5EF4-FFF2-40B4-BE49-F238E27FC236}">
                <a16:creationId xmlns:a16="http://schemas.microsoft.com/office/drawing/2014/main" id="{CCD9C32B-94BC-820A-0BB0-3632D8B64185}"/>
              </a:ext>
            </a:extLst>
          </p:cNvPr>
          <p:cNvCxnSpPr>
            <a:cxnSpLocks/>
          </p:cNvCxnSpPr>
          <p:nvPr userDrawn="1"/>
        </p:nvCxnSpPr>
        <p:spPr>
          <a:xfrm>
            <a:off x="587375" y="3983235"/>
            <a:ext cx="11604625"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6C56DE8-B888-CF16-9037-81D79DF3294B}"/>
              </a:ext>
            </a:extLst>
          </p:cNvPr>
          <p:cNvSpPr>
            <a:spLocks noGrp="1"/>
          </p:cNvSpPr>
          <p:nvPr>
            <p:ph type="body" sz="quarter" idx="42"/>
          </p:nvPr>
        </p:nvSpPr>
        <p:spPr>
          <a:xfrm>
            <a:off x="1043723" y="4978635"/>
            <a:ext cx="2080477" cy="1130707"/>
          </a:xfrm>
        </p:spPr>
        <p:txBody>
          <a:bodyPr>
            <a:noAutofit/>
          </a:bodyPr>
          <a:lstStyle>
            <a:lvl1pPr algn="l">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3" name="Text Placeholder 7">
            <a:extLst>
              <a:ext uri="{FF2B5EF4-FFF2-40B4-BE49-F238E27FC236}">
                <a16:creationId xmlns:a16="http://schemas.microsoft.com/office/drawing/2014/main" id="{6983499A-72B1-5BC3-FD8C-B9704ECFED19}"/>
              </a:ext>
            </a:extLst>
          </p:cNvPr>
          <p:cNvSpPr>
            <a:spLocks noGrp="1"/>
          </p:cNvSpPr>
          <p:nvPr>
            <p:ph type="body" sz="quarter" idx="43"/>
          </p:nvPr>
        </p:nvSpPr>
        <p:spPr>
          <a:xfrm>
            <a:off x="1043723" y="4389345"/>
            <a:ext cx="2080477" cy="555053"/>
          </a:xfrm>
        </p:spPr>
        <p:txBody>
          <a:bodyPr anchor="ctr">
            <a:noAutofit/>
          </a:bodyPr>
          <a:lstStyle>
            <a:lvl1pPr algn="l">
              <a:lnSpc>
                <a:spcPct val="100000"/>
              </a:lnSpc>
              <a:spcBef>
                <a:spcPts val="0"/>
              </a:spcBef>
              <a:defRPr sz="1400">
                <a:solidFill>
                  <a:schemeClr val="tx1"/>
                </a:solidFill>
              </a:defRPr>
            </a:lvl1pPr>
          </a:lstStyle>
          <a:p>
            <a:pPr lvl="0"/>
            <a:r>
              <a:rPr lang="en-GB" dirty="0"/>
              <a:t>Click to edit Master text styles</a:t>
            </a:r>
          </a:p>
        </p:txBody>
      </p:sp>
      <p:sp>
        <p:nvSpPr>
          <p:cNvPr id="54" name="Text Placeholder 7">
            <a:extLst>
              <a:ext uri="{FF2B5EF4-FFF2-40B4-BE49-F238E27FC236}">
                <a16:creationId xmlns:a16="http://schemas.microsoft.com/office/drawing/2014/main" id="{968F3835-9C63-EF19-32BD-25CE27F15DBC}"/>
              </a:ext>
            </a:extLst>
          </p:cNvPr>
          <p:cNvSpPr>
            <a:spLocks noGrp="1"/>
          </p:cNvSpPr>
          <p:nvPr>
            <p:ph type="body" sz="quarter" idx="54" hasCustomPrompt="1"/>
          </p:nvPr>
        </p:nvSpPr>
        <p:spPr>
          <a:xfrm>
            <a:off x="498629" y="3685157"/>
            <a:ext cx="1423369" cy="247321"/>
          </a:xfrm>
        </p:spPr>
        <p:txBody>
          <a:bodyPr anchor="ctr">
            <a:noAutofit/>
          </a:bodyPr>
          <a:lstStyle>
            <a:lvl1pPr algn="l">
              <a:lnSpc>
                <a:spcPct val="100000"/>
              </a:lnSpc>
              <a:spcBef>
                <a:spcPts val="0"/>
              </a:spcBef>
              <a:defRPr sz="1300">
                <a:solidFill>
                  <a:schemeClr val="tx1"/>
                </a:solidFill>
              </a:defRPr>
            </a:lvl1pPr>
          </a:lstStyle>
          <a:p>
            <a:pPr lvl="0"/>
            <a:r>
              <a:rPr lang="en-GB" dirty="0"/>
              <a:t>Milestone</a:t>
            </a:r>
          </a:p>
        </p:txBody>
      </p:sp>
      <p:sp>
        <p:nvSpPr>
          <p:cNvPr id="19" name="Text Placeholder 47">
            <a:extLst>
              <a:ext uri="{FF2B5EF4-FFF2-40B4-BE49-F238E27FC236}">
                <a16:creationId xmlns:a16="http://schemas.microsoft.com/office/drawing/2014/main" id="{72E4454B-6912-4B12-82E3-98EF663FEDEF}"/>
              </a:ext>
            </a:extLst>
          </p:cNvPr>
          <p:cNvSpPr>
            <a:spLocks noGrp="1"/>
          </p:cNvSpPr>
          <p:nvPr>
            <p:ph type="body" sz="quarter" idx="55" hasCustomPrompt="1"/>
          </p:nvPr>
        </p:nvSpPr>
        <p:spPr>
          <a:xfrm flipV="1">
            <a:off x="2704306" y="3465002"/>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20" name="Text Placeholder 2">
            <a:extLst>
              <a:ext uri="{FF2B5EF4-FFF2-40B4-BE49-F238E27FC236}">
                <a16:creationId xmlns:a16="http://schemas.microsoft.com/office/drawing/2014/main" id="{04E2E80F-1B2F-88AE-C92E-79C258F3F488}"/>
              </a:ext>
            </a:extLst>
          </p:cNvPr>
          <p:cNvSpPr>
            <a:spLocks noGrp="1"/>
          </p:cNvSpPr>
          <p:nvPr>
            <p:ph type="body" sz="quarter" idx="56"/>
          </p:nvPr>
        </p:nvSpPr>
        <p:spPr>
          <a:xfrm>
            <a:off x="3163829" y="2408812"/>
            <a:ext cx="2080477" cy="1130707"/>
          </a:xfrm>
        </p:spPr>
        <p:txBody>
          <a:bodyPr>
            <a:noAutofit/>
          </a:bodyPr>
          <a:lstStyle>
            <a:lvl1pPr algn="l">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21" name="Text Placeholder 7">
            <a:extLst>
              <a:ext uri="{FF2B5EF4-FFF2-40B4-BE49-F238E27FC236}">
                <a16:creationId xmlns:a16="http://schemas.microsoft.com/office/drawing/2014/main" id="{7FE20C2F-4314-0B5A-ED4E-4C05F43672A1}"/>
              </a:ext>
            </a:extLst>
          </p:cNvPr>
          <p:cNvSpPr>
            <a:spLocks noGrp="1"/>
          </p:cNvSpPr>
          <p:nvPr>
            <p:ph type="body" sz="quarter" idx="57"/>
          </p:nvPr>
        </p:nvSpPr>
        <p:spPr>
          <a:xfrm>
            <a:off x="3163829" y="1819522"/>
            <a:ext cx="2080477" cy="555053"/>
          </a:xfrm>
        </p:spPr>
        <p:txBody>
          <a:bodyPr anchor="ctr">
            <a:noAutofit/>
          </a:bodyPr>
          <a:lstStyle>
            <a:lvl1pPr algn="l">
              <a:lnSpc>
                <a:spcPct val="100000"/>
              </a:lnSpc>
              <a:spcBef>
                <a:spcPts val="0"/>
              </a:spcBef>
              <a:defRPr sz="1400">
                <a:solidFill>
                  <a:schemeClr val="tx1"/>
                </a:solidFill>
              </a:defRPr>
            </a:lvl1pPr>
          </a:lstStyle>
          <a:p>
            <a:pPr lvl="0"/>
            <a:r>
              <a:rPr lang="en-GB" dirty="0"/>
              <a:t>Click to edit Master text styles</a:t>
            </a:r>
          </a:p>
        </p:txBody>
      </p:sp>
      <p:sp>
        <p:nvSpPr>
          <p:cNvPr id="22" name="Text Placeholder 7">
            <a:extLst>
              <a:ext uri="{FF2B5EF4-FFF2-40B4-BE49-F238E27FC236}">
                <a16:creationId xmlns:a16="http://schemas.microsoft.com/office/drawing/2014/main" id="{D5FD22D6-439E-1D09-A92E-183CE574EAE2}"/>
              </a:ext>
            </a:extLst>
          </p:cNvPr>
          <p:cNvSpPr>
            <a:spLocks noGrp="1"/>
          </p:cNvSpPr>
          <p:nvPr>
            <p:ph type="body" sz="quarter" idx="58" hasCustomPrompt="1"/>
          </p:nvPr>
        </p:nvSpPr>
        <p:spPr>
          <a:xfrm>
            <a:off x="2618735" y="4029835"/>
            <a:ext cx="1423369" cy="247321"/>
          </a:xfrm>
        </p:spPr>
        <p:txBody>
          <a:bodyPr anchor="ctr">
            <a:noAutofit/>
          </a:bodyPr>
          <a:lstStyle>
            <a:lvl1pPr algn="l">
              <a:lnSpc>
                <a:spcPct val="100000"/>
              </a:lnSpc>
              <a:spcBef>
                <a:spcPts val="0"/>
              </a:spcBef>
              <a:defRPr sz="1300">
                <a:solidFill>
                  <a:schemeClr val="tx1"/>
                </a:solidFill>
              </a:defRPr>
            </a:lvl1pPr>
          </a:lstStyle>
          <a:p>
            <a:pPr lvl="0"/>
            <a:r>
              <a:rPr lang="en-GB" dirty="0"/>
              <a:t>Milestone</a:t>
            </a:r>
          </a:p>
        </p:txBody>
      </p:sp>
      <p:sp>
        <p:nvSpPr>
          <p:cNvPr id="23" name="Text Placeholder 47">
            <a:extLst>
              <a:ext uri="{FF2B5EF4-FFF2-40B4-BE49-F238E27FC236}">
                <a16:creationId xmlns:a16="http://schemas.microsoft.com/office/drawing/2014/main" id="{31AD4637-A7BB-6FF9-EC20-D1847BBBF339}"/>
              </a:ext>
            </a:extLst>
          </p:cNvPr>
          <p:cNvSpPr>
            <a:spLocks noGrp="1"/>
          </p:cNvSpPr>
          <p:nvPr>
            <p:ph type="body" sz="quarter" idx="59" hasCustomPrompt="1"/>
          </p:nvPr>
        </p:nvSpPr>
        <p:spPr>
          <a:xfrm>
            <a:off x="4824412" y="3983831"/>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24" name="Text Placeholder 2">
            <a:extLst>
              <a:ext uri="{FF2B5EF4-FFF2-40B4-BE49-F238E27FC236}">
                <a16:creationId xmlns:a16="http://schemas.microsoft.com/office/drawing/2014/main" id="{C064D0D6-096B-838B-DB46-50B30F03DE48}"/>
              </a:ext>
            </a:extLst>
          </p:cNvPr>
          <p:cNvSpPr>
            <a:spLocks noGrp="1"/>
          </p:cNvSpPr>
          <p:nvPr>
            <p:ph type="body" sz="quarter" idx="60"/>
          </p:nvPr>
        </p:nvSpPr>
        <p:spPr>
          <a:xfrm>
            <a:off x="5283935" y="4978635"/>
            <a:ext cx="2080477" cy="1130707"/>
          </a:xfrm>
        </p:spPr>
        <p:txBody>
          <a:bodyPr>
            <a:noAutofit/>
          </a:bodyPr>
          <a:lstStyle>
            <a:lvl1pPr algn="l">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25" name="Text Placeholder 7">
            <a:extLst>
              <a:ext uri="{FF2B5EF4-FFF2-40B4-BE49-F238E27FC236}">
                <a16:creationId xmlns:a16="http://schemas.microsoft.com/office/drawing/2014/main" id="{282F753F-FF5D-0450-A281-ED3C7B55DB3E}"/>
              </a:ext>
            </a:extLst>
          </p:cNvPr>
          <p:cNvSpPr>
            <a:spLocks noGrp="1"/>
          </p:cNvSpPr>
          <p:nvPr>
            <p:ph type="body" sz="quarter" idx="61"/>
          </p:nvPr>
        </p:nvSpPr>
        <p:spPr>
          <a:xfrm>
            <a:off x="5283935" y="4389345"/>
            <a:ext cx="2080477" cy="555053"/>
          </a:xfrm>
        </p:spPr>
        <p:txBody>
          <a:bodyPr anchor="ctr">
            <a:noAutofit/>
          </a:bodyPr>
          <a:lstStyle>
            <a:lvl1pPr algn="l">
              <a:lnSpc>
                <a:spcPct val="100000"/>
              </a:lnSpc>
              <a:spcBef>
                <a:spcPts val="0"/>
              </a:spcBef>
              <a:defRPr sz="1400">
                <a:solidFill>
                  <a:schemeClr val="tx1"/>
                </a:solidFill>
              </a:defRPr>
            </a:lvl1pPr>
          </a:lstStyle>
          <a:p>
            <a:pPr lvl="0"/>
            <a:r>
              <a:rPr lang="en-GB" dirty="0"/>
              <a:t>Click to edit Master text styles</a:t>
            </a:r>
          </a:p>
        </p:txBody>
      </p:sp>
      <p:sp>
        <p:nvSpPr>
          <p:cNvPr id="26" name="Text Placeholder 7">
            <a:extLst>
              <a:ext uri="{FF2B5EF4-FFF2-40B4-BE49-F238E27FC236}">
                <a16:creationId xmlns:a16="http://schemas.microsoft.com/office/drawing/2014/main" id="{4F49E5AA-B8A9-1718-2831-23C48850A374}"/>
              </a:ext>
            </a:extLst>
          </p:cNvPr>
          <p:cNvSpPr>
            <a:spLocks noGrp="1"/>
          </p:cNvSpPr>
          <p:nvPr>
            <p:ph type="body" sz="quarter" idx="62" hasCustomPrompt="1"/>
          </p:nvPr>
        </p:nvSpPr>
        <p:spPr>
          <a:xfrm>
            <a:off x="4738841" y="3685157"/>
            <a:ext cx="1423369" cy="247321"/>
          </a:xfrm>
        </p:spPr>
        <p:txBody>
          <a:bodyPr anchor="ctr">
            <a:noAutofit/>
          </a:bodyPr>
          <a:lstStyle>
            <a:lvl1pPr algn="l">
              <a:lnSpc>
                <a:spcPct val="100000"/>
              </a:lnSpc>
              <a:spcBef>
                <a:spcPts val="0"/>
              </a:spcBef>
              <a:defRPr sz="1300">
                <a:solidFill>
                  <a:schemeClr val="tx1"/>
                </a:solidFill>
              </a:defRPr>
            </a:lvl1pPr>
          </a:lstStyle>
          <a:p>
            <a:pPr lvl="0"/>
            <a:r>
              <a:rPr lang="en-GB" dirty="0"/>
              <a:t>Milestone</a:t>
            </a:r>
          </a:p>
        </p:txBody>
      </p:sp>
      <p:sp>
        <p:nvSpPr>
          <p:cNvPr id="27" name="Text Placeholder 47">
            <a:extLst>
              <a:ext uri="{FF2B5EF4-FFF2-40B4-BE49-F238E27FC236}">
                <a16:creationId xmlns:a16="http://schemas.microsoft.com/office/drawing/2014/main" id="{093F9A11-8B4B-FB2B-BB7D-14D314A70981}"/>
              </a:ext>
            </a:extLst>
          </p:cNvPr>
          <p:cNvSpPr>
            <a:spLocks noGrp="1"/>
          </p:cNvSpPr>
          <p:nvPr>
            <p:ph type="body" sz="quarter" idx="63" hasCustomPrompt="1"/>
          </p:nvPr>
        </p:nvSpPr>
        <p:spPr>
          <a:xfrm flipV="1">
            <a:off x="6944518" y="3465002"/>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28" name="Text Placeholder 2">
            <a:extLst>
              <a:ext uri="{FF2B5EF4-FFF2-40B4-BE49-F238E27FC236}">
                <a16:creationId xmlns:a16="http://schemas.microsoft.com/office/drawing/2014/main" id="{DA662180-FDF9-FEA4-9C7C-480184E3C296}"/>
              </a:ext>
            </a:extLst>
          </p:cNvPr>
          <p:cNvSpPr>
            <a:spLocks noGrp="1"/>
          </p:cNvSpPr>
          <p:nvPr>
            <p:ph type="body" sz="quarter" idx="64"/>
          </p:nvPr>
        </p:nvSpPr>
        <p:spPr>
          <a:xfrm>
            <a:off x="7404041" y="2408812"/>
            <a:ext cx="2080477" cy="1130707"/>
          </a:xfrm>
        </p:spPr>
        <p:txBody>
          <a:bodyPr>
            <a:noAutofit/>
          </a:bodyPr>
          <a:lstStyle>
            <a:lvl1pPr algn="l">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29" name="Text Placeholder 7">
            <a:extLst>
              <a:ext uri="{FF2B5EF4-FFF2-40B4-BE49-F238E27FC236}">
                <a16:creationId xmlns:a16="http://schemas.microsoft.com/office/drawing/2014/main" id="{B903A240-654B-31E0-F63D-80BD104BB6A1}"/>
              </a:ext>
            </a:extLst>
          </p:cNvPr>
          <p:cNvSpPr>
            <a:spLocks noGrp="1"/>
          </p:cNvSpPr>
          <p:nvPr>
            <p:ph type="body" sz="quarter" idx="65"/>
          </p:nvPr>
        </p:nvSpPr>
        <p:spPr>
          <a:xfrm>
            <a:off x="7404041" y="1819522"/>
            <a:ext cx="2080477" cy="555053"/>
          </a:xfrm>
        </p:spPr>
        <p:txBody>
          <a:bodyPr anchor="ctr">
            <a:noAutofit/>
          </a:bodyPr>
          <a:lstStyle>
            <a:lvl1pPr algn="l">
              <a:lnSpc>
                <a:spcPct val="100000"/>
              </a:lnSpc>
              <a:spcBef>
                <a:spcPts val="0"/>
              </a:spcBef>
              <a:defRPr sz="1400">
                <a:solidFill>
                  <a:schemeClr val="tx1"/>
                </a:solidFill>
              </a:defRPr>
            </a:lvl1pPr>
          </a:lstStyle>
          <a:p>
            <a:pPr lvl="0"/>
            <a:r>
              <a:rPr lang="en-GB" dirty="0"/>
              <a:t>Click to edit Master text styles</a:t>
            </a:r>
          </a:p>
        </p:txBody>
      </p:sp>
      <p:sp>
        <p:nvSpPr>
          <p:cNvPr id="30" name="Text Placeholder 7">
            <a:extLst>
              <a:ext uri="{FF2B5EF4-FFF2-40B4-BE49-F238E27FC236}">
                <a16:creationId xmlns:a16="http://schemas.microsoft.com/office/drawing/2014/main" id="{E08FDC21-966C-C46C-B522-AD5DFCE594B2}"/>
              </a:ext>
            </a:extLst>
          </p:cNvPr>
          <p:cNvSpPr>
            <a:spLocks noGrp="1"/>
          </p:cNvSpPr>
          <p:nvPr>
            <p:ph type="body" sz="quarter" idx="66" hasCustomPrompt="1"/>
          </p:nvPr>
        </p:nvSpPr>
        <p:spPr>
          <a:xfrm>
            <a:off x="6858947" y="4029835"/>
            <a:ext cx="1423369" cy="247321"/>
          </a:xfrm>
        </p:spPr>
        <p:txBody>
          <a:bodyPr anchor="ctr">
            <a:noAutofit/>
          </a:bodyPr>
          <a:lstStyle>
            <a:lvl1pPr algn="l">
              <a:lnSpc>
                <a:spcPct val="100000"/>
              </a:lnSpc>
              <a:spcBef>
                <a:spcPts val="0"/>
              </a:spcBef>
              <a:defRPr sz="1300">
                <a:solidFill>
                  <a:schemeClr val="tx1"/>
                </a:solidFill>
              </a:defRPr>
            </a:lvl1pPr>
          </a:lstStyle>
          <a:p>
            <a:pPr lvl="0"/>
            <a:r>
              <a:rPr lang="en-GB" dirty="0"/>
              <a:t>Milestone</a:t>
            </a:r>
          </a:p>
        </p:txBody>
      </p:sp>
      <p:sp>
        <p:nvSpPr>
          <p:cNvPr id="31" name="Text Placeholder 47">
            <a:extLst>
              <a:ext uri="{FF2B5EF4-FFF2-40B4-BE49-F238E27FC236}">
                <a16:creationId xmlns:a16="http://schemas.microsoft.com/office/drawing/2014/main" id="{893A8C3D-17B0-8FD8-654E-AA3F93471A8A}"/>
              </a:ext>
            </a:extLst>
          </p:cNvPr>
          <p:cNvSpPr>
            <a:spLocks noGrp="1"/>
          </p:cNvSpPr>
          <p:nvPr>
            <p:ph type="body" sz="quarter" idx="67" hasCustomPrompt="1"/>
          </p:nvPr>
        </p:nvSpPr>
        <p:spPr>
          <a:xfrm>
            <a:off x="9064625" y="3983831"/>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32" name="Text Placeholder 2">
            <a:extLst>
              <a:ext uri="{FF2B5EF4-FFF2-40B4-BE49-F238E27FC236}">
                <a16:creationId xmlns:a16="http://schemas.microsoft.com/office/drawing/2014/main" id="{502647E7-BA95-36DF-70DA-6CCD76FCD05C}"/>
              </a:ext>
            </a:extLst>
          </p:cNvPr>
          <p:cNvSpPr>
            <a:spLocks noGrp="1"/>
          </p:cNvSpPr>
          <p:nvPr>
            <p:ph type="body" sz="quarter" idx="68"/>
          </p:nvPr>
        </p:nvSpPr>
        <p:spPr>
          <a:xfrm>
            <a:off x="9524148" y="4978635"/>
            <a:ext cx="2080477" cy="1130707"/>
          </a:xfrm>
        </p:spPr>
        <p:txBody>
          <a:bodyPr>
            <a:noAutofit/>
          </a:bodyPr>
          <a:lstStyle>
            <a:lvl1pPr algn="l">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33" name="Text Placeholder 7">
            <a:extLst>
              <a:ext uri="{FF2B5EF4-FFF2-40B4-BE49-F238E27FC236}">
                <a16:creationId xmlns:a16="http://schemas.microsoft.com/office/drawing/2014/main" id="{5CDBA108-0FB1-0060-40A8-967116B79801}"/>
              </a:ext>
            </a:extLst>
          </p:cNvPr>
          <p:cNvSpPr>
            <a:spLocks noGrp="1"/>
          </p:cNvSpPr>
          <p:nvPr>
            <p:ph type="body" sz="quarter" idx="69"/>
          </p:nvPr>
        </p:nvSpPr>
        <p:spPr>
          <a:xfrm>
            <a:off x="9524148" y="4389345"/>
            <a:ext cx="2080477" cy="555053"/>
          </a:xfrm>
        </p:spPr>
        <p:txBody>
          <a:bodyPr anchor="ctr">
            <a:noAutofit/>
          </a:bodyPr>
          <a:lstStyle>
            <a:lvl1pPr algn="l">
              <a:lnSpc>
                <a:spcPct val="100000"/>
              </a:lnSpc>
              <a:spcBef>
                <a:spcPts val="0"/>
              </a:spcBef>
              <a:defRPr sz="1400">
                <a:solidFill>
                  <a:schemeClr val="tx1"/>
                </a:solidFill>
              </a:defRPr>
            </a:lvl1pPr>
          </a:lstStyle>
          <a:p>
            <a:pPr lvl="0"/>
            <a:r>
              <a:rPr lang="en-GB" dirty="0"/>
              <a:t>Click to edit Master text styles</a:t>
            </a:r>
          </a:p>
        </p:txBody>
      </p:sp>
      <p:sp>
        <p:nvSpPr>
          <p:cNvPr id="34" name="Text Placeholder 7">
            <a:extLst>
              <a:ext uri="{FF2B5EF4-FFF2-40B4-BE49-F238E27FC236}">
                <a16:creationId xmlns:a16="http://schemas.microsoft.com/office/drawing/2014/main" id="{85182D71-A88A-F6D5-89B8-5AF7B6911798}"/>
              </a:ext>
            </a:extLst>
          </p:cNvPr>
          <p:cNvSpPr>
            <a:spLocks noGrp="1"/>
          </p:cNvSpPr>
          <p:nvPr>
            <p:ph type="body" sz="quarter" idx="70" hasCustomPrompt="1"/>
          </p:nvPr>
        </p:nvSpPr>
        <p:spPr>
          <a:xfrm>
            <a:off x="8979054" y="3685157"/>
            <a:ext cx="1423369" cy="247321"/>
          </a:xfrm>
        </p:spPr>
        <p:txBody>
          <a:bodyPr anchor="ctr">
            <a:noAutofit/>
          </a:bodyPr>
          <a:lstStyle>
            <a:lvl1pPr algn="l">
              <a:lnSpc>
                <a:spcPct val="100000"/>
              </a:lnSpc>
              <a:spcBef>
                <a:spcPts val="0"/>
              </a:spcBef>
              <a:defRPr sz="1300">
                <a:solidFill>
                  <a:schemeClr val="tx1"/>
                </a:solidFill>
              </a:defRPr>
            </a:lvl1pPr>
          </a:lstStyle>
          <a:p>
            <a:pPr lvl="0"/>
            <a:r>
              <a:rPr lang="en-GB" dirty="0"/>
              <a:t>Milestone</a:t>
            </a:r>
          </a:p>
        </p:txBody>
      </p:sp>
    </p:spTree>
    <p:extLst>
      <p:ext uri="{BB962C8B-B14F-4D97-AF65-F5344CB8AC3E}">
        <p14:creationId xmlns:p14="http://schemas.microsoft.com/office/powerpoint/2010/main" val="21590282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meline I60V4">
    <p:bg>
      <p:bgPr>
        <a:solidFill>
          <a:schemeClr val="bg1"/>
        </a:solidFill>
        <a:effectLst/>
      </p:bgPr>
    </p:bg>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id="{F3E5D277-4339-C4D1-A41A-BB7B87063406}"/>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4" name="Title 1">
            <a:extLst>
              <a:ext uri="{FF2B5EF4-FFF2-40B4-BE49-F238E27FC236}">
                <a16:creationId xmlns:a16="http://schemas.microsoft.com/office/drawing/2014/main" id="{C260620B-EC8A-78D9-76D4-E4DE28BCEDED}"/>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48" name="Text Placeholder 47">
            <a:extLst>
              <a:ext uri="{FF2B5EF4-FFF2-40B4-BE49-F238E27FC236}">
                <a16:creationId xmlns:a16="http://schemas.microsoft.com/office/drawing/2014/main" id="{43BF1845-C70F-D3A9-7F86-DD4539DA6801}"/>
              </a:ext>
            </a:extLst>
          </p:cNvPr>
          <p:cNvSpPr>
            <a:spLocks noGrp="1"/>
          </p:cNvSpPr>
          <p:nvPr>
            <p:ph type="body" sz="quarter" idx="52" hasCustomPrompt="1"/>
          </p:nvPr>
        </p:nvSpPr>
        <p:spPr>
          <a:xfrm>
            <a:off x="584200" y="3983831"/>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cxnSp>
        <p:nvCxnSpPr>
          <p:cNvPr id="9" name="Straight Connector 8">
            <a:extLst>
              <a:ext uri="{FF2B5EF4-FFF2-40B4-BE49-F238E27FC236}">
                <a16:creationId xmlns:a16="http://schemas.microsoft.com/office/drawing/2014/main" id="{CCD9C32B-94BC-820A-0BB0-3632D8B64185}"/>
              </a:ext>
            </a:extLst>
          </p:cNvPr>
          <p:cNvCxnSpPr>
            <a:cxnSpLocks/>
          </p:cNvCxnSpPr>
          <p:nvPr userDrawn="1"/>
        </p:nvCxnSpPr>
        <p:spPr>
          <a:xfrm>
            <a:off x="587375" y="3983235"/>
            <a:ext cx="11604625"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6C56DE8-B888-CF16-9037-81D79DF3294B}"/>
              </a:ext>
            </a:extLst>
          </p:cNvPr>
          <p:cNvSpPr>
            <a:spLocks noGrp="1"/>
          </p:cNvSpPr>
          <p:nvPr>
            <p:ph type="body" sz="quarter" idx="42"/>
          </p:nvPr>
        </p:nvSpPr>
        <p:spPr>
          <a:xfrm>
            <a:off x="1043724" y="4978635"/>
            <a:ext cx="1641522" cy="1130707"/>
          </a:xfrm>
        </p:spPr>
        <p:txBody>
          <a:bodyPr>
            <a:noAutofit/>
          </a:bodyPr>
          <a:lstStyle>
            <a:lvl1pPr algn="l">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3" name="Text Placeholder 7">
            <a:extLst>
              <a:ext uri="{FF2B5EF4-FFF2-40B4-BE49-F238E27FC236}">
                <a16:creationId xmlns:a16="http://schemas.microsoft.com/office/drawing/2014/main" id="{6983499A-72B1-5BC3-FD8C-B9704ECFED19}"/>
              </a:ext>
            </a:extLst>
          </p:cNvPr>
          <p:cNvSpPr>
            <a:spLocks noGrp="1"/>
          </p:cNvSpPr>
          <p:nvPr>
            <p:ph type="body" sz="quarter" idx="43"/>
          </p:nvPr>
        </p:nvSpPr>
        <p:spPr>
          <a:xfrm>
            <a:off x="1043724" y="4389345"/>
            <a:ext cx="1641522" cy="555053"/>
          </a:xfrm>
        </p:spPr>
        <p:txBody>
          <a:bodyPr anchor="ctr">
            <a:noAutofit/>
          </a:bodyPr>
          <a:lstStyle>
            <a:lvl1pPr algn="l">
              <a:lnSpc>
                <a:spcPct val="100000"/>
              </a:lnSpc>
              <a:spcBef>
                <a:spcPts val="0"/>
              </a:spcBef>
              <a:defRPr sz="1400">
                <a:solidFill>
                  <a:schemeClr val="tx1"/>
                </a:solidFill>
              </a:defRPr>
            </a:lvl1pPr>
          </a:lstStyle>
          <a:p>
            <a:pPr lvl="0"/>
            <a:r>
              <a:rPr lang="en-GB" dirty="0"/>
              <a:t>Click to edit Master text styles</a:t>
            </a:r>
          </a:p>
        </p:txBody>
      </p:sp>
      <p:sp>
        <p:nvSpPr>
          <p:cNvPr id="54" name="Text Placeholder 7">
            <a:extLst>
              <a:ext uri="{FF2B5EF4-FFF2-40B4-BE49-F238E27FC236}">
                <a16:creationId xmlns:a16="http://schemas.microsoft.com/office/drawing/2014/main" id="{968F3835-9C63-EF19-32BD-25CE27F15DBC}"/>
              </a:ext>
            </a:extLst>
          </p:cNvPr>
          <p:cNvSpPr>
            <a:spLocks noGrp="1"/>
          </p:cNvSpPr>
          <p:nvPr>
            <p:ph type="body" sz="quarter" idx="54" hasCustomPrompt="1"/>
          </p:nvPr>
        </p:nvSpPr>
        <p:spPr>
          <a:xfrm>
            <a:off x="498629" y="3685157"/>
            <a:ext cx="1423369" cy="247321"/>
          </a:xfrm>
        </p:spPr>
        <p:txBody>
          <a:bodyPr anchor="ctr">
            <a:noAutofit/>
          </a:bodyPr>
          <a:lstStyle>
            <a:lvl1pPr algn="l">
              <a:lnSpc>
                <a:spcPct val="100000"/>
              </a:lnSpc>
              <a:spcBef>
                <a:spcPts val="0"/>
              </a:spcBef>
              <a:defRPr sz="1300">
                <a:solidFill>
                  <a:schemeClr val="tx1"/>
                </a:solidFill>
              </a:defRPr>
            </a:lvl1pPr>
          </a:lstStyle>
          <a:p>
            <a:pPr lvl="0"/>
            <a:r>
              <a:rPr lang="en-GB" dirty="0"/>
              <a:t>Milestone</a:t>
            </a:r>
          </a:p>
        </p:txBody>
      </p:sp>
      <p:sp>
        <p:nvSpPr>
          <p:cNvPr id="2" name="Text Placeholder 47">
            <a:extLst>
              <a:ext uri="{FF2B5EF4-FFF2-40B4-BE49-F238E27FC236}">
                <a16:creationId xmlns:a16="http://schemas.microsoft.com/office/drawing/2014/main" id="{EB5770D7-7030-FB7F-94E7-5AF4EAD5E798}"/>
              </a:ext>
            </a:extLst>
          </p:cNvPr>
          <p:cNvSpPr>
            <a:spLocks noGrp="1"/>
          </p:cNvSpPr>
          <p:nvPr>
            <p:ph type="body" sz="quarter" idx="55" hasCustomPrompt="1"/>
          </p:nvPr>
        </p:nvSpPr>
        <p:spPr>
          <a:xfrm flipV="1">
            <a:off x="2368076" y="3464108"/>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5" name="Text Placeholder 2">
            <a:extLst>
              <a:ext uri="{FF2B5EF4-FFF2-40B4-BE49-F238E27FC236}">
                <a16:creationId xmlns:a16="http://schemas.microsoft.com/office/drawing/2014/main" id="{E18CFAF6-66DD-C2A4-47C9-F2DA9576B276}"/>
              </a:ext>
            </a:extLst>
          </p:cNvPr>
          <p:cNvSpPr>
            <a:spLocks noGrp="1"/>
          </p:cNvSpPr>
          <p:nvPr>
            <p:ph type="body" sz="quarter" idx="56"/>
          </p:nvPr>
        </p:nvSpPr>
        <p:spPr>
          <a:xfrm>
            <a:off x="2827600" y="2405457"/>
            <a:ext cx="1641522" cy="1130707"/>
          </a:xfrm>
        </p:spPr>
        <p:txBody>
          <a:bodyPr>
            <a:noAutofit/>
          </a:bodyPr>
          <a:lstStyle>
            <a:lvl1pPr algn="l">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6" name="Text Placeholder 7">
            <a:extLst>
              <a:ext uri="{FF2B5EF4-FFF2-40B4-BE49-F238E27FC236}">
                <a16:creationId xmlns:a16="http://schemas.microsoft.com/office/drawing/2014/main" id="{CC8E716D-90B8-CA11-6A5A-143DCA473AD2}"/>
              </a:ext>
            </a:extLst>
          </p:cNvPr>
          <p:cNvSpPr>
            <a:spLocks noGrp="1"/>
          </p:cNvSpPr>
          <p:nvPr>
            <p:ph type="body" sz="quarter" idx="57"/>
          </p:nvPr>
        </p:nvSpPr>
        <p:spPr>
          <a:xfrm>
            <a:off x="2827600" y="1816167"/>
            <a:ext cx="1641522" cy="555053"/>
          </a:xfrm>
        </p:spPr>
        <p:txBody>
          <a:bodyPr anchor="ctr">
            <a:noAutofit/>
          </a:bodyPr>
          <a:lstStyle>
            <a:lvl1pPr algn="l">
              <a:lnSpc>
                <a:spcPct val="100000"/>
              </a:lnSpc>
              <a:spcBef>
                <a:spcPts val="0"/>
              </a:spcBef>
              <a:defRPr sz="1400">
                <a:solidFill>
                  <a:schemeClr val="tx1"/>
                </a:solidFill>
              </a:defRPr>
            </a:lvl1pPr>
          </a:lstStyle>
          <a:p>
            <a:pPr lvl="0"/>
            <a:r>
              <a:rPr lang="en-GB" dirty="0"/>
              <a:t>Click to edit Master text styles</a:t>
            </a:r>
          </a:p>
        </p:txBody>
      </p:sp>
      <p:sp>
        <p:nvSpPr>
          <p:cNvPr id="7" name="Text Placeholder 7">
            <a:extLst>
              <a:ext uri="{FF2B5EF4-FFF2-40B4-BE49-F238E27FC236}">
                <a16:creationId xmlns:a16="http://schemas.microsoft.com/office/drawing/2014/main" id="{B14899CB-C957-6674-D467-C21BF65C33F2}"/>
              </a:ext>
            </a:extLst>
          </p:cNvPr>
          <p:cNvSpPr>
            <a:spLocks noGrp="1"/>
          </p:cNvSpPr>
          <p:nvPr>
            <p:ph type="body" sz="quarter" idx="58" hasCustomPrompt="1"/>
          </p:nvPr>
        </p:nvSpPr>
        <p:spPr>
          <a:xfrm>
            <a:off x="2253426" y="4037957"/>
            <a:ext cx="1423369" cy="247321"/>
          </a:xfrm>
        </p:spPr>
        <p:txBody>
          <a:bodyPr anchor="ctr">
            <a:noAutofit/>
          </a:bodyPr>
          <a:lstStyle>
            <a:lvl1pPr algn="l">
              <a:lnSpc>
                <a:spcPct val="100000"/>
              </a:lnSpc>
              <a:spcBef>
                <a:spcPts val="0"/>
              </a:spcBef>
              <a:defRPr sz="1300">
                <a:solidFill>
                  <a:schemeClr val="tx1"/>
                </a:solidFill>
              </a:defRPr>
            </a:lvl1pPr>
          </a:lstStyle>
          <a:p>
            <a:pPr lvl="0"/>
            <a:r>
              <a:rPr lang="en-GB" dirty="0"/>
              <a:t>Milestone</a:t>
            </a:r>
          </a:p>
        </p:txBody>
      </p:sp>
      <p:sp>
        <p:nvSpPr>
          <p:cNvPr id="8" name="Text Placeholder 47">
            <a:extLst>
              <a:ext uri="{FF2B5EF4-FFF2-40B4-BE49-F238E27FC236}">
                <a16:creationId xmlns:a16="http://schemas.microsoft.com/office/drawing/2014/main" id="{BD41D12A-BB8F-2D7A-39B6-B956CB4E7462}"/>
              </a:ext>
            </a:extLst>
          </p:cNvPr>
          <p:cNvSpPr>
            <a:spLocks noGrp="1"/>
          </p:cNvSpPr>
          <p:nvPr>
            <p:ph type="body" sz="quarter" idx="59" hasCustomPrompt="1"/>
          </p:nvPr>
        </p:nvSpPr>
        <p:spPr>
          <a:xfrm>
            <a:off x="4151952" y="3983831"/>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10" name="Text Placeholder 2">
            <a:extLst>
              <a:ext uri="{FF2B5EF4-FFF2-40B4-BE49-F238E27FC236}">
                <a16:creationId xmlns:a16="http://schemas.microsoft.com/office/drawing/2014/main" id="{EED16348-6A2B-F326-B6FC-52949BADA30A}"/>
              </a:ext>
            </a:extLst>
          </p:cNvPr>
          <p:cNvSpPr>
            <a:spLocks noGrp="1"/>
          </p:cNvSpPr>
          <p:nvPr>
            <p:ph type="body" sz="quarter" idx="60"/>
          </p:nvPr>
        </p:nvSpPr>
        <p:spPr>
          <a:xfrm>
            <a:off x="4611476" y="4978635"/>
            <a:ext cx="1641522" cy="1130707"/>
          </a:xfrm>
        </p:spPr>
        <p:txBody>
          <a:bodyPr>
            <a:noAutofit/>
          </a:bodyPr>
          <a:lstStyle>
            <a:lvl1pPr algn="l">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2" name="Text Placeholder 7">
            <a:extLst>
              <a:ext uri="{FF2B5EF4-FFF2-40B4-BE49-F238E27FC236}">
                <a16:creationId xmlns:a16="http://schemas.microsoft.com/office/drawing/2014/main" id="{0CB5E748-88DA-972A-7E23-B4081D3EA6AD}"/>
              </a:ext>
            </a:extLst>
          </p:cNvPr>
          <p:cNvSpPr>
            <a:spLocks noGrp="1"/>
          </p:cNvSpPr>
          <p:nvPr>
            <p:ph type="body" sz="quarter" idx="61"/>
          </p:nvPr>
        </p:nvSpPr>
        <p:spPr>
          <a:xfrm>
            <a:off x="4611476" y="4389345"/>
            <a:ext cx="1641522" cy="555053"/>
          </a:xfrm>
        </p:spPr>
        <p:txBody>
          <a:bodyPr anchor="ctr">
            <a:noAutofit/>
          </a:bodyPr>
          <a:lstStyle>
            <a:lvl1pPr algn="l">
              <a:lnSpc>
                <a:spcPct val="100000"/>
              </a:lnSpc>
              <a:spcBef>
                <a:spcPts val="0"/>
              </a:spcBef>
              <a:defRPr sz="1400">
                <a:solidFill>
                  <a:schemeClr val="tx1"/>
                </a:solidFill>
              </a:defRPr>
            </a:lvl1pPr>
          </a:lstStyle>
          <a:p>
            <a:pPr lvl="0"/>
            <a:r>
              <a:rPr lang="en-GB" dirty="0"/>
              <a:t>Click to edit Master text styles</a:t>
            </a:r>
          </a:p>
        </p:txBody>
      </p:sp>
      <p:sp>
        <p:nvSpPr>
          <p:cNvPr id="14" name="Text Placeholder 7">
            <a:extLst>
              <a:ext uri="{FF2B5EF4-FFF2-40B4-BE49-F238E27FC236}">
                <a16:creationId xmlns:a16="http://schemas.microsoft.com/office/drawing/2014/main" id="{01102CDA-8A47-A8AC-BDA5-9F04B92148D0}"/>
              </a:ext>
            </a:extLst>
          </p:cNvPr>
          <p:cNvSpPr>
            <a:spLocks noGrp="1"/>
          </p:cNvSpPr>
          <p:nvPr>
            <p:ph type="body" sz="quarter" idx="62" hasCustomPrompt="1"/>
          </p:nvPr>
        </p:nvSpPr>
        <p:spPr>
          <a:xfrm>
            <a:off x="4066381" y="3685157"/>
            <a:ext cx="1423369" cy="247321"/>
          </a:xfrm>
        </p:spPr>
        <p:txBody>
          <a:bodyPr anchor="ctr">
            <a:noAutofit/>
          </a:bodyPr>
          <a:lstStyle>
            <a:lvl1pPr algn="l">
              <a:lnSpc>
                <a:spcPct val="100000"/>
              </a:lnSpc>
              <a:spcBef>
                <a:spcPts val="0"/>
              </a:spcBef>
              <a:defRPr sz="1300">
                <a:solidFill>
                  <a:schemeClr val="tx1"/>
                </a:solidFill>
              </a:defRPr>
            </a:lvl1pPr>
          </a:lstStyle>
          <a:p>
            <a:pPr lvl="0"/>
            <a:r>
              <a:rPr lang="en-GB" dirty="0"/>
              <a:t>Milestone</a:t>
            </a:r>
          </a:p>
        </p:txBody>
      </p:sp>
      <p:sp>
        <p:nvSpPr>
          <p:cNvPr id="15" name="Text Placeholder 47">
            <a:extLst>
              <a:ext uri="{FF2B5EF4-FFF2-40B4-BE49-F238E27FC236}">
                <a16:creationId xmlns:a16="http://schemas.microsoft.com/office/drawing/2014/main" id="{55594443-EB92-E0D5-F3E2-C880EE3795A9}"/>
              </a:ext>
            </a:extLst>
          </p:cNvPr>
          <p:cNvSpPr>
            <a:spLocks noGrp="1"/>
          </p:cNvSpPr>
          <p:nvPr>
            <p:ph type="body" sz="quarter" idx="63" hasCustomPrompt="1"/>
          </p:nvPr>
        </p:nvSpPr>
        <p:spPr>
          <a:xfrm flipV="1">
            <a:off x="5935828" y="3464108"/>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16" name="Text Placeholder 2">
            <a:extLst>
              <a:ext uri="{FF2B5EF4-FFF2-40B4-BE49-F238E27FC236}">
                <a16:creationId xmlns:a16="http://schemas.microsoft.com/office/drawing/2014/main" id="{07106273-4D98-50DB-6C77-B7D5A9960CA7}"/>
              </a:ext>
            </a:extLst>
          </p:cNvPr>
          <p:cNvSpPr>
            <a:spLocks noGrp="1"/>
          </p:cNvSpPr>
          <p:nvPr>
            <p:ph type="body" sz="quarter" idx="64"/>
          </p:nvPr>
        </p:nvSpPr>
        <p:spPr>
          <a:xfrm>
            <a:off x="6395352" y="2405457"/>
            <a:ext cx="1641522" cy="1130707"/>
          </a:xfrm>
        </p:spPr>
        <p:txBody>
          <a:bodyPr>
            <a:noAutofit/>
          </a:bodyPr>
          <a:lstStyle>
            <a:lvl1pPr algn="l">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7" name="Text Placeholder 7">
            <a:extLst>
              <a:ext uri="{FF2B5EF4-FFF2-40B4-BE49-F238E27FC236}">
                <a16:creationId xmlns:a16="http://schemas.microsoft.com/office/drawing/2014/main" id="{61E12DE1-CF11-5D63-7424-D0188B97872A}"/>
              </a:ext>
            </a:extLst>
          </p:cNvPr>
          <p:cNvSpPr>
            <a:spLocks noGrp="1"/>
          </p:cNvSpPr>
          <p:nvPr>
            <p:ph type="body" sz="quarter" idx="65"/>
          </p:nvPr>
        </p:nvSpPr>
        <p:spPr>
          <a:xfrm>
            <a:off x="6395352" y="1816167"/>
            <a:ext cx="1641522" cy="555053"/>
          </a:xfrm>
        </p:spPr>
        <p:txBody>
          <a:bodyPr anchor="ctr">
            <a:noAutofit/>
          </a:bodyPr>
          <a:lstStyle>
            <a:lvl1pPr algn="l">
              <a:lnSpc>
                <a:spcPct val="100000"/>
              </a:lnSpc>
              <a:spcBef>
                <a:spcPts val="0"/>
              </a:spcBef>
              <a:defRPr sz="1400">
                <a:solidFill>
                  <a:schemeClr val="tx1"/>
                </a:solidFill>
              </a:defRPr>
            </a:lvl1pPr>
          </a:lstStyle>
          <a:p>
            <a:pPr lvl="0"/>
            <a:r>
              <a:rPr lang="en-GB" dirty="0"/>
              <a:t>Click to edit Master text styles</a:t>
            </a:r>
          </a:p>
        </p:txBody>
      </p:sp>
      <p:sp>
        <p:nvSpPr>
          <p:cNvPr id="18" name="Text Placeholder 7">
            <a:extLst>
              <a:ext uri="{FF2B5EF4-FFF2-40B4-BE49-F238E27FC236}">
                <a16:creationId xmlns:a16="http://schemas.microsoft.com/office/drawing/2014/main" id="{DEB378B8-1872-6DE6-2E68-7792A86B5368}"/>
              </a:ext>
            </a:extLst>
          </p:cNvPr>
          <p:cNvSpPr>
            <a:spLocks noGrp="1"/>
          </p:cNvSpPr>
          <p:nvPr>
            <p:ph type="body" sz="quarter" idx="66" hasCustomPrompt="1"/>
          </p:nvPr>
        </p:nvSpPr>
        <p:spPr>
          <a:xfrm>
            <a:off x="5821178" y="4037957"/>
            <a:ext cx="1423369" cy="247321"/>
          </a:xfrm>
        </p:spPr>
        <p:txBody>
          <a:bodyPr anchor="ctr">
            <a:noAutofit/>
          </a:bodyPr>
          <a:lstStyle>
            <a:lvl1pPr algn="l">
              <a:lnSpc>
                <a:spcPct val="100000"/>
              </a:lnSpc>
              <a:spcBef>
                <a:spcPts val="0"/>
              </a:spcBef>
              <a:defRPr sz="1300">
                <a:solidFill>
                  <a:schemeClr val="tx1"/>
                </a:solidFill>
              </a:defRPr>
            </a:lvl1pPr>
          </a:lstStyle>
          <a:p>
            <a:pPr lvl="0"/>
            <a:r>
              <a:rPr lang="en-GB" dirty="0"/>
              <a:t>Milestone</a:t>
            </a:r>
          </a:p>
        </p:txBody>
      </p:sp>
      <p:sp>
        <p:nvSpPr>
          <p:cNvPr id="35" name="Text Placeholder 47">
            <a:extLst>
              <a:ext uri="{FF2B5EF4-FFF2-40B4-BE49-F238E27FC236}">
                <a16:creationId xmlns:a16="http://schemas.microsoft.com/office/drawing/2014/main" id="{09B0A2E9-7DFC-A403-67B9-2849667B3518}"/>
              </a:ext>
            </a:extLst>
          </p:cNvPr>
          <p:cNvSpPr>
            <a:spLocks noGrp="1"/>
          </p:cNvSpPr>
          <p:nvPr>
            <p:ph type="body" sz="quarter" idx="67" hasCustomPrompt="1"/>
          </p:nvPr>
        </p:nvSpPr>
        <p:spPr>
          <a:xfrm>
            <a:off x="7719704" y="3983831"/>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36" name="Text Placeholder 2">
            <a:extLst>
              <a:ext uri="{FF2B5EF4-FFF2-40B4-BE49-F238E27FC236}">
                <a16:creationId xmlns:a16="http://schemas.microsoft.com/office/drawing/2014/main" id="{2728E5DA-F7D5-4638-C6A4-89A4B637BC67}"/>
              </a:ext>
            </a:extLst>
          </p:cNvPr>
          <p:cNvSpPr>
            <a:spLocks noGrp="1"/>
          </p:cNvSpPr>
          <p:nvPr>
            <p:ph type="body" sz="quarter" idx="68"/>
          </p:nvPr>
        </p:nvSpPr>
        <p:spPr>
          <a:xfrm>
            <a:off x="8179228" y="4978635"/>
            <a:ext cx="1641522" cy="1130707"/>
          </a:xfrm>
        </p:spPr>
        <p:txBody>
          <a:bodyPr>
            <a:noAutofit/>
          </a:bodyPr>
          <a:lstStyle>
            <a:lvl1pPr algn="l">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37" name="Text Placeholder 7">
            <a:extLst>
              <a:ext uri="{FF2B5EF4-FFF2-40B4-BE49-F238E27FC236}">
                <a16:creationId xmlns:a16="http://schemas.microsoft.com/office/drawing/2014/main" id="{1F680311-A7D4-BA9E-B8A3-3C0E2D35F4DD}"/>
              </a:ext>
            </a:extLst>
          </p:cNvPr>
          <p:cNvSpPr>
            <a:spLocks noGrp="1"/>
          </p:cNvSpPr>
          <p:nvPr>
            <p:ph type="body" sz="quarter" idx="69"/>
          </p:nvPr>
        </p:nvSpPr>
        <p:spPr>
          <a:xfrm>
            <a:off x="8179228" y="4389345"/>
            <a:ext cx="1641522" cy="555053"/>
          </a:xfrm>
        </p:spPr>
        <p:txBody>
          <a:bodyPr anchor="ctr">
            <a:noAutofit/>
          </a:bodyPr>
          <a:lstStyle>
            <a:lvl1pPr algn="l">
              <a:lnSpc>
                <a:spcPct val="100000"/>
              </a:lnSpc>
              <a:spcBef>
                <a:spcPts val="0"/>
              </a:spcBef>
              <a:defRPr sz="1400">
                <a:solidFill>
                  <a:schemeClr val="tx1"/>
                </a:solidFill>
              </a:defRPr>
            </a:lvl1pPr>
          </a:lstStyle>
          <a:p>
            <a:pPr lvl="0"/>
            <a:r>
              <a:rPr lang="en-GB" dirty="0"/>
              <a:t>Click to edit Master text styles</a:t>
            </a:r>
          </a:p>
        </p:txBody>
      </p:sp>
      <p:sp>
        <p:nvSpPr>
          <p:cNvPr id="38" name="Text Placeholder 7">
            <a:extLst>
              <a:ext uri="{FF2B5EF4-FFF2-40B4-BE49-F238E27FC236}">
                <a16:creationId xmlns:a16="http://schemas.microsoft.com/office/drawing/2014/main" id="{BF5ED435-4225-B01A-8661-4A55A282FA9A}"/>
              </a:ext>
            </a:extLst>
          </p:cNvPr>
          <p:cNvSpPr>
            <a:spLocks noGrp="1"/>
          </p:cNvSpPr>
          <p:nvPr>
            <p:ph type="body" sz="quarter" idx="70" hasCustomPrompt="1"/>
          </p:nvPr>
        </p:nvSpPr>
        <p:spPr>
          <a:xfrm>
            <a:off x="7634133" y="3685157"/>
            <a:ext cx="1423369" cy="247321"/>
          </a:xfrm>
        </p:spPr>
        <p:txBody>
          <a:bodyPr anchor="ctr">
            <a:noAutofit/>
          </a:bodyPr>
          <a:lstStyle>
            <a:lvl1pPr algn="l">
              <a:lnSpc>
                <a:spcPct val="100000"/>
              </a:lnSpc>
              <a:spcBef>
                <a:spcPts val="0"/>
              </a:spcBef>
              <a:defRPr sz="1300">
                <a:solidFill>
                  <a:schemeClr val="tx1"/>
                </a:solidFill>
              </a:defRPr>
            </a:lvl1pPr>
          </a:lstStyle>
          <a:p>
            <a:pPr lvl="0"/>
            <a:r>
              <a:rPr lang="en-GB" dirty="0"/>
              <a:t>Milestone</a:t>
            </a:r>
          </a:p>
        </p:txBody>
      </p:sp>
      <p:sp>
        <p:nvSpPr>
          <p:cNvPr id="39" name="Text Placeholder 47">
            <a:extLst>
              <a:ext uri="{FF2B5EF4-FFF2-40B4-BE49-F238E27FC236}">
                <a16:creationId xmlns:a16="http://schemas.microsoft.com/office/drawing/2014/main" id="{3DB161CE-460D-3343-DC31-E64C1B932C43}"/>
              </a:ext>
            </a:extLst>
          </p:cNvPr>
          <p:cNvSpPr>
            <a:spLocks noGrp="1"/>
          </p:cNvSpPr>
          <p:nvPr>
            <p:ph type="body" sz="quarter" idx="71" hasCustomPrompt="1"/>
          </p:nvPr>
        </p:nvSpPr>
        <p:spPr>
          <a:xfrm flipV="1">
            <a:off x="9503579" y="3464108"/>
            <a:ext cx="518532" cy="518532"/>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40" name="Text Placeholder 2">
            <a:extLst>
              <a:ext uri="{FF2B5EF4-FFF2-40B4-BE49-F238E27FC236}">
                <a16:creationId xmlns:a16="http://schemas.microsoft.com/office/drawing/2014/main" id="{0759DE18-144A-8D7C-1A17-991B5BBE1924}"/>
              </a:ext>
            </a:extLst>
          </p:cNvPr>
          <p:cNvSpPr>
            <a:spLocks noGrp="1"/>
          </p:cNvSpPr>
          <p:nvPr>
            <p:ph type="body" sz="quarter" idx="72"/>
          </p:nvPr>
        </p:nvSpPr>
        <p:spPr>
          <a:xfrm>
            <a:off x="9963103" y="2405457"/>
            <a:ext cx="1641522" cy="1130707"/>
          </a:xfrm>
        </p:spPr>
        <p:txBody>
          <a:bodyPr>
            <a:noAutofit/>
          </a:bodyPr>
          <a:lstStyle>
            <a:lvl1pPr algn="l">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1" name="Text Placeholder 7">
            <a:extLst>
              <a:ext uri="{FF2B5EF4-FFF2-40B4-BE49-F238E27FC236}">
                <a16:creationId xmlns:a16="http://schemas.microsoft.com/office/drawing/2014/main" id="{48E68E70-1ECB-BC50-8395-F9DDC4B2544E}"/>
              </a:ext>
            </a:extLst>
          </p:cNvPr>
          <p:cNvSpPr>
            <a:spLocks noGrp="1"/>
          </p:cNvSpPr>
          <p:nvPr>
            <p:ph type="body" sz="quarter" idx="73"/>
          </p:nvPr>
        </p:nvSpPr>
        <p:spPr>
          <a:xfrm>
            <a:off x="9963103" y="1816167"/>
            <a:ext cx="1641522" cy="555053"/>
          </a:xfrm>
        </p:spPr>
        <p:txBody>
          <a:bodyPr anchor="ctr">
            <a:noAutofit/>
          </a:bodyPr>
          <a:lstStyle>
            <a:lvl1pPr algn="l">
              <a:lnSpc>
                <a:spcPct val="100000"/>
              </a:lnSpc>
              <a:spcBef>
                <a:spcPts val="0"/>
              </a:spcBef>
              <a:defRPr sz="1400">
                <a:solidFill>
                  <a:schemeClr val="tx1"/>
                </a:solidFill>
              </a:defRPr>
            </a:lvl1pPr>
          </a:lstStyle>
          <a:p>
            <a:pPr lvl="0"/>
            <a:r>
              <a:rPr lang="en-GB" dirty="0"/>
              <a:t>Click to edit Master text styles</a:t>
            </a:r>
          </a:p>
        </p:txBody>
      </p:sp>
      <p:sp>
        <p:nvSpPr>
          <p:cNvPr id="42" name="Text Placeholder 7">
            <a:extLst>
              <a:ext uri="{FF2B5EF4-FFF2-40B4-BE49-F238E27FC236}">
                <a16:creationId xmlns:a16="http://schemas.microsoft.com/office/drawing/2014/main" id="{A2A35910-E2BE-4554-252D-E74C9A812460}"/>
              </a:ext>
            </a:extLst>
          </p:cNvPr>
          <p:cNvSpPr>
            <a:spLocks noGrp="1"/>
          </p:cNvSpPr>
          <p:nvPr>
            <p:ph type="body" sz="quarter" idx="74" hasCustomPrompt="1"/>
          </p:nvPr>
        </p:nvSpPr>
        <p:spPr>
          <a:xfrm>
            <a:off x="9388929" y="4037957"/>
            <a:ext cx="1423369" cy="247321"/>
          </a:xfrm>
        </p:spPr>
        <p:txBody>
          <a:bodyPr anchor="ctr">
            <a:noAutofit/>
          </a:bodyPr>
          <a:lstStyle>
            <a:lvl1pPr algn="l">
              <a:lnSpc>
                <a:spcPct val="100000"/>
              </a:lnSpc>
              <a:spcBef>
                <a:spcPts val="0"/>
              </a:spcBef>
              <a:defRPr sz="1300">
                <a:solidFill>
                  <a:schemeClr val="tx1"/>
                </a:solidFill>
              </a:defRPr>
            </a:lvl1pPr>
          </a:lstStyle>
          <a:p>
            <a:pPr lvl="0"/>
            <a:r>
              <a:rPr lang="en-GB" dirty="0"/>
              <a:t>Milestone</a:t>
            </a:r>
          </a:p>
        </p:txBody>
      </p:sp>
    </p:spTree>
    <p:extLst>
      <p:ext uri="{BB962C8B-B14F-4D97-AF65-F5344CB8AC3E}">
        <p14:creationId xmlns:p14="http://schemas.microsoft.com/office/powerpoint/2010/main" val="33850612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meline I60V5">
    <p:bg>
      <p:bgPr>
        <a:solidFill>
          <a:schemeClr val="bg1"/>
        </a:solidFill>
        <a:effectLst/>
      </p:bgPr>
    </p:bg>
    <p:spTree>
      <p:nvGrpSpPr>
        <p:cNvPr id="1" name=""/>
        <p:cNvGrpSpPr/>
        <p:nvPr/>
      </p:nvGrpSpPr>
      <p:grpSpPr>
        <a:xfrm>
          <a:off x="0" y="0"/>
          <a:ext cx="0" cy="0"/>
          <a:chOff x="0" y="0"/>
          <a:chExt cx="0" cy="0"/>
        </a:xfrm>
      </p:grpSpPr>
      <p:sp>
        <p:nvSpPr>
          <p:cNvPr id="46" name="Text Placeholder 45">
            <a:extLst>
              <a:ext uri="{FF2B5EF4-FFF2-40B4-BE49-F238E27FC236}">
                <a16:creationId xmlns:a16="http://schemas.microsoft.com/office/drawing/2014/main" id="{9C165DBB-437B-30AE-1592-356DBF0F0AA9}"/>
              </a:ext>
            </a:extLst>
          </p:cNvPr>
          <p:cNvSpPr>
            <a:spLocks noGrp="1"/>
          </p:cNvSpPr>
          <p:nvPr>
            <p:ph type="body" sz="quarter" idx="50" hasCustomPrompt="1"/>
          </p:nvPr>
        </p:nvSpPr>
        <p:spPr>
          <a:xfrm rot="8120955" flipV="1">
            <a:off x="5993416" y="4419709"/>
            <a:ext cx="218046" cy="218046"/>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3" name="Freeform: Shape 2">
            <a:extLst>
              <a:ext uri="{FF2B5EF4-FFF2-40B4-BE49-F238E27FC236}">
                <a16:creationId xmlns:a16="http://schemas.microsoft.com/office/drawing/2014/main" id="{F3E5D277-4339-C4D1-A41A-BB7B87063406}"/>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4" name="Title 1">
            <a:extLst>
              <a:ext uri="{FF2B5EF4-FFF2-40B4-BE49-F238E27FC236}">
                <a16:creationId xmlns:a16="http://schemas.microsoft.com/office/drawing/2014/main" id="{C260620B-EC8A-78D9-76D4-E4DE28BCEDED}"/>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48" name="Text Placeholder 47">
            <a:extLst>
              <a:ext uri="{FF2B5EF4-FFF2-40B4-BE49-F238E27FC236}">
                <a16:creationId xmlns:a16="http://schemas.microsoft.com/office/drawing/2014/main" id="{43BF1845-C70F-D3A9-7F86-DD4539DA6801}"/>
              </a:ext>
            </a:extLst>
          </p:cNvPr>
          <p:cNvSpPr>
            <a:spLocks noGrp="1"/>
          </p:cNvSpPr>
          <p:nvPr>
            <p:ph type="body" sz="quarter" idx="52" hasCustomPrompt="1"/>
          </p:nvPr>
        </p:nvSpPr>
        <p:spPr>
          <a:xfrm rot="13552398">
            <a:off x="4685605" y="3387274"/>
            <a:ext cx="218046" cy="218046"/>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11" name="Text Placeholder 2">
            <a:extLst>
              <a:ext uri="{FF2B5EF4-FFF2-40B4-BE49-F238E27FC236}">
                <a16:creationId xmlns:a16="http://schemas.microsoft.com/office/drawing/2014/main" id="{D6C56DE8-B888-CF16-9037-81D79DF3294B}"/>
              </a:ext>
            </a:extLst>
          </p:cNvPr>
          <p:cNvSpPr>
            <a:spLocks noGrp="1"/>
          </p:cNvSpPr>
          <p:nvPr>
            <p:ph type="body" sz="quarter" idx="42"/>
          </p:nvPr>
        </p:nvSpPr>
        <p:spPr>
          <a:xfrm>
            <a:off x="1251353" y="2587485"/>
            <a:ext cx="2820175" cy="841515"/>
          </a:xfrm>
        </p:spPr>
        <p:txBody>
          <a:bodyPr>
            <a:noAutofit/>
          </a:bodyPr>
          <a:lstStyle>
            <a:lvl1pPr algn="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3" name="Text Placeholder 7">
            <a:extLst>
              <a:ext uri="{FF2B5EF4-FFF2-40B4-BE49-F238E27FC236}">
                <a16:creationId xmlns:a16="http://schemas.microsoft.com/office/drawing/2014/main" id="{6983499A-72B1-5BC3-FD8C-B9704ECFED19}"/>
              </a:ext>
            </a:extLst>
          </p:cNvPr>
          <p:cNvSpPr>
            <a:spLocks noGrp="1"/>
          </p:cNvSpPr>
          <p:nvPr>
            <p:ph type="body" sz="quarter" idx="43"/>
          </p:nvPr>
        </p:nvSpPr>
        <p:spPr>
          <a:xfrm>
            <a:off x="1251353" y="1998195"/>
            <a:ext cx="2820175" cy="555053"/>
          </a:xfrm>
        </p:spPr>
        <p:txBody>
          <a:bodyPr anchor="ctr">
            <a:noAutofit/>
          </a:bodyPr>
          <a:lstStyle>
            <a:lvl1pPr algn="r">
              <a:lnSpc>
                <a:spcPct val="100000"/>
              </a:lnSpc>
              <a:spcBef>
                <a:spcPts val="0"/>
              </a:spcBef>
              <a:defRPr sz="1800">
                <a:solidFill>
                  <a:schemeClr val="tx1"/>
                </a:solidFill>
              </a:defRPr>
            </a:lvl1pPr>
          </a:lstStyle>
          <a:p>
            <a:pPr lvl="0"/>
            <a:r>
              <a:rPr lang="en-GB" dirty="0"/>
              <a:t>Click to edit Master text styles</a:t>
            </a:r>
          </a:p>
        </p:txBody>
      </p:sp>
      <p:sp>
        <p:nvSpPr>
          <p:cNvPr id="37" name="Text Placeholder 2">
            <a:extLst>
              <a:ext uri="{FF2B5EF4-FFF2-40B4-BE49-F238E27FC236}">
                <a16:creationId xmlns:a16="http://schemas.microsoft.com/office/drawing/2014/main" id="{40FA32C2-ECB9-01C0-2085-0D6FE2A9C9A3}"/>
              </a:ext>
            </a:extLst>
          </p:cNvPr>
          <p:cNvSpPr>
            <a:spLocks noGrp="1"/>
          </p:cNvSpPr>
          <p:nvPr>
            <p:ph type="body" sz="quarter" idx="44"/>
          </p:nvPr>
        </p:nvSpPr>
        <p:spPr>
          <a:xfrm>
            <a:off x="4685912" y="5431184"/>
            <a:ext cx="2820175" cy="841515"/>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38" name="Text Placeholder 7">
            <a:extLst>
              <a:ext uri="{FF2B5EF4-FFF2-40B4-BE49-F238E27FC236}">
                <a16:creationId xmlns:a16="http://schemas.microsoft.com/office/drawing/2014/main" id="{7E5ECC16-C0BD-C38C-5F0F-9A984C32189D}"/>
              </a:ext>
            </a:extLst>
          </p:cNvPr>
          <p:cNvSpPr>
            <a:spLocks noGrp="1"/>
          </p:cNvSpPr>
          <p:nvPr>
            <p:ph type="body" sz="quarter" idx="45"/>
          </p:nvPr>
        </p:nvSpPr>
        <p:spPr>
          <a:xfrm>
            <a:off x="4685912" y="4841894"/>
            <a:ext cx="2820175" cy="555053"/>
          </a:xfrm>
        </p:spPr>
        <p:txBody>
          <a:bodyPr anchor="ctr">
            <a:noAutofit/>
          </a:bodyPr>
          <a:lstStyle>
            <a:lvl1pPr algn="ctr">
              <a:lnSpc>
                <a:spcPct val="100000"/>
              </a:lnSpc>
              <a:spcBef>
                <a:spcPts val="0"/>
              </a:spcBef>
              <a:defRPr sz="1800">
                <a:solidFill>
                  <a:schemeClr val="tx1"/>
                </a:solidFill>
              </a:defRPr>
            </a:lvl1pPr>
          </a:lstStyle>
          <a:p>
            <a:pPr lvl="0"/>
            <a:r>
              <a:rPr lang="en-GB" dirty="0"/>
              <a:t>Click to edit Master text styles</a:t>
            </a:r>
          </a:p>
        </p:txBody>
      </p:sp>
      <p:sp>
        <p:nvSpPr>
          <p:cNvPr id="49" name="Text Placeholder 48">
            <a:extLst>
              <a:ext uri="{FF2B5EF4-FFF2-40B4-BE49-F238E27FC236}">
                <a16:creationId xmlns:a16="http://schemas.microsoft.com/office/drawing/2014/main" id="{E7CD07FC-BEE5-C23C-D7A7-8ED39AC7E675}"/>
              </a:ext>
            </a:extLst>
          </p:cNvPr>
          <p:cNvSpPr>
            <a:spLocks noGrp="1"/>
          </p:cNvSpPr>
          <p:nvPr>
            <p:ph type="body" sz="quarter" idx="53" hasCustomPrompt="1"/>
          </p:nvPr>
        </p:nvSpPr>
        <p:spPr>
          <a:xfrm rot="13416059">
            <a:off x="7301228" y="3386708"/>
            <a:ext cx="218046" cy="218046"/>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40" name="Text Placeholder 2">
            <a:extLst>
              <a:ext uri="{FF2B5EF4-FFF2-40B4-BE49-F238E27FC236}">
                <a16:creationId xmlns:a16="http://schemas.microsoft.com/office/drawing/2014/main" id="{B5A0C650-B2EC-1462-DD7F-EF336135C60B}"/>
              </a:ext>
            </a:extLst>
          </p:cNvPr>
          <p:cNvSpPr>
            <a:spLocks noGrp="1"/>
          </p:cNvSpPr>
          <p:nvPr>
            <p:ph type="body" sz="quarter" idx="46"/>
          </p:nvPr>
        </p:nvSpPr>
        <p:spPr>
          <a:xfrm>
            <a:off x="8112125" y="2587485"/>
            <a:ext cx="2820175" cy="841515"/>
          </a:xfrm>
        </p:spPr>
        <p:txBody>
          <a:bodyPr>
            <a:noAutofit/>
          </a:bodyPr>
          <a:lstStyle>
            <a:lvl1pPr algn="l">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1" name="Text Placeholder 7">
            <a:extLst>
              <a:ext uri="{FF2B5EF4-FFF2-40B4-BE49-F238E27FC236}">
                <a16:creationId xmlns:a16="http://schemas.microsoft.com/office/drawing/2014/main" id="{76AA9E70-E993-385C-8939-6195974DEB48}"/>
              </a:ext>
            </a:extLst>
          </p:cNvPr>
          <p:cNvSpPr>
            <a:spLocks noGrp="1"/>
          </p:cNvSpPr>
          <p:nvPr>
            <p:ph type="body" sz="quarter" idx="47"/>
          </p:nvPr>
        </p:nvSpPr>
        <p:spPr>
          <a:xfrm>
            <a:off x="8112125" y="1998195"/>
            <a:ext cx="2820175" cy="555053"/>
          </a:xfrm>
        </p:spPr>
        <p:txBody>
          <a:bodyPr anchor="ctr">
            <a:noAutofit/>
          </a:bodyPr>
          <a:lstStyle>
            <a:lvl1pPr algn="l">
              <a:lnSpc>
                <a:spcPct val="100000"/>
              </a:lnSpc>
              <a:spcBef>
                <a:spcPts val="0"/>
              </a:spcBef>
              <a:defRPr sz="1800">
                <a:solidFill>
                  <a:schemeClr val="tx1"/>
                </a:solidFill>
              </a:defRPr>
            </a:lvl1pPr>
          </a:lstStyle>
          <a:p>
            <a:pPr lvl="0"/>
            <a:r>
              <a:rPr lang="en-GB" dirty="0"/>
              <a:t>Click to edit Master text styles</a:t>
            </a:r>
          </a:p>
        </p:txBody>
      </p:sp>
      <p:sp>
        <p:nvSpPr>
          <p:cNvPr id="54" name="Text Placeholder 7">
            <a:extLst>
              <a:ext uri="{FF2B5EF4-FFF2-40B4-BE49-F238E27FC236}">
                <a16:creationId xmlns:a16="http://schemas.microsoft.com/office/drawing/2014/main" id="{968F3835-9C63-EF19-32BD-25CE27F15DBC}"/>
              </a:ext>
            </a:extLst>
          </p:cNvPr>
          <p:cNvSpPr>
            <a:spLocks noGrp="1"/>
          </p:cNvSpPr>
          <p:nvPr>
            <p:ph type="body" sz="quarter" idx="54" hasCustomPrompt="1"/>
          </p:nvPr>
        </p:nvSpPr>
        <p:spPr>
          <a:xfrm>
            <a:off x="4184928" y="3888225"/>
            <a:ext cx="1210543" cy="247321"/>
          </a:xfrm>
        </p:spPr>
        <p:txBody>
          <a:bodyPr anchor="ctr">
            <a:noAutofit/>
          </a:bodyPr>
          <a:lstStyle>
            <a:lvl1pPr algn="ctr">
              <a:lnSpc>
                <a:spcPct val="100000"/>
              </a:lnSpc>
              <a:spcBef>
                <a:spcPts val="0"/>
              </a:spcBef>
              <a:defRPr sz="1700">
                <a:solidFill>
                  <a:schemeClr val="tx1"/>
                </a:solidFill>
              </a:defRPr>
            </a:lvl1pPr>
          </a:lstStyle>
          <a:p>
            <a:pPr lvl="0"/>
            <a:r>
              <a:rPr lang="en-GB" dirty="0"/>
              <a:t>Milestone</a:t>
            </a:r>
          </a:p>
        </p:txBody>
      </p:sp>
      <p:sp>
        <p:nvSpPr>
          <p:cNvPr id="56" name="Text Placeholder 7">
            <a:extLst>
              <a:ext uri="{FF2B5EF4-FFF2-40B4-BE49-F238E27FC236}">
                <a16:creationId xmlns:a16="http://schemas.microsoft.com/office/drawing/2014/main" id="{6D393204-B169-7564-05A9-D4B6395A4C67}"/>
              </a:ext>
            </a:extLst>
          </p:cNvPr>
          <p:cNvSpPr>
            <a:spLocks noGrp="1"/>
          </p:cNvSpPr>
          <p:nvPr>
            <p:ph type="body" sz="quarter" idx="55" hasCustomPrompt="1"/>
          </p:nvPr>
        </p:nvSpPr>
        <p:spPr>
          <a:xfrm>
            <a:off x="6804978" y="3888225"/>
            <a:ext cx="1210543" cy="247321"/>
          </a:xfrm>
        </p:spPr>
        <p:txBody>
          <a:bodyPr anchor="ctr">
            <a:noAutofit/>
          </a:bodyPr>
          <a:lstStyle>
            <a:lvl1pPr algn="ctr">
              <a:lnSpc>
                <a:spcPct val="100000"/>
              </a:lnSpc>
              <a:spcBef>
                <a:spcPts val="0"/>
              </a:spcBef>
              <a:defRPr sz="1700">
                <a:solidFill>
                  <a:schemeClr val="tx1"/>
                </a:solidFill>
              </a:defRPr>
            </a:lvl1pPr>
          </a:lstStyle>
          <a:p>
            <a:pPr lvl="0"/>
            <a:r>
              <a:rPr lang="en-GB" dirty="0"/>
              <a:t>Milestone</a:t>
            </a:r>
          </a:p>
        </p:txBody>
      </p:sp>
      <p:sp>
        <p:nvSpPr>
          <p:cNvPr id="57" name="Text Placeholder 7">
            <a:extLst>
              <a:ext uri="{FF2B5EF4-FFF2-40B4-BE49-F238E27FC236}">
                <a16:creationId xmlns:a16="http://schemas.microsoft.com/office/drawing/2014/main" id="{B65B4364-2A6B-8EB7-227E-EFFD61F3A139}"/>
              </a:ext>
            </a:extLst>
          </p:cNvPr>
          <p:cNvSpPr>
            <a:spLocks noGrp="1"/>
          </p:cNvSpPr>
          <p:nvPr>
            <p:ph type="body" sz="quarter" idx="56" hasCustomPrompt="1"/>
          </p:nvPr>
        </p:nvSpPr>
        <p:spPr>
          <a:xfrm>
            <a:off x="5494953" y="3888225"/>
            <a:ext cx="1210543" cy="247321"/>
          </a:xfrm>
        </p:spPr>
        <p:txBody>
          <a:bodyPr anchor="ctr">
            <a:noAutofit/>
          </a:bodyPr>
          <a:lstStyle>
            <a:lvl1pPr algn="ctr">
              <a:lnSpc>
                <a:spcPct val="100000"/>
              </a:lnSpc>
              <a:spcBef>
                <a:spcPts val="0"/>
              </a:spcBef>
              <a:defRPr sz="1700">
                <a:solidFill>
                  <a:schemeClr val="tx1"/>
                </a:solidFill>
              </a:defRPr>
            </a:lvl1pPr>
          </a:lstStyle>
          <a:p>
            <a:pPr lvl="0"/>
            <a:r>
              <a:rPr lang="en-GB" dirty="0"/>
              <a:t>Milestone</a:t>
            </a:r>
          </a:p>
        </p:txBody>
      </p:sp>
      <p:grpSp>
        <p:nvGrpSpPr>
          <p:cNvPr id="2" name="Group 1">
            <a:extLst>
              <a:ext uri="{FF2B5EF4-FFF2-40B4-BE49-F238E27FC236}">
                <a16:creationId xmlns:a16="http://schemas.microsoft.com/office/drawing/2014/main" id="{085E363E-30FF-5A7B-91E6-966360EDCCA0}"/>
              </a:ext>
            </a:extLst>
          </p:cNvPr>
          <p:cNvGrpSpPr/>
          <p:nvPr userDrawn="1"/>
        </p:nvGrpSpPr>
        <p:grpSpPr>
          <a:xfrm>
            <a:off x="4140722" y="3357980"/>
            <a:ext cx="3923434" cy="1307812"/>
            <a:chOff x="4134283" y="2771991"/>
            <a:chExt cx="3923434" cy="1307812"/>
          </a:xfrm>
        </p:grpSpPr>
        <p:grpSp>
          <p:nvGrpSpPr>
            <p:cNvPr id="5" name="Group 4">
              <a:extLst>
                <a:ext uri="{FF2B5EF4-FFF2-40B4-BE49-F238E27FC236}">
                  <a16:creationId xmlns:a16="http://schemas.microsoft.com/office/drawing/2014/main" id="{1655A560-79FA-9DFA-662D-AEA7E7264036}"/>
                </a:ext>
              </a:extLst>
            </p:cNvPr>
            <p:cNvGrpSpPr/>
            <p:nvPr userDrawn="1"/>
          </p:nvGrpSpPr>
          <p:grpSpPr>
            <a:xfrm>
              <a:off x="4134283" y="2771991"/>
              <a:ext cx="3923434" cy="1307812"/>
              <a:chOff x="4134283" y="2768888"/>
              <a:chExt cx="3923434" cy="1307812"/>
            </a:xfrm>
          </p:grpSpPr>
          <p:sp>
            <p:nvSpPr>
              <p:cNvPr id="12" name="Arc 47">
                <a:extLst>
                  <a:ext uri="{FF2B5EF4-FFF2-40B4-BE49-F238E27FC236}">
                    <a16:creationId xmlns:a16="http://schemas.microsoft.com/office/drawing/2014/main" id="{39CE4BAD-DE6C-CAFA-1164-8E2FB2227B2D}"/>
                  </a:ext>
                </a:extLst>
              </p:cNvPr>
              <p:cNvSpPr/>
              <p:nvPr userDrawn="1"/>
            </p:nvSpPr>
            <p:spPr>
              <a:xfrm>
                <a:off x="4134283" y="2768888"/>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4" name="Arc 48">
                <a:extLst>
                  <a:ext uri="{FF2B5EF4-FFF2-40B4-BE49-F238E27FC236}">
                    <a16:creationId xmlns:a16="http://schemas.microsoft.com/office/drawing/2014/main" id="{F28CDAB7-1062-5EA4-2B2A-E594871F9FB6}"/>
                  </a:ext>
                </a:extLst>
              </p:cNvPr>
              <p:cNvSpPr/>
              <p:nvPr userDrawn="1"/>
            </p:nvSpPr>
            <p:spPr>
              <a:xfrm flipV="1">
                <a:off x="5442094" y="2768888"/>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5" name="Arc 49">
                <a:extLst>
                  <a:ext uri="{FF2B5EF4-FFF2-40B4-BE49-F238E27FC236}">
                    <a16:creationId xmlns:a16="http://schemas.microsoft.com/office/drawing/2014/main" id="{BE2A6CC0-75C3-C14E-9653-1D7771BAD68A}"/>
                  </a:ext>
                </a:extLst>
              </p:cNvPr>
              <p:cNvSpPr/>
              <p:nvPr userDrawn="1"/>
            </p:nvSpPr>
            <p:spPr>
              <a:xfrm>
                <a:off x="6749906" y="2768888"/>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grpSp>
        <p:grpSp>
          <p:nvGrpSpPr>
            <p:cNvPr id="6" name="Group 5">
              <a:extLst>
                <a:ext uri="{FF2B5EF4-FFF2-40B4-BE49-F238E27FC236}">
                  <a16:creationId xmlns:a16="http://schemas.microsoft.com/office/drawing/2014/main" id="{6D8762CC-FB9F-8742-2804-02B85682DF56}"/>
                </a:ext>
              </a:extLst>
            </p:cNvPr>
            <p:cNvGrpSpPr/>
            <p:nvPr userDrawn="1"/>
          </p:nvGrpSpPr>
          <p:grpSpPr>
            <a:xfrm>
              <a:off x="4134283" y="2771991"/>
              <a:ext cx="3923434" cy="1307812"/>
              <a:chOff x="4134283" y="2775094"/>
              <a:chExt cx="3923434" cy="1307812"/>
            </a:xfrm>
          </p:grpSpPr>
          <p:sp>
            <p:nvSpPr>
              <p:cNvPr id="7" name="Arc 6">
                <a:extLst>
                  <a:ext uri="{FF2B5EF4-FFF2-40B4-BE49-F238E27FC236}">
                    <a16:creationId xmlns:a16="http://schemas.microsoft.com/office/drawing/2014/main" id="{CAC42FC9-7CCC-6102-E695-BFF579449705}"/>
                  </a:ext>
                </a:extLst>
              </p:cNvPr>
              <p:cNvSpPr/>
              <p:nvPr userDrawn="1"/>
            </p:nvSpPr>
            <p:spPr>
              <a:xfrm>
                <a:off x="4134283" y="2775094"/>
                <a:ext cx="1307811" cy="1307812"/>
              </a:xfrm>
              <a:prstGeom prst="arc">
                <a:avLst>
                  <a:gd name="adj1" fmla="val 10792152"/>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8" name="Arc 7">
                <a:extLst>
                  <a:ext uri="{FF2B5EF4-FFF2-40B4-BE49-F238E27FC236}">
                    <a16:creationId xmlns:a16="http://schemas.microsoft.com/office/drawing/2014/main" id="{7EBC49F0-0073-DCFD-2E21-B28F8A8EB464}"/>
                  </a:ext>
                </a:extLst>
              </p:cNvPr>
              <p:cNvSpPr/>
              <p:nvPr userDrawn="1"/>
            </p:nvSpPr>
            <p:spPr>
              <a:xfrm flipV="1">
                <a:off x="5442094" y="2775094"/>
                <a:ext cx="1307811" cy="1307812"/>
              </a:xfrm>
              <a:prstGeom prst="arc">
                <a:avLst>
                  <a:gd name="adj1" fmla="val 10790197"/>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0" name="Arc 9">
                <a:extLst>
                  <a:ext uri="{FF2B5EF4-FFF2-40B4-BE49-F238E27FC236}">
                    <a16:creationId xmlns:a16="http://schemas.microsoft.com/office/drawing/2014/main" id="{D4215F2B-762E-F873-05A4-30533BAC5FDB}"/>
                  </a:ext>
                </a:extLst>
              </p:cNvPr>
              <p:cNvSpPr/>
              <p:nvPr userDrawn="1"/>
            </p:nvSpPr>
            <p:spPr>
              <a:xfrm>
                <a:off x="6749906" y="2775094"/>
                <a:ext cx="1307811" cy="1307812"/>
              </a:xfrm>
              <a:prstGeom prst="arc">
                <a:avLst>
                  <a:gd name="adj1" fmla="val 10792152"/>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grpSp>
      </p:grpSp>
    </p:spTree>
    <p:extLst>
      <p:ext uri="{BB962C8B-B14F-4D97-AF65-F5344CB8AC3E}">
        <p14:creationId xmlns:p14="http://schemas.microsoft.com/office/powerpoint/2010/main" val="3841772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meline I60V6">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9194EFD-51CD-04DF-9DC4-2E1565747CF7}"/>
              </a:ext>
            </a:extLst>
          </p:cNvPr>
          <p:cNvGrpSpPr/>
          <p:nvPr userDrawn="1"/>
        </p:nvGrpSpPr>
        <p:grpSpPr>
          <a:xfrm>
            <a:off x="3480378" y="3357980"/>
            <a:ext cx="5231244" cy="1307812"/>
            <a:chOff x="4134283" y="3357980"/>
            <a:chExt cx="5231244" cy="1307812"/>
          </a:xfrm>
        </p:grpSpPr>
        <p:grpSp>
          <p:nvGrpSpPr>
            <p:cNvPr id="5" name="Group 4">
              <a:extLst>
                <a:ext uri="{FF2B5EF4-FFF2-40B4-BE49-F238E27FC236}">
                  <a16:creationId xmlns:a16="http://schemas.microsoft.com/office/drawing/2014/main" id="{A75EFAE7-DB06-590C-9B1F-3C4020FBBA4E}"/>
                </a:ext>
              </a:extLst>
            </p:cNvPr>
            <p:cNvGrpSpPr/>
            <p:nvPr userDrawn="1"/>
          </p:nvGrpSpPr>
          <p:grpSpPr>
            <a:xfrm>
              <a:off x="6749905" y="3357980"/>
              <a:ext cx="2615622" cy="1307812"/>
              <a:chOff x="4134283" y="2768888"/>
              <a:chExt cx="2615622" cy="1307812"/>
            </a:xfrm>
          </p:grpSpPr>
          <p:sp>
            <p:nvSpPr>
              <p:cNvPr id="18" name="Arc 47">
                <a:extLst>
                  <a:ext uri="{FF2B5EF4-FFF2-40B4-BE49-F238E27FC236}">
                    <a16:creationId xmlns:a16="http://schemas.microsoft.com/office/drawing/2014/main" id="{35BE7105-69DC-81F2-1524-E35F4D68B4AD}"/>
                  </a:ext>
                </a:extLst>
              </p:cNvPr>
              <p:cNvSpPr/>
              <p:nvPr userDrawn="1"/>
            </p:nvSpPr>
            <p:spPr>
              <a:xfrm>
                <a:off x="4134283" y="2768888"/>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9" name="Arc 48">
                <a:extLst>
                  <a:ext uri="{FF2B5EF4-FFF2-40B4-BE49-F238E27FC236}">
                    <a16:creationId xmlns:a16="http://schemas.microsoft.com/office/drawing/2014/main" id="{62C56C6A-A0F4-3614-F6BF-B3E91D255059}"/>
                  </a:ext>
                </a:extLst>
              </p:cNvPr>
              <p:cNvSpPr/>
              <p:nvPr userDrawn="1"/>
            </p:nvSpPr>
            <p:spPr>
              <a:xfrm flipV="1">
                <a:off x="5442094" y="2768888"/>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grpSp>
        <p:grpSp>
          <p:nvGrpSpPr>
            <p:cNvPr id="6" name="Group 5">
              <a:extLst>
                <a:ext uri="{FF2B5EF4-FFF2-40B4-BE49-F238E27FC236}">
                  <a16:creationId xmlns:a16="http://schemas.microsoft.com/office/drawing/2014/main" id="{DCF09AD7-4182-F9E1-8DF2-94B868DA5D60}"/>
                </a:ext>
              </a:extLst>
            </p:cNvPr>
            <p:cNvGrpSpPr/>
            <p:nvPr userDrawn="1"/>
          </p:nvGrpSpPr>
          <p:grpSpPr>
            <a:xfrm>
              <a:off x="4134283" y="3357980"/>
              <a:ext cx="2615622" cy="1307812"/>
              <a:chOff x="4134283" y="2768888"/>
              <a:chExt cx="2615622" cy="1307812"/>
            </a:xfrm>
          </p:grpSpPr>
          <p:sp>
            <p:nvSpPr>
              <p:cNvPr id="16" name="Arc 47">
                <a:extLst>
                  <a:ext uri="{FF2B5EF4-FFF2-40B4-BE49-F238E27FC236}">
                    <a16:creationId xmlns:a16="http://schemas.microsoft.com/office/drawing/2014/main" id="{C2F66580-81E0-F7E6-9EFF-D043EBAB60EA}"/>
                  </a:ext>
                </a:extLst>
              </p:cNvPr>
              <p:cNvSpPr/>
              <p:nvPr userDrawn="1"/>
            </p:nvSpPr>
            <p:spPr>
              <a:xfrm>
                <a:off x="4134283" y="2768888"/>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7" name="Arc 48">
                <a:extLst>
                  <a:ext uri="{FF2B5EF4-FFF2-40B4-BE49-F238E27FC236}">
                    <a16:creationId xmlns:a16="http://schemas.microsoft.com/office/drawing/2014/main" id="{9AD3684B-90DA-5C9E-04D7-65AC4A30AD06}"/>
                  </a:ext>
                </a:extLst>
              </p:cNvPr>
              <p:cNvSpPr/>
              <p:nvPr userDrawn="1"/>
            </p:nvSpPr>
            <p:spPr>
              <a:xfrm flipV="1">
                <a:off x="5442094" y="2768888"/>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grpSp>
        <p:grpSp>
          <p:nvGrpSpPr>
            <p:cNvPr id="7" name="Group 6">
              <a:extLst>
                <a:ext uri="{FF2B5EF4-FFF2-40B4-BE49-F238E27FC236}">
                  <a16:creationId xmlns:a16="http://schemas.microsoft.com/office/drawing/2014/main" id="{E36FDD18-C443-DB82-05C7-50C98B98F96B}"/>
                </a:ext>
              </a:extLst>
            </p:cNvPr>
            <p:cNvGrpSpPr/>
            <p:nvPr userDrawn="1"/>
          </p:nvGrpSpPr>
          <p:grpSpPr>
            <a:xfrm>
              <a:off x="4134283" y="3357980"/>
              <a:ext cx="2615622" cy="1307812"/>
              <a:chOff x="4134283" y="2775094"/>
              <a:chExt cx="2615622" cy="1307812"/>
            </a:xfrm>
          </p:grpSpPr>
          <p:sp>
            <p:nvSpPr>
              <p:cNvPr id="14" name="Arc 13">
                <a:extLst>
                  <a:ext uri="{FF2B5EF4-FFF2-40B4-BE49-F238E27FC236}">
                    <a16:creationId xmlns:a16="http://schemas.microsoft.com/office/drawing/2014/main" id="{22D18510-49A1-9BC9-8562-8CD9B056800D}"/>
                  </a:ext>
                </a:extLst>
              </p:cNvPr>
              <p:cNvSpPr/>
              <p:nvPr userDrawn="1"/>
            </p:nvSpPr>
            <p:spPr>
              <a:xfrm>
                <a:off x="4134283" y="2775094"/>
                <a:ext cx="1307811" cy="1307812"/>
              </a:xfrm>
              <a:prstGeom prst="arc">
                <a:avLst>
                  <a:gd name="adj1" fmla="val 10792152"/>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5" name="Arc 14">
                <a:extLst>
                  <a:ext uri="{FF2B5EF4-FFF2-40B4-BE49-F238E27FC236}">
                    <a16:creationId xmlns:a16="http://schemas.microsoft.com/office/drawing/2014/main" id="{D04AEF53-C452-CFAE-15C9-74DED72A0778}"/>
                  </a:ext>
                </a:extLst>
              </p:cNvPr>
              <p:cNvSpPr/>
              <p:nvPr userDrawn="1"/>
            </p:nvSpPr>
            <p:spPr>
              <a:xfrm flipV="1">
                <a:off x="5442094" y="2775094"/>
                <a:ext cx="1307811" cy="1307812"/>
              </a:xfrm>
              <a:prstGeom prst="arc">
                <a:avLst>
                  <a:gd name="adj1" fmla="val 10790197"/>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grpSp>
        <p:grpSp>
          <p:nvGrpSpPr>
            <p:cNvPr id="8" name="Group 7">
              <a:extLst>
                <a:ext uri="{FF2B5EF4-FFF2-40B4-BE49-F238E27FC236}">
                  <a16:creationId xmlns:a16="http://schemas.microsoft.com/office/drawing/2014/main" id="{0092B98D-965D-A9EE-4BFC-66378B793777}"/>
                </a:ext>
              </a:extLst>
            </p:cNvPr>
            <p:cNvGrpSpPr/>
            <p:nvPr userDrawn="1"/>
          </p:nvGrpSpPr>
          <p:grpSpPr>
            <a:xfrm>
              <a:off x="6749905" y="3357980"/>
              <a:ext cx="2615622" cy="1307812"/>
              <a:chOff x="4134283" y="2775094"/>
              <a:chExt cx="2615622" cy="1307812"/>
            </a:xfrm>
          </p:grpSpPr>
          <p:sp>
            <p:nvSpPr>
              <p:cNvPr id="10" name="Arc 9">
                <a:extLst>
                  <a:ext uri="{FF2B5EF4-FFF2-40B4-BE49-F238E27FC236}">
                    <a16:creationId xmlns:a16="http://schemas.microsoft.com/office/drawing/2014/main" id="{E92C5BF4-C1C3-7AA4-309A-54C394B15F20}"/>
                  </a:ext>
                </a:extLst>
              </p:cNvPr>
              <p:cNvSpPr/>
              <p:nvPr userDrawn="1"/>
            </p:nvSpPr>
            <p:spPr>
              <a:xfrm>
                <a:off x="4134283" y="2775094"/>
                <a:ext cx="1307811" cy="1307812"/>
              </a:xfrm>
              <a:prstGeom prst="arc">
                <a:avLst>
                  <a:gd name="adj1" fmla="val 10792152"/>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2" name="Arc 11">
                <a:extLst>
                  <a:ext uri="{FF2B5EF4-FFF2-40B4-BE49-F238E27FC236}">
                    <a16:creationId xmlns:a16="http://schemas.microsoft.com/office/drawing/2014/main" id="{B32B98DB-6201-9437-4AD2-B674552EFC3F}"/>
                  </a:ext>
                </a:extLst>
              </p:cNvPr>
              <p:cNvSpPr/>
              <p:nvPr userDrawn="1"/>
            </p:nvSpPr>
            <p:spPr>
              <a:xfrm flipV="1">
                <a:off x="5442094" y="2775094"/>
                <a:ext cx="1307811" cy="1307812"/>
              </a:xfrm>
              <a:prstGeom prst="arc">
                <a:avLst>
                  <a:gd name="adj1" fmla="val 10790197"/>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grpSp>
      </p:grpSp>
      <p:sp>
        <p:nvSpPr>
          <p:cNvPr id="46" name="Text Placeholder 45">
            <a:extLst>
              <a:ext uri="{FF2B5EF4-FFF2-40B4-BE49-F238E27FC236}">
                <a16:creationId xmlns:a16="http://schemas.microsoft.com/office/drawing/2014/main" id="{9C165DBB-437B-30AE-1592-356DBF0F0AA9}"/>
              </a:ext>
            </a:extLst>
          </p:cNvPr>
          <p:cNvSpPr>
            <a:spLocks noGrp="1" noChangeAspect="1"/>
          </p:cNvSpPr>
          <p:nvPr>
            <p:ph type="body" sz="quarter" idx="50" hasCustomPrompt="1"/>
          </p:nvPr>
        </p:nvSpPr>
        <p:spPr>
          <a:xfrm rot="8077340" flipV="1">
            <a:off x="5332295" y="4416570"/>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3" name="Freeform: Shape 2">
            <a:extLst>
              <a:ext uri="{FF2B5EF4-FFF2-40B4-BE49-F238E27FC236}">
                <a16:creationId xmlns:a16="http://schemas.microsoft.com/office/drawing/2014/main" id="{F3E5D277-4339-C4D1-A41A-BB7B87063406}"/>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4" name="Title 1">
            <a:extLst>
              <a:ext uri="{FF2B5EF4-FFF2-40B4-BE49-F238E27FC236}">
                <a16:creationId xmlns:a16="http://schemas.microsoft.com/office/drawing/2014/main" id="{C260620B-EC8A-78D9-76D4-E4DE28BCEDED}"/>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48" name="Text Placeholder 47">
            <a:extLst>
              <a:ext uri="{FF2B5EF4-FFF2-40B4-BE49-F238E27FC236}">
                <a16:creationId xmlns:a16="http://schemas.microsoft.com/office/drawing/2014/main" id="{43BF1845-C70F-D3A9-7F86-DD4539DA6801}"/>
              </a:ext>
            </a:extLst>
          </p:cNvPr>
          <p:cNvSpPr>
            <a:spLocks noGrp="1" noChangeAspect="1"/>
          </p:cNvSpPr>
          <p:nvPr>
            <p:ph type="body" sz="quarter" idx="52" hasCustomPrompt="1"/>
          </p:nvPr>
        </p:nvSpPr>
        <p:spPr>
          <a:xfrm rot="13480280">
            <a:off x="4024484" y="3385202"/>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11" name="Text Placeholder 2">
            <a:extLst>
              <a:ext uri="{FF2B5EF4-FFF2-40B4-BE49-F238E27FC236}">
                <a16:creationId xmlns:a16="http://schemas.microsoft.com/office/drawing/2014/main" id="{D6C56DE8-B888-CF16-9037-81D79DF3294B}"/>
              </a:ext>
            </a:extLst>
          </p:cNvPr>
          <p:cNvSpPr>
            <a:spLocks noGrp="1"/>
          </p:cNvSpPr>
          <p:nvPr>
            <p:ph type="body" sz="quarter" idx="42"/>
          </p:nvPr>
        </p:nvSpPr>
        <p:spPr>
          <a:xfrm>
            <a:off x="1096048" y="3968145"/>
            <a:ext cx="2153037" cy="842400"/>
          </a:xfrm>
        </p:spPr>
        <p:txBody>
          <a:bodyPr>
            <a:noAutofit/>
          </a:bodyPr>
          <a:lstStyle>
            <a:lvl1pPr algn="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3" name="Text Placeholder 7">
            <a:extLst>
              <a:ext uri="{FF2B5EF4-FFF2-40B4-BE49-F238E27FC236}">
                <a16:creationId xmlns:a16="http://schemas.microsoft.com/office/drawing/2014/main" id="{6983499A-72B1-5BC3-FD8C-B9704ECFED19}"/>
              </a:ext>
            </a:extLst>
          </p:cNvPr>
          <p:cNvSpPr>
            <a:spLocks noGrp="1"/>
          </p:cNvSpPr>
          <p:nvPr>
            <p:ph type="body" sz="quarter" idx="43"/>
          </p:nvPr>
        </p:nvSpPr>
        <p:spPr>
          <a:xfrm>
            <a:off x="1096048" y="3378855"/>
            <a:ext cx="2153037" cy="555053"/>
          </a:xfrm>
        </p:spPr>
        <p:txBody>
          <a:bodyPr anchor="ctr">
            <a:noAutofit/>
          </a:bodyPr>
          <a:lstStyle>
            <a:lvl1pPr algn="r">
              <a:lnSpc>
                <a:spcPct val="100000"/>
              </a:lnSpc>
              <a:spcBef>
                <a:spcPts val="0"/>
              </a:spcBef>
              <a:defRPr sz="1800">
                <a:solidFill>
                  <a:schemeClr val="tx1"/>
                </a:solidFill>
              </a:defRPr>
            </a:lvl1pPr>
          </a:lstStyle>
          <a:p>
            <a:pPr lvl="0"/>
            <a:r>
              <a:rPr lang="en-GB" dirty="0"/>
              <a:t>Click to edit Master text styles</a:t>
            </a:r>
          </a:p>
        </p:txBody>
      </p:sp>
      <p:sp>
        <p:nvSpPr>
          <p:cNvPr id="37" name="Text Placeholder 2">
            <a:extLst>
              <a:ext uri="{FF2B5EF4-FFF2-40B4-BE49-F238E27FC236}">
                <a16:creationId xmlns:a16="http://schemas.microsoft.com/office/drawing/2014/main" id="{40FA32C2-ECB9-01C0-2085-0D6FE2A9C9A3}"/>
              </a:ext>
            </a:extLst>
          </p:cNvPr>
          <p:cNvSpPr>
            <a:spLocks noGrp="1"/>
          </p:cNvSpPr>
          <p:nvPr>
            <p:ph type="body" sz="quarter" idx="44"/>
          </p:nvPr>
        </p:nvSpPr>
        <p:spPr>
          <a:xfrm>
            <a:off x="4370016" y="5431400"/>
            <a:ext cx="2153037" cy="842400"/>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38" name="Text Placeholder 7">
            <a:extLst>
              <a:ext uri="{FF2B5EF4-FFF2-40B4-BE49-F238E27FC236}">
                <a16:creationId xmlns:a16="http://schemas.microsoft.com/office/drawing/2014/main" id="{7E5ECC16-C0BD-C38C-5F0F-9A984C32189D}"/>
              </a:ext>
            </a:extLst>
          </p:cNvPr>
          <p:cNvSpPr>
            <a:spLocks noGrp="1"/>
          </p:cNvSpPr>
          <p:nvPr>
            <p:ph type="body" sz="quarter" idx="45"/>
          </p:nvPr>
        </p:nvSpPr>
        <p:spPr>
          <a:xfrm>
            <a:off x="4370016" y="4842110"/>
            <a:ext cx="2153037" cy="555053"/>
          </a:xfrm>
        </p:spPr>
        <p:txBody>
          <a:bodyPr anchor="ctr">
            <a:noAutofit/>
          </a:bodyPr>
          <a:lstStyle>
            <a:lvl1pPr algn="ctr">
              <a:lnSpc>
                <a:spcPct val="100000"/>
              </a:lnSpc>
              <a:spcBef>
                <a:spcPts val="0"/>
              </a:spcBef>
              <a:defRPr sz="1800">
                <a:solidFill>
                  <a:schemeClr val="tx1"/>
                </a:solidFill>
              </a:defRPr>
            </a:lvl1pPr>
          </a:lstStyle>
          <a:p>
            <a:pPr lvl="0"/>
            <a:r>
              <a:rPr lang="en-GB" dirty="0"/>
              <a:t>Click to edit Master text styles</a:t>
            </a:r>
          </a:p>
        </p:txBody>
      </p:sp>
      <p:sp>
        <p:nvSpPr>
          <p:cNvPr id="49" name="Text Placeholder 48">
            <a:extLst>
              <a:ext uri="{FF2B5EF4-FFF2-40B4-BE49-F238E27FC236}">
                <a16:creationId xmlns:a16="http://schemas.microsoft.com/office/drawing/2014/main" id="{E7CD07FC-BEE5-C23C-D7A7-8ED39AC7E675}"/>
              </a:ext>
            </a:extLst>
          </p:cNvPr>
          <p:cNvSpPr>
            <a:spLocks noGrp="1" noChangeAspect="1"/>
          </p:cNvSpPr>
          <p:nvPr>
            <p:ph type="body" sz="quarter" idx="53" hasCustomPrompt="1"/>
          </p:nvPr>
        </p:nvSpPr>
        <p:spPr>
          <a:xfrm rot="13480280">
            <a:off x="6640106" y="3385203"/>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40" name="Text Placeholder 2">
            <a:extLst>
              <a:ext uri="{FF2B5EF4-FFF2-40B4-BE49-F238E27FC236}">
                <a16:creationId xmlns:a16="http://schemas.microsoft.com/office/drawing/2014/main" id="{B5A0C650-B2EC-1462-DD7F-EF336135C60B}"/>
              </a:ext>
            </a:extLst>
          </p:cNvPr>
          <p:cNvSpPr>
            <a:spLocks noGrp="1"/>
          </p:cNvSpPr>
          <p:nvPr>
            <p:ph type="body" sz="quarter" idx="46"/>
          </p:nvPr>
        </p:nvSpPr>
        <p:spPr>
          <a:xfrm>
            <a:off x="5676562" y="2412469"/>
            <a:ext cx="2153037" cy="842400"/>
          </a:xfrm>
        </p:spPr>
        <p:txBody>
          <a:bodyPr>
            <a:noAutofit/>
          </a:bodyPr>
          <a:lstStyle>
            <a:lvl1pPr algn="ctr">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1" name="Text Placeholder 7">
            <a:extLst>
              <a:ext uri="{FF2B5EF4-FFF2-40B4-BE49-F238E27FC236}">
                <a16:creationId xmlns:a16="http://schemas.microsoft.com/office/drawing/2014/main" id="{76AA9E70-E993-385C-8939-6195974DEB48}"/>
              </a:ext>
            </a:extLst>
          </p:cNvPr>
          <p:cNvSpPr>
            <a:spLocks noGrp="1"/>
          </p:cNvSpPr>
          <p:nvPr>
            <p:ph type="body" sz="quarter" idx="47"/>
          </p:nvPr>
        </p:nvSpPr>
        <p:spPr>
          <a:xfrm>
            <a:off x="5676562" y="1823179"/>
            <a:ext cx="2153037" cy="555053"/>
          </a:xfrm>
        </p:spPr>
        <p:txBody>
          <a:bodyPr anchor="ctr">
            <a:noAutofit/>
          </a:bodyPr>
          <a:lstStyle>
            <a:lvl1pPr algn="ctr">
              <a:lnSpc>
                <a:spcPct val="100000"/>
              </a:lnSpc>
              <a:spcBef>
                <a:spcPts val="0"/>
              </a:spcBef>
              <a:defRPr sz="1800">
                <a:solidFill>
                  <a:schemeClr val="tx1"/>
                </a:solidFill>
              </a:defRPr>
            </a:lvl1pPr>
          </a:lstStyle>
          <a:p>
            <a:pPr lvl="0"/>
            <a:r>
              <a:rPr lang="en-GB" dirty="0"/>
              <a:t>Click to edit Master text styles</a:t>
            </a:r>
          </a:p>
        </p:txBody>
      </p:sp>
      <p:sp>
        <p:nvSpPr>
          <p:cNvPr id="47" name="Text Placeholder 46">
            <a:extLst>
              <a:ext uri="{FF2B5EF4-FFF2-40B4-BE49-F238E27FC236}">
                <a16:creationId xmlns:a16="http://schemas.microsoft.com/office/drawing/2014/main" id="{506A403F-1651-8AC4-7236-7BCD5B70207D}"/>
              </a:ext>
            </a:extLst>
          </p:cNvPr>
          <p:cNvSpPr>
            <a:spLocks noGrp="1" noChangeAspect="1"/>
          </p:cNvSpPr>
          <p:nvPr>
            <p:ph type="body" sz="quarter" idx="51" hasCustomPrompt="1"/>
          </p:nvPr>
        </p:nvSpPr>
        <p:spPr>
          <a:xfrm rot="8077340" flipV="1">
            <a:off x="7947917" y="4416570"/>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43" name="Text Placeholder 2">
            <a:extLst>
              <a:ext uri="{FF2B5EF4-FFF2-40B4-BE49-F238E27FC236}">
                <a16:creationId xmlns:a16="http://schemas.microsoft.com/office/drawing/2014/main" id="{0528D71F-F463-1C75-3146-12A57AE60B1B}"/>
              </a:ext>
            </a:extLst>
          </p:cNvPr>
          <p:cNvSpPr>
            <a:spLocks noGrp="1"/>
          </p:cNvSpPr>
          <p:nvPr>
            <p:ph type="body" sz="quarter" idx="48"/>
          </p:nvPr>
        </p:nvSpPr>
        <p:spPr>
          <a:xfrm>
            <a:off x="8865255" y="3964023"/>
            <a:ext cx="2153037" cy="842400"/>
          </a:xfrm>
        </p:spPr>
        <p:txBody>
          <a:bodyPr>
            <a:noAutofit/>
          </a:bodyPr>
          <a:lstStyle>
            <a:lvl1pPr algn="l">
              <a:lnSpc>
                <a:spcPct val="100000"/>
              </a:lnSpc>
              <a:spcBef>
                <a:spcPts val="0"/>
              </a:spcBef>
              <a:defRPr sz="16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4" name="Text Placeholder 7">
            <a:extLst>
              <a:ext uri="{FF2B5EF4-FFF2-40B4-BE49-F238E27FC236}">
                <a16:creationId xmlns:a16="http://schemas.microsoft.com/office/drawing/2014/main" id="{9574E517-0C7C-19C0-93A2-742DB2310880}"/>
              </a:ext>
            </a:extLst>
          </p:cNvPr>
          <p:cNvSpPr>
            <a:spLocks noGrp="1"/>
          </p:cNvSpPr>
          <p:nvPr>
            <p:ph type="body" sz="quarter" idx="49"/>
          </p:nvPr>
        </p:nvSpPr>
        <p:spPr>
          <a:xfrm>
            <a:off x="8865255" y="3374733"/>
            <a:ext cx="2153037" cy="555053"/>
          </a:xfrm>
        </p:spPr>
        <p:txBody>
          <a:bodyPr anchor="ctr">
            <a:noAutofit/>
          </a:bodyPr>
          <a:lstStyle>
            <a:lvl1pPr algn="l">
              <a:lnSpc>
                <a:spcPct val="100000"/>
              </a:lnSpc>
              <a:spcBef>
                <a:spcPts val="0"/>
              </a:spcBef>
              <a:defRPr sz="1800">
                <a:solidFill>
                  <a:schemeClr val="tx1"/>
                </a:solidFill>
              </a:defRPr>
            </a:lvl1pPr>
          </a:lstStyle>
          <a:p>
            <a:pPr lvl="0"/>
            <a:r>
              <a:rPr lang="en-GB" dirty="0"/>
              <a:t>Click to edit Master text styles</a:t>
            </a:r>
          </a:p>
        </p:txBody>
      </p:sp>
      <p:sp>
        <p:nvSpPr>
          <p:cNvPr id="54" name="Text Placeholder 7">
            <a:extLst>
              <a:ext uri="{FF2B5EF4-FFF2-40B4-BE49-F238E27FC236}">
                <a16:creationId xmlns:a16="http://schemas.microsoft.com/office/drawing/2014/main" id="{968F3835-9C63-EF19-32BD-25CE27F15DBC}"/>
              </a:ext>
            </a:extLst>
          </p:cNvPr>
          <p:cNvSpPr>
            <a:spLocks noGrp="1"/>
          </p:cNvSpPr>
          <p:nvPr>
            <p:ph type="body" sz="quarter" idx="54" hasCustomPrompt="1"/>
          </p:nvPr>
        </p:nvSpPr>
        <p:spPr>
          <a:xfrm>
            <a:off x="3529484" y="3888225"/>
            <a:ext cx="1209600" cy="247321"/>
          </a:xfrm>
        </p:spPr>
        <p:txBody>
          <a:bodyPr anchor="ctr">
            <a:noAutofit/>
          </a:bodyPr>
          <a:lstStyle>
            <a:lvl1pPr algn="ctr">
              <a:lnSpc>
                <a:spcPct val="100000"/>
              </a:lnSpc>
              <a:spcBef>
                <a:spcPts val="0"/>
              </a:spcBef>
              <a:defRPr sz="1700">
                <a:solidFill>
                  <a:schemeClr val="tx1"/>
                </a:solidFill>
              </a:defRPr>
            </a:lvl1pPr>
          </a:lstStyle>
          <a:p>
            <a:pPr lvl="0"/>
            <a:r>
              <a:rPr lang="en-GB" dirty="0"/>
              <a:t>Milestone</a:t>
            </a:r>
          </a:p>
        </p:txBody>
      </p:sp>
      <p:sp>
        <p:nvSpPr>
          <p:cNvPr id="56" name="Text Placeholder 7">
            <a:extLst>
              <a:ext uri="{FF2B5EF4-FFF2-40B4-BE49-F238E27FC236}">
                <a16:creationId xmlns:a16="http://schemas.microsoft.com/office/drawing/2014/main" id="{6D393204-B169-7564-05A9-D4B6395A4C67}"/>
              </a:ext>
            </a:extLst>
          </p:cNvPr>
          <p:cNvSpPr>
            <a:spLocks noGrp="1"/>
          </p:cNvSpPr>
          <p:nvPr>
            <p:ph type="body" sz="quarter" idx="55" hasCustomPrompt="1"/>
          </p:nvPr>
        </p:nvSpPr>
        <p:spPr>
          <a:xfrm>
            <a:off x="6145106" y="3888225"/>
            <a:ext cx="1209600" cy="247321"/>
          </a:xfrm>
        </p:spPr>
        <p:txBody>
          <a:bodyPr anchor="ctr">
            <a:noAutofit/>
          </a:bodyPr>
          <a:lstStyle>
            <a:lvl1pPr algn="ctr">
              <a:lnSpc>
                <a:spcPct val="100000"/>
              </a:lnSpc>
              <a:spcBef>
                <a:spcPts val="0"/>
              </a:spcBef>
              <a:defRPr sz="1700">
                <a:solidFill>
                  <a:schemeClr val="tx1"/>
                </a:solidFill>
              </a:defRPr>
            </a:lvl1pPr>
          </a:lstStyle>
          <a:p>
            <a:pPr lvl="0"/>
            <a:r>
              <a:rPr lang="en-GB" dirty="0"/>
              <a:t>Milestone</a:t>
            </a:r>
          </a:p>
        </p:txBody>
      </p:sp>
      <p:sp>
        <p:nvSpPr>
          <p:cNvPr id="57" name="Text Placeholder 7">
            <a:extLst>
              <a:ext uri="{FF2B5EF4-FFF2-40B4-BE49-F238E27FC236}">
                <a16:creationId xmlns:a16="http://schemas.microsoft.com/office/drawing/2014/main" id="{B65B4364-2A6B-8EB7-227E-EFFD61F3A139}"/>
              </a:ext>
            </a:extLst>
          </p:cNvPr>
          <p:cNvSpPr>
            <a:spLocks noGrp="1"/>
          </p:cNvSpPr>
          <p:nvPr>
            <p:ph type="body" sz="quarter" idx="56" hasCustomPrompt="1"/>
          </p:nvPr>
        </p:nvSpPr>
        <p:spPr>
          <a:xfrm>
            <a:off x="4837295" y="3888225"/>
            <a:ext cx="1209600" cy="247321"/>
          </a:xfrm>
        </p:spPr>
        <p:txBody>
          <a:bodyPr anchor="ctr">
            <a:noAutofit/>
          </a:bodyPr>
          <a:lstStyle>
            <a:lvl1pPr algn="ctr">
              <a:lnSpc>
                <a:spcPct val="100000"/>
              </a:lnSpc>
              <a:spcBef>
                <a:spcPts val="0"/>
              </a:spcBef>
              <a:defRPr sz="1700">
                <a:solidFill>
                  <a:schemeClr val="tx1"/>
                </a:solidFill>
              </a:defRPr>
            </a:lvl1pPr>
          </a:lstStyle>
          <a:p>
            <a:pPr lvl="0"/>
            <a:r>
              <a:rPr lang="en-GB" dirty="0"/>
              <a:t>Milestone</a:t>
            </a:r>
          </a:p>
        </p:txBody>
      </p:sp>
      <p:sp>
        <p:nvSpPr>
          <p:cNvPr id="58" name="Text Placeholder 7">
            <a:extLst>
              <a:ext uri="{FF2B5EF4-FFF2-40B4-BE49-F238E27FC236}">
                <a16:creationId xmlns:a16="http://schemas.microsoft.com/office/drawing/2014/main" id="{456A4840-E555-4BD3-A5F3-EEB0AFC19F67}"/>
              </a:ext>
            </a:extLst>
          </p:cNvPr>
          <p:cNvSpPr>
            <a:spLocks noGrp="1"/>
          </p:cNvSpPr>
          <p:nvPr>
            <p:ph type="body" sz="quarter" idx="57" hasCustomPrompt="1"/>
          </p:nvPr>
        </p:nvSpPr>
        <p:spPr>
          <a:xfrm>
            <a:off x="7452916" y="3888225"/>
            <a:ext cx="1209600" cy="247321"/>
          </a:xfrm>
        </p:spPr>
        <p:txBody>
          <a:bodyPr anchor="ctr">
            <a:noAutofit/>
          </a:bodyPr>
          <a:lstStyle>
            <a:lvl1pPr algn="ctr">
              <a:lnSpc>
                <a:spcPct val="100000"/>
              </a:lnSpc>
              <a:spcBef>
                <a:spcPts val="0"/>
              </a:spcBef>
              <a:defRPr sz="1700">
                <a:solidFill>
                  <a:schemeClr val="tx1"/>
                </a:solidFill>
              </a:defRPr>
            </a:lvl1pPr>
          </a:lstStyle>
          <a:p>
            <a:pPr lvl="0"/>
            <a:r>
              <a:rPr lang="en-GB" dirty="0"/>
              <a:t>Milestone</a:t>
            </a:r>
          </a:p>
        </p:txBody>
      </p:sp>
    </p:spTree>
    <p:extLst>
      <p:ext uri="{BB962C8B-B14F-4D97-AF65-F5344CB8AC3E}">
        <p14:creationId xmlns:p14="http://schemas.microsoft.com/office/powerpoint/2010/main" val="13526992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meline I60V7">
    <p:bg>
      <p:bgPr>
        <a:solidFill>
          <a:schemeClr val="bg1"/>
        </a:solidFill>
        <a:effectLst/>
      </p:bgPr>
    </p:bg>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id="{F3E5D277-4339-C4D1-A41A-BB7B87063406}"/>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4" name="Title 1">
            <a:extLst>
              <a:ext uri="{FF2B5EF4-FFF2-40B4-BE49-F238E27FC236}">
                <a16:creationId xmlns:a16="http://schemas.microsoft.com/office/drawing/2014/main" id="{C260620B-EC8A-78D9-76D4-E4DE28BCEDED}"/>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48" name="Text Placeholder 47">
            <a:extLst>
              <a:ext uri="{FF2B5EF4-FFF2-40B4-BE49-F238E27FC236}">
                <a16:creationId xmlns:a16="http://schemas.microsoft.com/office/drawing/2014/main" id="{43BF1845-C70F-D3A9-7F86-DD4539DA6801}"/>
              </a:ext>
            </a:extLst>
          </p:cNvPr>
          <p:cNvSpPr>
            <a:spLocks noGrp="1" noChangeAspect="1"/>
          </p:cNvSpPr>
          <p:nvPr>
            <p:ph type="body" sz="quarter" idx="52" hasCustomPrompt="1"/>
          </p:nvPr>
        </p:nvSpPr>
        <p:spPr>
          <a:xfrm rot="13468673">
            <a:off x="3294378" y="3390748"/>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11" name="Text Placeholder 2">
            <a:extLst>
              <a:ext uri="{FF2B5EF4-FFF2-40B4-BE49-F238E27FC236}">
                <a16:creationId xmlns:a16="http://schemas.microsoft.com/office/drawing/2014/main" id="{D6C56DE8-B888-CF16-9037-81D79DF3294B}"/>
              </a:ext>
            </a:extLst>
          </p:cNvPr>
          <p:cNvSpPr>
            <a:spLocks noGrp="1"/>
          </p:cNvSpPr>
          <p:nvPr>
            <p:ph type="body" sz="quarter" idx="42"/>
          </p:nvPr>
        </p:nvSpPr>
        <p:spPr>
          <a:xfrm>
            <a:off x="2367223" y="2427608"/>
            <a:ext cx="2080477" cy="842400"/>
          </a:xfrm>
        </p:spPr>
        <p:txBody>
          <a:bodyPr>
            <a:noAutofit/>
          </a:bodyPr>
          <a:lstStyle>
            <a:lvl1pPr algn="ctr">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3" name="Text Placeholder 7">
            <a:extLst>
              <a:ext uri="{FF2B5EF4-FFF2-40B4-BE49-F238E27FC236}">
                <a16:creationId xmlns:a16="http://schemas.microsoft.com/office/drawing/2014/main" id="{6983499A-72B1-5BC3-FD8C-B9704ECFED19}"/>
              </a:ext>
            </a:extLst>
          </p:cNvPr>
          <p:cNvSpPr>
            <a:spLocks noGrp="1"/>
          </p:cNvSpPr>
          <p:nvPr>
            <p:ph type="body" sz="quarter" idx="43"/>
          </p:nvPr>
        </p:nvSpPr>
        <p:spPr>
          <a:xfrm>
            <a:off x="2367223" y="1838318"/>
            <a:ext cx="2080477" cy="555053"/>
          </a:xfrm>
        </p:spPr>
        <p:txBody>
          <a:bodyPr anchor="ctr">
            <a:noAutofit/>
          </a:bodyPr>
          <a:lstStyle>
            <a:lvl1pPr algn="ctr">
              <a:lnSpc>
                <a:spcPct val="100000"/>
              </a:lnSpc>
              <a:spcBef>
                <a:spcPts val="0"/>
              </a:spcBef>
              <a:defRPr sz="1400">
                <a:solidFill>
                  <a:schemeClr val="tx1"/>
                </a:solidFill>
              </a:defRPr>
            </a:lvl1pPr>
          </a:lstStyle>
          <a:p>
            <a:pPr lvl="0"/>
            <a:r>
              <a:rPr lang="en-GB" dirty="0"/>
              <a:t>Click to edit Master text styles</a:t>
            </a:r>
          </a:p>
        </p:txBody>
      </p:sp>
      <p:sp>
        <p:nvSpPr>
          <p:cNvPr id="54" name="Text Placeholder 7">
            <a:extLst>
              <a:ext uri="{FF2B5EF4-FFF2-40B4-BE49-F238E27FC236}">
                <a16:creationId xmlns:a16="http://schemas.microsoft.com/office/drawing/2014/main" id="{968F3835-9C63-EF19-32BD-25CE27F15DBC}"/>
              </a:ext>
            </a:extLst>
          </p:cNvPr>
          <p:cNvSpPr>
            <a:spLocks noGrp="1"/>
          </p:cNvSpPr>
          <p:nvPr>
            <p:ph type="body" sz="quarter" idx="54" hasCustomPrompt="1"/>
          </p:nvPr>
        </p:nvSpPr>
        <p:spPr>
          <a:xfrm>
            <a:off x="2799378" y="3888226"/>
            <a:ext cx="1209600" cy="247321"/>
          </a:xfrm>
        </p:spPr>
        <p:txBody>
          <a:bodyPr anchor="ctr">
            <a:noAutofit/>
          </a:bodyPr>
          <a:lstStyle>
            <a:lvl1pPr algn="ctr">
              <a:lnSpc>
                <a:spcPct val="100000"/>
              </a:lnSpc>
              <a:spcBef>
                <a:spcPts val="0"/>
              </a:spcBef>
              <a:defRPr sz="1300">
                <a:solidFill>
                  <a:schemeClr val="tx1"/>
                </a:solidFill>
              </a:defRPr>
            </a:lvl1pPr>
          </a:lstStyle>
          <a:p>
            <a:pPr lvl="0"/>
            <a:r>
              <a:rPr lang="en-GB" dirty="0"/>
              <a:t>Milestone</a:t>
            </a:r>
          </a:p>
        </p:txBody>
      </p:sp>
      <p:sp>
        <p:nvSpPr>
          <p:cNvPr id="19" name="Text Placeholder 47">
            <a:extLst>
              <a:ext uri="{FF2B5EF4-FFF2-40B4-BE49-F238E27FC236}">
                <a16:creationId xmlns:a16="http://schemas.microsoft.com/office/drawing/2014/main" id="{72E4454B-6912-4B12-82E3-98EF663FEDEF}"/>
              </a:ext>
            </a:extLst>
          </p:cNvPr>
          <p:cNvSpPr>
            <a:spLocks noGrp="1" noChangeAspect="1"/>
          </p:cNvSpPr>
          <p:nvPr>
            <p:ph type="body" sz="quarter" idx="55" hasCustomPrompt="1"/>
          </p:nvPr>
        </p:nvSpPr>
        <p:spPr>
          <a:xfrm rot="8150336" flipV="1">
            <a:off x="4603335" y="4417845"/>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20" name="Text Placeholder 2">
            <a:extLst>
              <a:ext uri="{FF2B5EF4-FFF2-40B4-BE49-F238E27FC236}">
                <a16:creationId xmlns:a16="http://schemas.microsoft.com/office/drawing/2014/main" id="{04E2E80F-1B2F-88AE-C92E-79C258F3F488}"/>
              </a:ext>
            </a:extLst>
          </p:cNvPr>
          <p:cNvSpPr>
            <a:spLocks noGrp="1"/>
          </p:cNvSpPr>
          <p:nvPr>
            <p:ph type="body" sz="quarter" idx="56"/>
          </p:nvPr>
        </p:nvSpPr>
        <p:spPr>
          <a:xfrm>
            <a:off x="3679557" y="5429742"/>
            <a:ext cx="2080477" cy="842400"/>
          </a:xfrm>
        </p:spPr>
        <p:txBody>
          <a:bodyPr>
            <a:noAutofit/>
          </a:bodyPr>
          <a:lstStyle>
            <a:lvl1pPr algn="ctr">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21" name="Text Placeholder 7">
            <a:extLst>
              <a:ext uri="{FF2B5EF4-FFF2-40B4-BE49-F238E27FC236}">
                <a16:creationId xmlns:a16="http://schemas.microsoft.com/office/drawing/2014/main" id="{7FE20C2F-4314-0B5A-ED4E-4C05F43672A1}"/>
              </a:ext>
            </a:extLst>
          </p:cNvPr>
          <p:cNvSpPr>
            <a:spLocks noGrp="1"/>
          </p:cNvSpPr>
          <p:nvPr>
            <p:ph type="body" sz="quarter" idx="57"/>
          </p:nvPr>
        </p:nvSpPr>
        <p:spPr>
          <a:xfrm>
            <a:off x="3679557" y="4840452"/>
            <a:ext cx="2080477" cy="555053"/>
          </a:xfrm>
        </p:spPr>
        <p:txBody>
          <a:bodyPr anchor="ctr">
            <a:noAutofit/>
          </a:bodyPr>
          <a:lstStyle>
            <a:lvl1pPr algn="ctr">
              <a:lnSpc>
                <a:spcPct val="100000"/>
              </a:lnSpc>
              <a:spcBef>
                <a:spcPts val="0"/>
              </a:spcBef>
              <a:defRPr sz="1400">
                <a:solidFill>
                  <a:schemeClr val="tx1"/>
                </a:solidFill>
              </a:defRPr>
            </a:lvl1pPr>
          </a:lstStyle>
          <a:p>
            <a:pPr lvl="0"/>
            <a:r>
              <a:rPr lang="en-GB" dirty="0"/>
              <a:t>Click to edit Master text styles</a:t>
            </a:r>
          </a:p>
        </p:txBody>
      </p:sp>
      <p:sp>
        <p:nvSpPr>
          <p:cNvPr id="22" name="Text Placeholder 7">
            <a:extLst>
              <a:ext uri="{FF2B5EF4-FFF2-40B4-BE49-F238E27FC236}">
                <a16:creationId xmlns:a16="http://schemas.microsoft.com/office/drawing/2014/main" id="{D5FD22D6-439E-1D09-A92E-183CE574EAE2}"/>
              </a:ext>
            </a:extLst>
          </p:cNvPr>
          <p:cNvSpPr>
            <a:spLocks noGrp="1"/>
          </p:cNvSpPr>
          <p:nvPr>
            <p:ph type="body" sz="quarter" idx="58" hasCustomPrompt="1"/>
          </p:nvPr>
        </p:nvSpPr>
        <p:spPr>
          <a:xfrm>
            <a:off x="4107189" y="3888226"/>
            <a:ext cx="1209600" cy="247321"/>
          </a:xfrm>
        </p:spPr>
        <p:txBody>
          <a:bodyPr anchor="ctr">
            <a:noAutofit/>
          </a:bodyPr>
          <a:lstStyle>
            <a:lvl1pPr algn="ctr">
              <a:lnSpc>
                <a:spcPct val="100000"/>
              </a:lnSpc>
              <a:spcBef>
                <a:spcPts val="0"/>
              </a:spcBef>
              <a:defRPr sz="1300">
                <a:solidFill>
                  <a:schemeClr val="tx1"/>
                </a:solidFill>
              </a:defRPr>
            </a:lvl1pPr>
          </a:lstStyle>
          <a:p>
            <a:pPr lvl="0"/>
            <a:r>
              <a:rPr lang="en-GB" dirty="0"/>
              <a:t>Milestone</a:t>
            </a:r>
          </a:p>
        </p:txBody>
      </p:sp>
      <p:sp>
        <p:nvSpPr>
          <p:cNvPr id="23" name="Text Placeholder 47">
            <a:extLst>
              <a:ext uri="{FF2B5EF4-FFF2-40B4-BE49-F238E27FC236}">
                <a16:creationId xmlns:a16="http://schemas.microsoft.com/office/drawing/2014/main" id="{31AD4637-A7BB-6FF9-EC20-D1847BBBF339}"/>
              </a:ext>
            </a:extLst>
          </p:cNvPr>
          <p:cNvSpPr>
            <a:spLocks noGrp="1" noChangeAspect="1"/>
          </p:cNvSpPr>
          <p:nvPr>
            <p:ph type="body" sz="quarter" idx="59" hasCustomPrompt="1"/>
          </p:nvPr>
        </p:nvSpPr>
        <p:spPr>
          <a:xfrm rot="13468673">
            <a:off x="5912292" y="3393498"/>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24" name="Text Placeholder 2">
            <a:extLst>
              <a:ext uri="{FF2B5EF4-FFF2-40B4-BE49-F238E27FC236}">
                <a16:creationId xmlns:a16="http://schemas.microsoft.com/office/drawing/2014/main" id="{C064D0D6-096B-838B-DB46-50B30F03DE48}"/>
              </a:ext>
            </a:extLst>
          </p:cNvPr>
          <p:cNvSpPr>
            <a:spLocks noGrp="1"/>
          </p:cNvSpPr>
          <p:nvPr>
            <p:ph type="body" sz="quarter" idx="60"/>
          </p:nvPr>
        </p:nvSpPr>
        <p:spPr>
          <a:xfrm>
            <a:off x="4991891" y="2436821"/>
            <a:ext cx="2080477" cy="842400"/>
          </a:xfrm>
        </p:spPr>
        <p:txBody>
          <a:bodyPr>
            <a:noAutofit/>
          </a:bodyPr>
          <a:lstStyle>
            <a:lvl1pPr algn="ctr">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25" name="Text Placeholder 7">
            <a:extLst>
              <a:ext uri="{FF2B5EF4-FFF2-40B4-BE49-F238E27FC236}">
                <a16:creationId xmlns:a16="http://schemas.microsoft.com/office/drawing/2014/main" id="{282F753F-FF5D-0450-A281-ED3C7B55DB3E}"/>
              </a:ext>
            </a:extLst>
          </p:cNvPr>
          <p:cNvSpPr>
            <a:spLocks noGrp="1"/>
          </p:cNvSpPr>
          <p:nvPr>
            <p:ph type="body" sz="quarter" idx="61"/>
          </p:nvPr>
        </p:nvSpPr>
        <p:spPr>
          <a:xfrm>
            <a:off x="4991891" y="1847531"/>
            <a:ext cx="2080477" cy="555053"/>
          </a:xfrm>
        </p:spPr>
        <p:txBody>
          <a:bodyPr anchor="ctr">
            <a:noAutofit/>
          </a:bodyPr>
          <a:lstStyle>
            <a:lvl1pPr algn="ctr">
              <a:lnSpc>
                <a:spcPct val="100000"/>
              </a:lnSpc>
              <a:spcBef>
                <a:spcPts val="0"/>
              </a:spcBef>
              <a:defRPr sz="1400">
                <a:solidFill>
                  <a:schemeClr val="tx1"/>
                </a:solidFill>
              </a:defRPr>
            </a:lvl1pPr>
          </a:lstStyle>
          <a:p>
            <a:pPr lvl="0"/>
            <a:r>
              <a:rPr lang="en-GB" dirty="0"/>
              <a:t>Click to edit Master text styles</a:t>
            </a:r>
          </a:p>
        </p:txBody>
      </p:sp>
      <p:sp>
        <p:nvSpPr>
          <p:cNvPr id="26" name="Text Placeholder 7">
            <a:extLst>
              <a:ext uri="{FF2B5EF4-FFF2-40B4-BE49-F238E27FC236}">
                <a16:creationId xmlns:a16="http://schemas.microsoft.com/office/drawing/2014/main" id="{4F49E5AA-B8A9-1718-2831-23C48850A374}"/>
              </a:ext>
            </a:extLst>
          </p:cNvPr>
          <p:cNvSpPr>
            <a:spLocks noGrp="1"/>
          </p:cNvSpPr>
          <p:nvPr>
            <p:ph type="body" sz="quarter" idx="62" hasCustomPrompt="1"/>
          </p:nvPr>
        </p:nvSpPr>
        <p:spPr>
          <a:xfrm>
            <a:off x="5415000" y="3888226"/>
            <a:ext cx="1209600" cy="247321"/>
          </a:xfrm>
        </p:spPr>
        <p:txBody>
          <a:bodyPr anchor="ctr">
            <a:noAutofit/>
          </a:bodyPr>
          <a:lstStyle>
            <a:lvl1pPr algn="ctr">
              <a:lnSpc>
                <a:spcPct val="100000"/>
              </a:lnSpc>
              <a:spcBef>
                <a:spcPts val="0"/>
              </a:spcBef>
              <a:defRPr sz="1300">
                <a:solidFill>
                  <a:schemeClr val="tx1"/>
                </a:solidFill>
              </a:defRPr>
            </a:lvl1pPr>
          </a:lstStyle>
          <a:p>
            <a:pPr lvl="0"/>
            <a:r>
              <a:rPr lang="en-GB" dirty="0"/>
              <a:t>Milestone</a:t>
            </a:r>
          </a:p>
        </p:txBody>
      </p:sp>
      <p:sp>
        <p:nvSpPr>
          <p:cNvPr id="27" name="Text Placeholder 47">
            <a:extLst>
              <a:ext uri="{FF2B5EF4-FFF2-40B4-BE49-F238E27FC236}">
                <a16:creationId xmlns:a16="http://schemas.microsoft.com/office/drawing/2014/main" id="{093F9A11-8B4B-FB2B-BB7D-14D314A70981}"/>
              </a:ext>
            </a:extLst>
          </p:cNvPr>
          <p:cNvSpPr>
            <a:spLocks noGrp="1" noChangeAspect="1"/>
          </p:cNvSpPr>
          <p:nvPr>
            <p:ph type="body" sz="quarter" idx="63" hasCustomPrompt="1"/>
          </p:nvPr>
        </p:nvSpPr>
        <p:spPr>
          <a:xfrm rot="8150336" flipV="1">
            <a:off x="7221249" y="4417845"/>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28" name="Text Placeholder 2">
            <a:extLst>
              <a:ext uri="{FF2B5EF4-FFF2-40B4-BE49-F238E27FC236}">
                <a16:creationId xmlns:a16="http://schemas.microsoft.com/office/drawing/2014/main" id="{DA662180-FDF9-FEA4-9C7C-480184E3C296}"/>
              </a:ext>
            </a:extLst>
          </p:cNvPr>
          <p:cNvSpPr>
            <a:spLocks noGrp="1"/>
          </p:cNvSpPr>
          <p:nvPr>
            <p:ph type="body" sz="quarter" idx="64"/>
          </p:nvPr>
        </p:nvSpPr>
        <p:spPr>
          <a:xfrm>
            <a:off x="6304224" y="5436412"/>
            <a:ext cx="2080477" cy="842400"/>
          </a:xfrm>
        </p:spPr>
        <p:txBody>
          <a:bodyPr>
            <a:noAutofit/>
          </a:bodyPr>
          <a:lstStyle>
            <a:lvl1pPr algn="ctr">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29" name="Text Placeholder 7">
            <a:extLst>
              <a:ext uri="{FF2B5EF4-FFF2-40B4-BE49-F238E27FC236}">
                <a16:creationId xmlns:a16="http://schemas.microsoft.com/office/drawing/2014/main" id="{B903A240-654B-31E0-F63D-80BD104BB6A1}"/>
              </a:ext>
            </a:extLst>
          </p:cNvPr>
          <p:cNvSpPr>
            <a:spLocks noGrp="1"/>
          </p:cNvSpPr>
          <p:nvPr>
            <p:ph type="body" sz="quarter" idx="65"/>
          </p:nvPr>
        </p:nvSpPr>
        <p:spPr>
          <a:xfrm>
            <a:off x="6304224" y="4847122"/>
            <a:ext cx="2080477" cy="555053"/>
          </a:xfrm>
        </p:spPr>
        <p:txBody>
          <a:bodyPr anchor="ctr">
            <a:noAutofit/>
          </a:bodyPr>
          <a:lstStyle>
            <a:lvl1pPr algn="ctr">
              <a:lnSpc>
                <a:spcPct val="100000"/>
              </a:lnSpc>
              <a:spcBef>
                <a:spcPts val="0"/>
              </a:spcBef>
              <a:defRPr sz="1400">
                <a:solidFill>
                  <a:schemeClr val="tx1"/>
                </a:solidFill>
              </a:defRPr>
            </a:lvl1pPr>
          </a:lstStyle>
          <a:p>
            <a:pPr lvl="0"/>
            <a:r>
              <a:rPr lang="en-GB" dirty="0"/>
              <a:t>Click to edit Master text styles</a:t>
            </a:r>
          </a:p>
        </p:txBody>
      </p:sp>
      <p:sp>
        <p:nvSpPr>
          <p:cNvPr id="30" name="Text Placeholder 7">
            <a:extLst>
              <a:ext uri="{FF2B5EF4-FFF2-40B4-BE49-F238E27FC236}">
                <a16:creationId xmlns:a16="http://schemas.microsoft.com/office/drawing/2014/main" id="{E08FDC21-966C-C46C-B522-AD5DFCE594B2}"/>
              </a:ext>
            </a:extLst>
          </p:cNvPr>
          <p:cNvSpPr>
            <a:spLocks noGrp="1"/>
          </p:cNvSpPr>
          <p:nvPr>
            <p:ph type="body" sz="quarter" idx="66" hasCustomPrompt="1"/>
          </p:nvPr>
        </p:nvSpPr>
        <p:spPr>
          <a:xfrm>
            <a:off x="6722811" y="3888226"/>
            <a:ext cx="1209600" cy="247321"/>
          </a:xfrm>
        </p:spPr>
        <p:txBody>
          <a:bodyPr anchor="ctr">
            <a:noAutofit/>
          </a:bodyPr>
          <a:lstStyle>
            <a:lvl1pPr algn="ctr">
              <a:lnSpc>
                <a:spcPct val="100000"/>
              </a:lnSpc>
              <a:spcBef>
                <a:spcPts val="0"/>
              </a:spcBef>
              <a:defRPr sz="1300">
                <a:solidFill>
                  <a:schemeClr val="tx1"/>
                </a:solidFill>
              </a:defRPr>
            </a:lvl1pPr>
          </a:lstStyle>
          <a:p>
            <a:pPr lvl="0"/>
            <a:r>
              <a:rPr lang="en-GB" dirty="0"/>
              <a:t>Milestone</a:t>
            </a:r>
          </a:p>
        </p:txBody>
      </p:sp>
      <p:sp>
        <p:nvSpPr>
          <p:cNvPr id="31" name="Text Placeholder 47">
            <a:extLst>
              <a:ext uri="{FF2B5EF4-FFF2-40B4-BE49-F238E27FC236}">
                <a16:creationId xmlns:a16="http://schemas.microsoft.com/office/drawing/2014/main" id="{893A8C3D-17B0-8FD8-654E-AA3F93471A8A}"/>
              </a:ext>
            </a:extLst>
          </p:cNvPr>
          <p:cNvSpPr>
            <a:spLocks noGrp="1" noChangeAspect="1"/>
          </p:cNvSpPr>
          <p:nvPr>
            <p:ph type="body" sz="quarter" idx="67" hasCustomPrompt="1"/>
          </p:nvPr>
        </p:nvSpPr>
        <p:spPr>
          <a:xfrm rot="13468673">
            <a:off x="8530208" y="3390748"/>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32" name="Text Placeholder 2">
            <a:extLst>
              <a:ext uri="{FF2B5EF4-FFF2-40B4-BE49-F238E27FC236}">
                <a16:creationId xmlns:a16="http://schemas.microsoft.com/office/drawing/2014/main" id="{502647E7-BA95-36DF-70DA-6CCD76FCD05C}"/>
              </a:ext>
            </a:extLst>
          </p:cNvPr>
          <p:cNvSpPr>
            <a:spLocks noGrp="1"/>
          </p:cNvSpPr>
          <p:nvPr>
            <p:ph type="body" sz="quarter" idx="68"/>
          </p:nvPr>
        </p:nvSpPr>
        <p:spPr>
          <a:xfrm>
            <a:off x="7616557" y="2431888"/>
            <a:ext cx="2080477" cy="842400"/>
          </a:xfrm>
        </p:spPr>
        <p:txBody>
          <a:bodyPr>
            <a:noAutofit/>
          </a:bodyPr>
          <a:lstStyle>
            <a:lvl1pPr algn="ctr">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33" name="Text Placeholder 7">
            <a:extLst>
              <a:ext uri="{FF2B5EF4-FFF2-40B4-BE49-F238E27FC236}">
                <a16:creationId xmlns:a16="http://schemas.microsoft.com/office/drawing/2014/main" id="{5CDBA108-0FB1-0060-40A8-967116B79801}"/>
              </a:ext>
            </a:extLst>
          </p:cNvPr>
          <p:cNvSpPr>
            <a:spLocks noGrp="1"/>
          </p:cNvSpPr>
          <p:nvPr>
            <p:ph type="body" sz="quarter" idx="69"/>
          </p:nvPr>
        </p:nvSpPr>
        <p:spPr>
          <a:xfrm>
            <a:off x="7616557" y="1842598"/>
            <a:ext cx="2080477" cy="555053"/>
          </a:xfrm>
        </p:spPr>
        <p:txBody>
          <a:bodyPr anchor="ctr">
            <a:noAutofit/>
          </a:bodyPr>
          <a:lstStyle>
            <a:lvl1pPr algn="ctr">
              <a:lnSpc>
                <a:spcPct val="100000"/>
              </a:lnSpc>
              <a:spcBef>
                <a:spcPts val="0"/>
              </a:spcBef>
              <a:defRPr sz="1400">
                <a:solidFill>
                  <a:schemeClr val="tx1"/>
                </a:solidFill>
              </a:defRPr>
            </a:lvl1pPr>
          </a:lstStyle>
          <a:p>
            <a:pPr lvl="0"/>
            <a:r>
              <a:rPr lang="en-GB" dirty="0"/>
              <a:t>Click to edit Master text styles</a:t>
            </a:r>
          </a:p>
        </p:txBody>
      </p:sp>
      <p:sp>
        <p:nvSpPr>
          <p:cNvPr id="34" name="Text Placeholder 7">
            <a:extLst>
              <a:ext uri="{FF2B5EF4-FFF2-40B4-BE49-F238E27FC236}">
                <a16:creationId xmlns:a16="http://schemas.microsoft.com/office/drawing/2014/main" id="{85182D71-A88A-F6D5-89B8-5AF7B6911798}"/>
              </a:ext>
            </a:extLst>
          </p:cNvPr>
          <p:cNvSpPr>
            <a:spLocks noGrp="1"/>
          </p:cNvSpPr>
          <p:nvPr>
            <p:ph type="body" sz="quarter" idx="70" hasCustomPrompt="1"/>
          </p:nvPr>
        </p:nvSpPr>
        <p:spPr>
          <a:xfrm>
            <a:off x="8030621" y="3888226"/>
            <a:ext cx="1209600" cy="247321"/>
          </a:xfrm>
        </p:spPr>
        <p:txBody>
          <a:bodyPr anchor="ctr">
            <a:noAutofit/>
          </a:bodyPr>
          <a:lstStyle>
            <a:lvl1pPr algn="ctr">
              <a:lnSpc>
                <a:spcPct val="100000"/>
              </a:lnSpc>
              <a:spcBef>
                <a:spcPts val="0"/>
              </a:spcBef>
              <a:defRPr sz="1300">
                <a:solidFill>
                  <a:schemeClr val="tx1"/>
                </a:solidFill>
              </a:defRPr>
            </a:lvl1pPr>
          </a:lstStyle>
          <a:p>
            <a:pPr lvl="0"/>
            <a:r>
              <a:rPr lang="en-GB" dirty="0"/>
              <a:t>Milestone</a:t>
            </a:r>
          </a:p>
        </p:txBody>
      </p:sp>
      <p:grpSp>
        <p:nvGrpSpPr>
          <p:cNvPr id="5" name="Group 4">
            <a:extLst>
              <a:ext uri="{FF2B5EF4-FFF2-40B4-BE49-F238E27FC236}">
                <a16:creationId xmlns:a16="http://schemas.microsoft.com/office/drawing/2014/main" id="{CFEAB494-E420-CABA-719F-BCDF9716F13A}"/>
              </a:ext>
            </a:extLst>
          </p:cNvPr>
          <p:cNvGrpSpPr/>
          <p:nvPr userDrawn="1"/>
        </p:nvGrpSpPr>
        <p:grpSpPr>
          <a:xfrm>
            <a:off x="2750272" y="3357980"/>
            <a:ext cx="6539055" cy="1307812"/>
            <a:chOff x="3480378" y="3357980"/>
            <a:chExt cx="6539055" cy="1307812"/>
          </a:xfrm>
        </p:grpSpPr>
        <p:sp>
          <p:nvSpPr>
            <p:cNvPr id="6" name="Arc 47">
              <a:extLst>
                <a:ext uri="{FF2B5EF4-FFF2-40B4-BE49-F238E27FC236}">
                  <a16:creationId xmlns:a16="http://schemas.microsoft.com/office/drawing/2014/main" id="{5B6561AF-4910-132F-B3B7-A504B4416BDA}"/>
                </a:ext>
              </a:extLst>
            </p:cNvPr>
            <p:cNvSpPr/>
            <p:nvPr userDrawn="1"/>
          </p:nvSpPr>
          <p:spPr>
            <a:xfrm>
              <a:off x="8711622" y="3357980"/>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7" name="Arc 47">
              <a:extLst>
                <a:ext uri="{FF2B5EF4-FFF2-40B4-BE49-F238E27FC236}">
                  <a16:creationId xmlns:a16="http://schemas.microsoft.com/office/drawing/2014/main" id="{2C5285BF-2913-E316-D1BA-884490EB7CCA}"/>
                </a:ext>
              </a:extLst>
            </p:cNvPr>
            <p:cNvSpPr/>
            <p:nvPr userDrawn="1"/>
          </p:nvSpPr>
          <p:spPr>
            <a:xfrm>
              <a:off x="6096000" y="3357980"/>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8" name="Arc 48">
              <a:extLst>
                <a:ext uri="{FF2B5EF4-FFF2-40B4-BE49-F238E27FC236}">
                  <a16:creationId xmlns:a16="http://schemas.microsoft.com/office/drawing/2014/main" id="{BBEDBE85-7398-D2A8-88BE-1542BAAC30D2}"/>
                </a:ext>
              </a:extLst>
            </p:cNvPr>
            <p:cNvSpPr/>
            <p:nvPr userDrawn="1"/>
          </p:nvSpPr>
          <p:spPr>
            <a:xfrm flipV="1">
              <a:off x="7403811" y="3357980"/>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0" name="Arc 47">
              <a:extLst>
                <a:ext uri="{FF2B5EF4-FFF2-40B4-BE49-F238E27FC236}">
                  <a16:creationId xmlns:a16="http://schemas.microsoft.com/office/drawing/2014/main" id="{3132AA95-43B7-F6AC-E795-F71F3A89F25D}"/>
                </a:ext>
              </a:extLst>
            </p:cNvPr>
            <p:cNvSpPr/>
            <p:nvPr userDrawn="1"/>
          </p:nvSpPr>
          <p:spPr>
            <a:xfrm>
              <a:off x="3480378" y="3357980"/>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2" name="Arc 48">
              <a:extLst>
                <a:ext uri="{FF2B5EF4-FFF2-40B4-BE49-F238E27FC236}">
                  <a16:creationId xmlns:a16="http://schemas.microsoft.com/office/drawing/2014/main" id="{43694D3A-5612-11F3-B441-F789FD332443}"/>
                </a:ext>
              </a:extLst>
            </p:cNvPr>
            <p:cNvSpPr/>
            <p:nvPr userDrawn="1"/>
          </p:nvSpPr>
          <p:spPr>
            <a:xfrm flipV="1">
              <a:off x="4788189" y="3357980"/>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4" name="Arc 13">
              <a:extLst>
                <a:ext uri="{FF2B5EF4-FFF2-40B4-BE49-F238E27FC236}">
                  <a16:creationId xmlns:a16="http://schemas.microsoft.com/office/drawing/2014/main" id="{809976B3-B1A7-59BD-6B86-09A70BABBCF9}"/>
                </a:ext>
              </a:extLst>
            </p:cNvPr>
            <p:cNvSpPr/>
            <p:nvPr userDrawn="1"/>
          </p:nvSpPr>
          <p:spPr>
            <a:xfrm>
              <a:off x="3480378" y="3357980"/>
              <a:ext cx="1307811" cy="1307812"/>
            </a:xfrm>
            <a:prstGeom prst="arc">
              <a:avLst>
                <a:gd name="adj1" fmla="val 10792152"/>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5" name="Arc 14">
              <a:extLst>
                <a:ext uri="{FF2B5EF4-FFF2-40B4-BE49-F238E27FC236}">
                  <a16:creationId xmlns:a16="http://schemas.microsoft.com/office/drawing/2014/main" id="{5950265B-9B14-9CA8-61A6-21DCC3A1AF1A}"/>
                </a:ext>
              </a:extLst>
            </p:cNvPr>
            <p:cNvSpPr/>
            <p:nvPr userDrawn="1"/>
          </p:nvSpPr>
          <p:spPr>
            <a:xfrm flipV="1">
              <a:off x="4788189" y="3357980"/>
              <a:ext cx="1307811" cy="1307812"/>
            </a:xfrm>
            <a:prstGeom prst="arc">
              <a:avLst>
                <a:gd name="adj1" fmla="val 10790197"/>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6" name="Arc 15">
              <a:extLst>
                <a:ext uri="{FF2B5EF4-FFF2-40B4-BE49-F238E27FC236}">
                  <a16:creationId xmlns:a16="http://schemas.microsoft.com/office/drawing/2014/main" id="{2A615E95-7DE6-5147-0CF1-8B99E4355B73}"/>
                </a:ext>
              </a:extLst>
            </p:cNvPr>
            <p:cNvSpPr/>
            <p:nvPr userDrawn="1"/>
          </p:nvSpPr>
          <p:spPr>
            <a:xfrm>
              <a:off x="6096000" y="3357980"/>
              <a:ext cx="1307811" cy="1307812"/>
            </a:xfrm>
            <a:prstGeom prst="arc">
              <a:avLst>
                <a:gd name="adj1" fmla="val 10792152"/>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7" name="Arc 16">
              <a:extLst>
                <a:ext uri="{FF2B5EF4-FFF2-40B4-BE49-F238E27FC236}">
                  <a16:creationId xmlns:a16="http://schemas.microsoft.com/office/drawing/2014/main" id="{3BA90852-7702-41AD-99B1-C60A497F740A}"/>
                </a:ext>
              </a:extLst>
            </p:cNvPr>
            <p:cNvSpPr/>
            <p:nvPr userDrawn="1"/>
          </p:nvSpPr>
          <p:spPr>
            <a:xfrm flipV="1">
              <a:off x="7403811" y="3357980"/>
              <a:ext cx="1307811" cy="1307812"/>
            </a:xfrm>
            <a:prstGeom prst="arc">
              <a:avLst>
                <a:gd name="adj1" fmla="val 10790197"/>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18" name="Arc 17">
              <a:extLst>
                <a:ext uri="{FF2B5EF4-FFF2-40B4-BE49-F238E27FC236}">
                  <a16:creationId xmlns:a16="http://schemas.microsoft.com/office/drawing/2014/main" id="{574FE756-6EC0-DEBE-7D64-3CBA40AA2C7A}"/>
                </a:ext>
              </a:extLst>
            </p:cNvPr>
            <p:cNvSpPr/>
            <p:nvPr userDrawn="1"/>
          </p:nvSpPr>
          <p:spPr>
            <a:xfrm>
              <a:off x="8711622" y="3357980"/>
              <a:ext cx="1307811" cy="1307812"/>
            </a:xfrm>
            <a:prstGeom prst="arc">
              <a:avLst>
                <a:gd name="adj1" fmla="val 10792152"/>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grpSp>
    </p:spTree>
    <p:extLst>
      <p:ext uri="{BB962C8B-B14F-4D97-AF65-F5344CB8AC3E}">
        <p14:creationId xmlns:p14="http://schemas.microsoft.com/office/powerpoint/2010/main" val="38496952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DCECCB84-F9BA-43D5-87BE-67443E8EF086}">
      <p15:sldGuideLst xmlns:p15="http://schemas.microsoft.com/office/powerpoint/2012/main"/>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meline I60V8">
    <p:bg>
      <p:bgPr>
        <a:solidFill>
          <a:schemeClr val="bg1"/>
        </a:solidFill>
        <a:effectLst/>
      </p:bgPr>
    </p:bg>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id="{F3E5D277-4339-C4D1-A41A-BB7B87063406}"/>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solidFill>
                <a:schemeClr val="tx1"/>
              </a:solidFill>
            </a:endParaRPr>
          </a:p>
        </p:txBody>
      </p:sp>
      <p:sp>
        <p:nvSpPr>
          <p:cNvPr id="4" name="Title 1">
            <a:extLst>
              <a:ext uri="{FF2B5EF4-FFF2-40B4-BE49-F238E27FC236}">
                <a16:creationId xmlns:a16="http://schemas.microsoft.com/office/drawing/2014/main" id="{C260620B-EC8A-78D9-76D4-E4DE28BCEDED}"/>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48" name="Text Placeholder 47">
            <a:extLst>
              <a:ext uri="{FF2B5EF4-FFF2-40B4-BE49-F238E27FC236}">
                <a16:creationId xmlns:a16="http://schemas.microsoft.com/office/drawing/2014/main" id="{43BF1845-C70F-D3A9-7F86-DD4539DA6801}"/>
              </a:ext>
            </a:extLst>
          </p:cNvPr>
          <p:cNvSpPr>
            <a:spLocks noGrp="1" noChangeAspect="1"/>
          </p:cNvSpPr>
          <p:nvPr>
            <p:ph type="body" sz="quarter" idx="52" hasCustomPrompt="1"/>
          </p:nvPr>
        </p:nvSpPr>
        <p:spPr>
          <a:xfrm rot="13448084">
            <a:off x="2649883" y="3391833"/>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11" name="Text Placeholder 2">
            <a:extLst>
              <a:ext uri="{FF2B5EF4-FFF2-40B4-BE49-F238E27FC236}">
                <a16:creationId xmlns:a16="http://schemas.microsoft.com/office/drawing/2014/main" id="{D6C56DE8-B888-CF16-9037-81D79DF3294B}"/>
              </a:ext>
            </a:extLst>
          </p:cNvPr>
          <p:cNvSpPr>
            <a:spLocks noGrp="1"/>
          </p:cNvSpPr>
          <p:nvPr>
            <p:ph type="body" sz="quarter" idx="42"/>
          </p:nvPr>
        </p:nvSpPr>
        <p:spPr>
          <a:xfrm>
            <a:off x="1932893" y="2393276"/>
            <a:ext cx="1641522" cy="842400"/>
          </a:xfrm>
        </p:spPr>
        <p:txBody>
          <a:bodyPr>
            <a:noAutofit/>
          </a:bodyPr>
          <a:lstStyle>
            <a:lvl1pPr algn="ctr">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3" name="Text Placeholder 7">
            <a:extLst>
              <a:ext uri="{FF2B5EF4-FFF2-40B4-BE49-F238E27FC236}">
                <a16:creationId xmlns:a16="http://schemas.microsoft.com/office/drawing/2014/main" id="{6983499A-72B1-5BC3-FD8C-B9704ECFED19}"/>
              </a:ext>
            </a:extLst>
          </p:cNvPr>
          <p:cNvSpPr>
            <a:spLocks noGrp="1"/>
          </p:cNvSpPr>
          <p:nvPr>
            <p:ph type="body" sz="quarter" idx="43"/>
          </p:nvPr>
        </p:nvSpPr>
        <p:spPr>
          <a:xfrm>
            <a:off x="1932893" y="1803986"/>
            <a:ext cx="1641522" cy="555053"/>
          </a:xfrm>
        </p:spPr>
        <p:txBody>
          <a:bodyPr anchor="ctr">
            <a:noAutofit/>
          </a:bodyPr>
          <a:lstStyle>
            <a:lvl1pPr algn="ctr">
              <a:lnSpc>
                <a:spcPct val="100000"/>
              </a:lnSpc>
              <a:spcBef>
                <a:spcPts val="0"/>
              </a:spcBef>
              <a:defRPr sz="1400">
                <a:solidFill>
                  <a:schemeClr val="tx1"/>
                </a:solidFill>
              </a:defRPr>
            </a:lvl1pPr>
          </a:lstStyle>
          <a:p>
            <a:pPr lvl="0"/>
            <a:r>
              <a:rPr lang="en-GB" dirty="0"/>
              <a:t>Click to edit Master text styles</a:t>
            </a:r>
          </a:p>
        </p:txBody>
      </p:sp>
      <p:sp>
        <p:nvSpPr>
          <p:cNvPr id="54" name="Text Placeholder 7">
            <a:extLst>
              <a:ext uri="{FF2B5EF4-FFF2-40B4-BE49-F238E27FC236}">
                <a16:creationId xmlns:a16="http://schemas.microsoft.com/office/drawing/2014/main" id="{968F3835-9C63-EF19-32BD-25CE27F15DBC}"/>
              </a:ext>
            </a:extLst>
          </p:cNvPr>
          <p:cNvSpPr>
            <a:spLocks noGrp="1"/>
          </p:cNvSpPr>
          <p:nvPr>
            <p:ph type="body" sz="quarter" idx="54" hasCustomPrompt="1"/>
          </p:nvPr>
        </p:nvSpPr>
        <p:spPr>
          <a:xfrm>
            <a:off x="2154997" y="3888226"/>
            <a:ext cx="1209600" cy="247321"/>
          </a:xfrm>
        </p:spPr>
        <p:txBody>
          <a:bodyPr anchor="ctr">
            <a:noAutofit/>
          </a:bodyPr>
          <a:lstStyle>
            <a:lvl1pPr algn="ctr">
              <a:lnSpc>
                <a:spcPct val="100000"/>
              </a:lnSpc>
              <a:spcBef>
                <a:spcPts val="0"/>
              </a:spcBef>
              <a:defRPr sz="1300">
                <a:solidFill>
                  <a:schemeClr val="tx1"/>
                </a:solidFill>
              </a:defRPr>
            </a:lvl1pPr>
          </a:lstStyle>
          <a:p>
            <a:pPr lvl="0"/>
            <a:r>
              <a:rPr lang="en-GB" dirty="0"/>
              <a:t>Milestone</a:t>
            </a:r>
          </a:p>
        </p:txBody>
      </p:sp>
      <p:sp>
        <p:nvSpPr>
          <p:cNvPr id="2" name="Text Placeholder 47">
            <a:extLst>
              <a:ext uri="{FF2B5EF4-FFF2-40B4-BE49-F238E27FC236}">
                <a16:creationId xmlns:a16="http://schemas.microsoft.com/office/drawing/2014/main" id="{EB5770D7-7030-FB7F-94E7-5AF4EAD5E798}"/>
              </a:ext>
            </a:extLst>
          </p:cNvPr>
          <p:cNvSpPr>
            <a:spLocks noGrp="1" noChangeAspect="1"/>
          </p:cNvSpPr>
          <p:nvPr>
            <p:ph type="body" sz="quarter" idx="55" hasCustomPrompt="1"/>
          </p:nvPr>
        </p:nvSpPr>
        <p:spPr>
          <a:xfrm rot="2654128">
            <a:off x="3957717" y="4417845"/>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5" name="Text Placeholder 2">
            <a:extLst>
              <a:ext uri="{FF2B5EF4-FFF2-40B4-BE49-F238E27FC236}">
                <a16:creationId xmlns:a16="http://schemas.microsoft.com/office/drawing/2014/main" id="{E18CFAF6-66DD-C2A4-47C9-F2DA9576B276}"/>
              </a:ext>
            </a:extLst>
          </p:cNvPr>
          <p:cNvSpPr>
            <a:spLocks noGrp="1"/>
          </p:cNvSpPr>
          <p:nvPr>
            <p:ph type="body" sz="quarter" idx="56"/>
          </p:nvPr>
        </p:nvSpPr>
        <p:spPr>
          <a:xfrm>
            <a:off x="3243559" y="5361956"/>
            <a:ext cx="1641522" cy="842400"/>
          </a:xfrm>
        </p:spPr>
        <p:txBody>
          <a:bodyPr>
            <a:noAutofit/>
          </a:bodyPr>
          <a:lstStyle>
            <a:lvl1pPr algn="ctr">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6" name="Text Placeholder 7">
            <a:extLst>
              <a:ext uri="{FF2B5EF4-FFF2-40B4-BE49-F238E27FC236}">
                <a16:creationId xmlns:a16="http://schemas.microsoft.com/office/drawing/2014/main" id="{CC8E716D-90B8-CA11-6A5A-143DCA473AD2}"/>
              </a:ext>
            </a:extLst>
          </p:cNvPr>
          <p:cNvSpPr>
            <a:spLocks noGrp="1"/>
          </p:cNvSpPr>
          <p:nvPr>
            <p:ph type="body" sz="quarter" idx="57"/>
          </p:nvPr>
        </p:nvSpPr>
        <p:spPr>
          <a:xfrm>
            <a:off x="3243559" y="4772666"/>
            <a:ext cx="1641522" cy="555053"/>
          </a:xfrm>
        </p:spPr>
        <p:txBody>
          <a:bodyPr anchor="ctr">
            <a:noAutofit/>
          </a:bodyPr>
          <a:lstStyle>
            <a:lvl1pPr algn="ctr">
              <a:lnSpc>
                <a:spcPct val="100000"/>
              </a:lnSpc>
              <a:spcBef>
                <a:spcPts val="0"/>
              </a:spcBef>
              <a:defRPr sz="1400">
                <a:solidFill>
                  <a:schemeClr val="tx1"/>
                </a:solidFill>
              </a:defRPr>
            </a:lvl1pPr>
          </a:lstStyle>
          <a:p>
            <a:pPr lvl="0"/>
            <a:r>
              <a:rPr lang="en-GB" dirty="0"/>
              <a:t>Click to edit Master text styles</a:t>
            </a:r>
          </a:p>
        </p:txBody>
      </p:sp>
      <p:sp>
        <p:nvSpPr>
          <p:cNvPr id="7" name="Text Placeholder 7">
            <a:extLst>
              <a:ext uri="{FF2B5EF4-FFF2-40B4-BE49-F238E27FC236}">
                <a16:creationId xmlns:a16="http://schemas.microsoft.com/office/drawing/2014/main" id="{B14899CB-C957-6674-D467-C21BF65C33F2}"/>
              </a:ext>
            </a:extLst>
          </p:cNvPr>
          <p:cNvSpPr>
            <a:spLocks noGrp="1"/>
          </p:cNvSpPr>
          <p:nvPr>
            <p:ph type="body" sz="quarter" idx="58" hasCustomPrompt="1"/>
          </p:nvPr>
        </p:nvSpPr>
        <p:spPr>
          <a:xfrm>
            <a:off x="3462808" y="3888226"/>
            <a:ext cx="1209600" cy="247321"/>
          </a:xfrm>
        </p:spPr>
        <p:txBody>
          <a:bodyPr anchor="ctr">
            <a:noAutofit/>
          </a:bodyPr>
          <a:lstStyle>
            <a:lvl1pPr algn="ctr">
              <a:lnSpc>
                <a:spcPct val="100000"/>
              </a:lnSpc>
              <a:spcBef>
                <a:spcPts val="0"/>
              </a:spcBef>
              <a:defRPr sz="1300">
                <a:solidFill>
                  <a:schemeClr val="tx1"/>
                </a:solidFill>
              </a:defRPr>
            </a:lvl1pPr>
          </a:lstStyle>
          <a:p>
            <a:pPr lvl="0"/>
            <a:r>
              <a:rPr lang="en-GB" dirty="0"/>
              <a:t>Milestone</a:t>
            </a:r>
          </a:p>
        </p:txBody>
      </p:sp>
      <p:sp>
        <p:nvSpPr>
          <p:cNvPr id="8" name="Text Placeholder 47">
            <a:extLst>
              <a:ext uri="{FF2B5EF4-FFF2-40B4-BE49-F238E27FC236}">
                <a16:creationId xmlns:a16="http://schemas.microsoft.com/office/drawing/2014/main" id="{BD41D12A-BB8F-2D7A-39B6-B956CB4E7462}"/>
              </a:ext>
            </a:extLst>
          </p:cNvPr>
          <p:cNvSpPr>
            <a:spLocks noGrp="1" noChangeAspect="1"/>
          </p:cNvSpPr>
          <p:nvPr>
            <p:ph type="body" sz="quarter" idx="59" hasCustomPrompt="1"/>
          </p:nvPr>
        </p:nvSpPr>
        <p:spPr>
          <a:xfrm rot="13448719">
            <a:off x="5265551" y="3391833"/>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10" name="Text Placeholder 2">
            <a:extLst>
              <a:ext uri="{FF2B5EF4-FFF2-40B4-BE49-F238E27FC236}">
                <a16:creationId xmlns:a16="http://schemas.microsoft.com/office/drawing/2014/main" id="{EED16348-6A2B-F326-B6FC-52949BADA30A}"/>
              </a:ext>
            </a:extLst>
          </p:cNvPr>
          <p:cNvSpPr>
            <a:spLocks noGrp="1"/>
          </p:cNvSpPr>
          <p:nvPr>
            <p:ph type="body" sz="quarter" idx="60"/>
          </p:nvPr>
        </p:nvSpPr>
        <p:spPr>
          <a:xfrm>
            <a:off x="4554225" y="2480026"/>
            <a:ext cx="1641522" cy="842400"/>
          </a:xfrm>
        </p:spPr>
        <p:txBody>
          <a:bodyPr>
            <a:noAutofit/>
          </a:bodyPr>
          <a:lstStyle>
            <a:lvl1pPr algn="ctr">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2" name="Text Placeholder 7">
            <a:extLst>
              <a:ext uri="{FF2B5EF4-FFF2-40B4-BE49-F238E27FC236}">
                <a16:creationId xmlns:a16="http://schemas.microsoft.com/office/drawing/2014/main" id="{0CB5E748-88DA-972A-7E23-B4081D3EA6AD}"/>
              </a:ext>
            </a:extLst>
          </p:cNvPr>
          <p:cNvSpPr>
            <a:spLocks noGrp="1"/>
          </p:cNvSpPr>
          <p:nvPr>
            <p:ph type="body" sz="quarter" idx="61"/>
          </p:nvPr>
        </p:nvSpPr>
        <p:spPr>
          <a:xfrm>
            <a:off x="4554225" y="1890736"/>
            <a:ext cx="1641522" cy="555053"/>
          </a:xfrm>
        </p:spPr>
        <p:txBody>
          <a:bodyPr anchor="ctr">
            <a:noAutofit/>
          </a:bodyPr>
          <a:lstStyle>
            <a:lvl1pPr algn="ctr">
              <a:lnSpc>
                <a:spcPct val="100000"/>
              </a:lnSpc>
              <a:spcBef>
                <a:spcPts val="0"/>
              </a:spcBef>
              <a:defRPr sz="1400">
                <a:solidFill>
                  <a:schemeClr val="tx1"/>
                </a:solidFill>
              </a:defRPr>
            </a:lvl1pPr>
          </a:lstStyle>
          <a:p>
            <a:pPr lvl="0"/>
            <a:r>
              <a:rPr lang="en-GB" dirty="0"/>
              <a:t>Click to edit Master text styles</a:t>
            </a:r>
          </a:p>
        </p:txBody>
      </p:sp>
      <p:sp>
        <p:nvSpPr>
          <p:cNvPr id="14" name="Text Placeholder 7">
            <a:extLst>
              <a:ext uri="{FF2B5EF4-FFF2-40B4-BE49-F238E27FC236}">
                <a16:creationId xmlns:a16="http://schemas.microsoft.com/office/drawing/2014/main" id="{01102CDA-8A47-A8AC-BDA5-9F04B92148D0}"/>
              </a:ext>
            </a:extLst>
          </p:cNvPr>
          <p:cNvSpPr>
            <a:spLocks noGrp="1"/>
          </p:cNvSpPr>
          <p:nvPr>
            <p:ph type="body" sz="quarter" idx="62" hasCustomPrompt="1"/>
          </p:nvPr>
        </p:nvSpPr>
        <p:spPr>
          <a:xfrm>
            <a:off x="4770619" y="3888226"/>
            <a:ext cx="1209600" cy="247321"/>
          </a:xfrm>
        </p:spPr>
        <p:txBody>
          <a:bodyPr anchor="ctr">
            <a:noAutofit/>
          </a:bodyPr>
          <a:lstStyle>
            <a:lvl1pPr algn="ctr">
              <a:lnSpc>
                <a:spcPct val="100000"/>
              </a:lnSpc>
              <a:spcBef>
                <a:spcPts val="0"/>
              </a:spcBef>
              <a:defRPr sz="1300">
                <a:solidFill>
                  <a:schemeClr val="tx1"/>
                </a:solidFill>
              </a:defRPr>
            </a:lvl1pPr>
          </a:lstStyle>
          <a:p>
            <a:pPr lvl="0"/>
            <a:r>
              <a:rPr lang="en-GB" dirty="0"/>
              <a:t>Milestone</a:t>
            </a:r>
          </a:p>
        </p:txBody>
      </p:sp>
      <p:sp>
        <p:nvSpPr>
          <p:cNvPr id="15" name="Text Placeholder 47">
            <a:extLst>
              <a:ext uri="{FF2B5EF4-FFF2-40B4-BE49-F238E27FC236}">
                <a16:creationId xmlns:a16="http://schemas.microsoft.com/office/drawing/2014/main" id="{55594443-EB92-E0D5-F3E2-C880EE3795A9}"/>
              </a:ext>
            </a:extLst>
          </p:cNvPr>
          <p:cNvSpPr>
            <a:spLocks noGrp="1" noChangeAspect="1"/>
          </p:cNvSpPr>
          <p:nvPr>
            <p:ph type="body" sz="quarter" idx="63" hasCustomPrompt="1"/>
          </p:nvPr>
        </p:nvSpPr>
        <p:spPr>
          <a:xfrm rot="2654128">
            <a:off x="6573385" y="4417845"/>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16" name="Text Placeholder 2">
            <a:extLst>
              <a:ext uri="{FF2B5EF4-FFF2-40B4-BE49-F238E27FC236}">
                <a16:creationId xmlns:a16="http://schemas.microsoft.com/office/drawing/2014/main" id="{07106273-4D98-50DB-6C77-B7D5A9960CA7}"/>
              </a:ext>
            </a:extLst>
          </p:cNvPr>
          <p:cNvSpPr>
            <a:spLocks noGrp="1"/>
          </p:cNvSpPr>
          <p:nvPr>
            <p:ph type="body" sz="quarter" idx="64"/>
          </p:nvPr>
        </p:nvSpPr>
        <p:spPr>
          <a:xfrm>
            <a:off x="5864891" y="5475166"/>
            <a:ext cx="1641522" cy="842400"/>
          </a:xfrm>
        </p:spPr>
        <p:txBody>
          <a:bodyPr>
            <a:noAutofit/>
          </a:bodyPr>
          <a:lstStyle>
            <a:lvl1pPr algn="ctr">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17" name="Text Placeholder 7">
            <a:extLst>
              <a:ext uri="{FF2B5EF4-FFF2-40B4-BE49-F238E27FC236}">
                <a16:creationId xmlns:a16="http://schemas.microsoft.com/office/drawing/2014/main" id="{61E12DE1-CF11-5D63-7424-D0188B97872A}"/>
              </a:ext>
            </a:extLst>
          </p:cNvPr>
          <p:cNvSpPr>
            <a:spLocks noGrp="1"/>
          </p:cNvSpPr>
          <p:nvPr>
            <p:ph type="body" sz="quarter" idx="65"/>
          </p:nvPr>
        </p:nvSpPr>
        <p:spPr>
          <a:xfrm>
            <a:off x="5864891" y="4885876"/>
            <a:ext cx="1641522" cy="555053"/>
          </a:xfrm>
        </p:spPr>
        <p:txBody>
          <a:bodyPr anchor="ctr">
            <a:noAutofit/>
          </a:bodyPr>
          <a:lstStyle>
            <a:lvl1pPr algn="ctr">
              <a:lnSpc>
                <a:spcPct val="100000"/>
              </a:lnSpc>
              <a:spcBef>
                <a:spcPts val="0"/>
              </a:spcBef>
              <a:defRPr sz="1400">
                <a:solidFill>
                  <a:schemeClr val="tx1"/>
                </a:solidFill>
              </a:defRPr>
            </a:lvl1pPr>
          </a:lstStyle>
          <a:p>
            <a:pPr lvl="0"/>
            <a:r>
              <a:rPr lang="en-GB" dirty="0"/>
              <a:t>Click to edit Master text styles</a:t>
            </a:r>
          </a:p>
        </p:txBody>
      </p:sp>
      <p:sp>
        <p:nvSpPr>
          <p:cNvPr id="18" name="Text Placeholder 7">
            <a:extLst>
              <a:ext uri="{FF2B5EF4-FFF2-40B4-BE49-F238E27FC236}">
                <a16:creationId xmlns:a16="http://schemas.microsoft.com/office/drawing/2014/main" id="{DEB378B8-1872-6DE6-2E68-7792A86B5368}"/>
              </a:ext>
            </a:extLst>
          </p:cNvPr>
          <p:cNvSpPr>
            <a:spLocks noGrp="1"/>
          </p:cNvSpPr>
          <p:nvPr>
            <p:ph type="body" sz="quarter" idx="66" hasCustomPrompt="1"/>
          </p:nvPr>
        </p:nvSpPr>
        <p:spPr>
          <a:xfrm>
            <a:off x="6078430" y="3888226"/>
            <a:ext cx="1209600" cy="247321"/>
          </a:xfrm>
        </p:spPr>
        <p:txBody>
          <a:bodyPr anchor="ctr">
            <a:noAutofit/>
          </a:bodyPr>
          <a:lstStyle>
            <a:lvl1pPr algn="ctr">
              <a:lnSpc>
                <a:spcPct val="100000"/>
              </a:lnSpc>
              <a:spcBef>
                <a:spcPts val="0"/>
              </a:spcBef>
              <a:defRPr sz="1300">
                <a:solidFill>
                  <a:schemeClr val="tx1"/>
                </a:solidFill>
              </a:defRPr>
            </a:lvl1pPr>
          </a:lstStyle>
          <a:p>
            <a:pPr lvl="0"/>
            <a:r>
              <a:rPr lang="en-GB" dirty="0"/>
              <a:t>Milestone</a:t>
            </a:r>
          </a:p>
        </p:txBody>
      </p:sp>
      <p:sp>
        <p:nvSpPr>
          <p:cNvPr id="35" name="Text Placeholder 47">
            <a:extLst>
              <a:ext uri="{FF2B5EF4-FFF2-40B4-BE49-F238E27FC236}">
                <a16:creationId xmlns:a16="http://schemas.microsoft.com/office/drawing/2014/main" id="{09B0A2E9-7DFC-A403-67B9-2849667B3518}"/>
              </a:ext>
            </a:extLst>
          </p:cNvPr>
          <p:cNvSpPr>
            <a:spLocks noGrp="1" noChangeAspect="1"/>
          </p:cNvSpPr>
          <p:nvPr>
            <p:ph type="body" sz="quarter" idx="67" hasCustomPrompt="1"/>
          </p:nvPr>
        </p:nvSpPr>
        <p:spPr>
          <a:xfrm rot="13493207">
            <a:off x="7881219" y="3391833"/>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36" name="Text Placeholder 2">
            <a:extLst>
              <a:ext uri="{FF2B5EF4-FFF2-40B4-BE49-F238E27FC236}">
                <a16:creationId xmlns:a16="http://schemas.microsoft.com/office/drawing/2014/main" id="{2728E5DA-F7D5-4638-C6A4-89A4B637BC67}"/>
              </a:ext>
            </a:extLst>
          </p:cNvPr>
          <p:cNvSpPr>
            <a:spLocks noGrp="1"/>
          </p:cNvSpPr>
          <p:nvPr>
            <p:ph type="body" sz="quarter" idx="68"/>
          </p:nvPr>
        </p:nvSpPr>
        <p:spPr>
          <a:xfrm>
            <a:off x="7175557" y="2430813"/>
            <a:ext cx="1641522" cy="842400"/>
          </a:xfrm>
        </p:spPr>
        <p:txBody>
          <a:bodyPr>
            <a:noAutofit/>
          </a:bodyPr>
          <a:lstStyle>
            <a:lvl1pPr algn="ctr">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37" name="Text Placeholder 7">
            <a:extLst>
              <a:ext uri="{FF2B5EF4-FFF2-40B4-BE49-F238E27FC236}">
                <a16:creationId xmlns:a16="http://schemas.microsoft.com/office/drawing/2014/main" id="{1F680311-A7D4-BA9E-B8A3-3C0E2D35F4DD}"/>
              </a:ext>
            </a:extLst>
          </p:cNvPr>
          <p:cNvSpPr>
            <a:spLocks noGrp="1"/>
          </p:cNvSpPr>
          <p:nvPr>
            <p:ph type="body" sz="quarter" idx="69"/>
          </p:nvPr>
        </p:nvSpPr>
        <p:spPr>
          <a:xfrm>
            <a:off x="7175557" y="1841523"/>
            <a:ext cx="1641522" cy="555053"/>
          </a:xfrm>
        </p:spPr>
        <p:txBody>
          <a:bodyPr anchor="ctr">
            <a:noAutofit/>
          </a:bodyPr>
          <a:lstStyle>
            <a:lvl1pPr algn="ctr">
              <a:lnSpc>
                <a:spcPct val="100000"/>
              </a:lnSpc>
              <a:spcBef>
                <a:spcPts val="0"/>
              </a:spcBef>
              <a:defRPr sz="1400">
                <a:solidFill>
                  <a:schemeClr val="tx1"/>
                </a:solidFill>
              </a:defRPr>
            </a:lvl1pPr>
          </a:lstStyle>
          <a:p>
            <a:pPr lvl="0"/>
            <a:r>
              <a:rPr lang="en-GB" dirty="0"/>
              <a:t>Click to edit Master text styles</a:t>
            </a:r>
          </a:p>
        </p:txBody>
      </p:sp>
      <p:sp>
        <p:nvSpPr>
          <p:cNvPr id="38" name="Text Placeholder 7">
            <a:extLst>
              <a:ext uri="{FF2B5EF4-FFF2-40B4-BE49-F238E27FC236}">
                <a16:creationId xmlns:a16="http://schemas.microsoft.com/office/drawing/2014/main" id="{BF5ED435-4225-B01A-8661-4A55A282FA9A}"/>
              </a:ext>
            </a:extLst>
          </p:cNvPr>
          <p:cNvSpPr>
            <a:spLocks noGrp="1"/>
          </p:cNvSpPr>
          <p:nvPr>
            <p:ph type="body" sz="quarter" idx="70" hasCustomPrompt="1"/>
          </p:nvPr>
        </p:nvSpPr>
        <p:spPr>
          <a:xfrm>
            <a:off x="7386241" y="3888226"/>
            <a:ext cx="1209600" cy="247321"/>
          </a:xfrm>
        </p:spPr>
        <p:txBody>
          <a:bodyPr anchor="ctr">
            <a:noAutofit/>
          </a:bodyPr>
          <a:lstStyle>
            <a:lvl1pPr algn="ctr">
              <a:lnSpc>
                <a:spcPct val="100000"/>
              </a:lnSpc>
              <a:spcBef>
                <a:spcPts val="0"/>
              </a:spcBef>
              <a:defRPr sz="1300">
                <a:solidFill>
                  <a:schemeClr val="tx1"/>
                </a:solidFill>
              </a:defRPr>
            </a:lvl1pPr>
          </a:lstStyle>
          <a:p>
            <a:pPr lvl="0"/>
            <a:r>
              <a:rPr lang="en-GB" dirty="0"/>
              <a:t>Milestone</a:t>
            </a:r>
          </a:p>
        </p:txBody>
      </p:sp>
      <p:sp>
        <p:nvSpPr>
          <p:cNvPr id="39" name="Text Placeholder 47">
            <a:extLst>
              <a:ext uri="{FF2B5EF4-FFF2-40B4-BE49-F238E27FC236}">
                <a16:creationId xmlns:a16="http://schemas.microsoft.com/office/drawing/2014/main" id="{3DB161CE-460D-3343-DC31-E64C1B932C43}"/>
              </a:ext>
            </a:extLst>
          </p:cNvPr>
          <p:cNvSpPr>
            <a:spLocks noGrp="1" noChangeAspect="1"/>
          </p:cNvSpPr>
          <p:nvPr>
            <p:ph type="body" sz="quarter" idx="71" hasCustomPrompt="1"/>
          </p:nvPr>
        </p:nvSpPr>
        <p:spPr>
          <a:xfrm rot="2654128">
            <a:off x="9189052" y="4400725"/>
            <a:ext cx="219600" cy="219600"/>
          </a:xfrm>
          <a:custGeom>
            <a:avLst/>
            <a:gdLst>
              <a:gd name="connsiteX0" fmla="*/ 0 w 518532"/>
              <a:gd name="connsiteY0" fmla="*/ 0 h 518532"/>
              <a:gd name="connsiteX1" fmla="*/ 517527 w 518532"/>
              <a:gd name="connsiteY1" fmla="*/ 0 h 518532"/>
              <a:gd name="connsiteX2" fmla="*/ 518532 w 518532"/>
              <a:gd name="connsiteY2" fmla="*/ 19914 h 518532"/>
              <a:gd name="connsiteX3" fmla="*/ 19914 w 518532"/>
              <a:gd name="connsiteY3" fmla="*/ 518532 h 518532"/>
              <a:gd name="connsiteX4" fmla="*/ 0 w 518532"/>
              <a:gd name="connsiteY4" fmla="*/ 517526 h 518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8532" h="518532">
                <a:moveTo>
                  <a:pt x="0" y="0"/>
                </a:moveTo>
                <a:lnTo>
                  <a:pt x="517527" y="0"/>
                </a:lnTo>
                <a:lnTo>
                  <a:pt x="518532" y="19914"/>
                </a:lnTo>
                <a:cubicBezTo>
                  <a:pt x="518532" y="295293"/>
                  <a:pt x="295293" y="518532"/>
                  <a:pt x="19914" y="518532"/>
                </a:cubicBezTo>
                <a:lnTo>
                  <a:pt x="0" y="517526"/>
                </a:lnTo>
                <a:close/>
              </a:path>
            </a:pathLst>
          </a:custGeom>
          <a:solidFill>
            <a:schemeClr val="accent1"/>
          </a:solidFill>
        </p:spPr>
        <p:txBody>
          <a:bodyPr wrap="square" anchor="ctr">
            <a:noAutofit/>
          </a:bodyPr>
          <a:lstStyle>
            <a:lvl1pPr algn="l">
              <a:lnSpc>
                <a:spcPct val="100000"/>
              </a:lnSpc>
              <a:spcBef>
                <a:spcPts val="0"/>
              </a:spcBef>
              <a:defRPr sz="1000">
                <a:solidFill>
                  <a:schemeClr val="accent1">
                    <a:alpha val="0"/>
                  </a:schemeClr>
                </a:solidFill>
              </a:defRPr>
            </a:lvl1pPr>
          </a:lstStyle>
          <a:p>
            <a:pPr lvl="0"/>
            <a:r>
              <a:rPr lang="en-GB" dirty="0"/>
              <a:t>.</a:t>
            </a:r>
          </a:p>
        </p:txBody>
      </p:sp>
      <p:sp>
        <p:nvSpPr>
          <p:cNvPr id="40" name="Text Placeholder 2">
            <a:extLst>
              <a:ext uri="{FF2B5EF4-FFF2-40B4-BE49-F238E27FC236}">
                <a16:creationId xmlns:a16="http://schemas.microsoft.com/office/drawing/2014/main" id="{0759DE18-144A-8D7C-1A17-991B5BBE1924}"/>
              </a:ext>
            </a:extLst>
          </p:cNvPr>
          <p:cNvSpPr>
            <a:spLocks noGrp="1"/>
          </p:cNvSpPr>
          <p:nvPr>
            <p:ph type="body" sz="quarter" idx="72"/>
          </p:nvPr>
        </p:nvSpPr>
        <p:spPr>
          <a:xfrm>
            <a:off x="8486225" y="5361956"/>
            <a:ext cx="1641522" cy="842400"/>
          </a:xfrm>
        </p:spPr>
        <p:txBody>
          <a:bodyPr>
            <a:noAutofit/>
          </a:bodyPr>
          <a:lstStyle>
            <a:lvl1pPr algn="ctr">
              <a:lnSpc>
                <a:spcPct val="100000"/>
              </a:lnSpc>
              <a:spcBef>
                <a:spcPts val="0"/>
              </a:spcBef>
              <a:defRPr sz="1200" b="0">
                <a:solidFill>
                  <a:schemeClr val="tx1"/>
                </a:solidFill>
              </a:defRPr>
            </a:lvl1pPr>
            <a:lvl2pPr>
              <a:lnSpc>
                <a:spcPct val="120000"/>
              </a:lnSpc>
              <a:defRPr>
                <a:solidFill>
                  <a:schemeClr val="tx1">
                    <a:lumMod val="85000"/>
                    <a:lumOff val="15000"/>
                  </a:schemeClr>
                </a:solidFill>
              </a:defRPr>
            </a:lvl2pPr>
            <a:lvl3pPr>
              <a:lnSpc>
                <a:spcPct val="120000"/>
              </a:lnSpc>
              <a:defRPr>
                <a:solidFill>
                  <a:schemeClr val="tx1">
                    <a:lumMod val="85000"/>
                    <a:lumOff val="15000"/>
                  </a:schemeClr>
                </a:solidFill>
              </a:defRPr>
            </a:lvl3pPr>
            <a:lvl4pPr>
              <a:lnSpc>
                <a:spcPct val="120000"/>
              </a:lnSpc>
              <a:defRPr>
                <a:solidFill>
                  <a:schemeClr val="tx1">
                    <a:lumMod val="85000"/>
                    <a:lumOff val="15000"/>
                  </a:schemeClr>
                </a:solidFill>
              </a:defRPr>
            </a:lvl4pPr>
            <a:lvl5pPr>
              <a:lnSpc>
                <a:spcPct val="120000"/>
              </a:lnSpc>
              <a:defRPr>
                <a:solidFill>
                  <a:schemeClr val="tx1">
                    <a:lumMod val="85000"/>
                    <a:lumOff val="15000"/>
                  </a:schemeClr>
                </a:solidFill>
              </a:defRPr>
            </a:lvl5pPr>
          </a:lstStyle>
          <a:p>
            <a:pPr lvl="0"/>
            <a:r>
              <a:rPr lang="en-US" dirty="0"/>
              <a:t>Click to edit Master text styles</a:t>
            </a:r>
          </a:p>
        </p:txBody>
      </p:sp>
      <p:sp>
        <p:nvSpPr>
          <p:cNvPr id="41" name="Text Placeholder 7">
            <a:extLst>
              <a:ext uri="{FF2B5EF4-FFF2-40B4-BE49-F238E27FC236}">
                <a16:creationId xmlns:a16="http://schemas.microsoft.com/office/drawing/2014/main" id="{48E68E70-1ECB-BC50-8395-F9DDC4B2544E}"/>
              </a:ext>
            </a:extLst>
          </p:cNvPr>
          <p:cNvSpPr>
            <a:spLocks noGrp="1"/>
          </p:cNvSpPr>
          <p:nvPr>
            <p:ph type="body" sz="quarter" idx="73"/>
          </p:nvPr>
        </p:nvSpPr>
        <p:spPr>
          <a:xfrm>
            <a:off x="8486225" y="4772666"/>
            <a:ext cx="1641522" cy="555053"/>
          </a:xfrm>
        </p:spPr>
        <p:txBody>
          <a:bodyPr anchor="ctr">
            <a:noAutofit/>
          </a:bodyPr>
          <a:lstStyle>
            <a:lvl1pPr algn="ctr">
              <a:lnSpc>
                <a:spcPct val="100000"/>
              </a:lnSpc>
              <a:spcBef>
                <a:spcPts val="0"/>
              </a:spcBef>
              <a:defRPr sz="1400">
                <a:solidFill>
                  <a:schemeClr val="tx1"/>
                </a:solidFill>
              </a:defRPr>
            </a:lvl1pPr>
          </a:lstStyle>
          <a:p>
            <a:pPr lvl="0"/>
            <a:r>
              <a:rPr lang="en-GB" dirty="0"/>
              <a:t>Click to edit Master text styles</a:t>
            </a:r>
          </a:p>
        </p:txBody>
      </p:sp>
      <p:sp>
        <p:nvSpPr>
          <p:cNvPr id="42" name="Text Placeholder 7">
            <a:extLst>
              <a:ext uri="{FF2B5EF4-FFF2-40B4-BE49-F238E27FC236}">
                <a16:creationId xmlns:a16="http://schemas.microsoft.com/office/drawing/2014/main" id="{A2A35910-E2BE-4554-252D-E74C9A812460}"/>
              </a:ext>
            </a:extLst>
          </p:cNvPr>
          <p:cNvSpPr>
            <a:spLocks noGrp="1"/>
          </p:cNvSpPr>
          <p:nvPr>
            <p:ph type="body" sz="quarter" idx="74" hasCustomPrompt="1"/>
          </p:nvPr>
        </p:nvSpPr>
        <p:spPr>
          <a:xfrm>
            <a:off x="8694052" y="3888226"/>
            <a:ext cx="1209600" cy="247321"/>
          </a:xfrm>
        </p:spPr>
        <p:txBody>
          <a:bodyPr anchor="ctr">
            <a:noAutofit/>
          </a:bodyPr>
          <a:lstStyle>
            <a:lvl1pPr algn="ctr">
              <a:lnSpc>
                <a:spcPct val="100000"/>
              </a:lnSpc>
              <a:spcBef>
                <a:spcPts val="0"/>
              </a:spcBef>
              <a:defRPr sz="1300">
                <a:solidFill>
                  <a:schemeClr val="tx1"/>
                </a:solidFill>
              </a:defRPr>
            </a:lvl1pPr>
          </a:lstStyle>
          <a:p>
            <a:pPr lvl="0"/>
            <a:r>
              <a:rPr lang="en-GB" dirty="0"/>
              <a:t>Milestone</a:t>
            </a:r>
          </a:p>
        </p:txBody>
      </p:sp>
      <p:sp>
        <p:nvSpPr>
          <p:cNvPr id="20" name="Arc 48">
            <a:extLst>
              <a:ext uri="{FF2B5EF4-FFF2-40B4-BE49-F238E27FC236}">
                <a16:creationId xmlns:a16="http://schemas.microsoft.com/office/drawing/2014/main" id="{CEB5FE85-6FBA-20D0-1BDD-1B48C13D527B}"/>
              </a:ext>
            </a:extLst>
          </p:cNvPr>
          <p:cNvSpPr/>
          <p:nvPr userDrawn="1"/>
        </p:nvSpPr>
        <p:spPr>
          <a:xfrm flipV="1">
            <a:off x="8644947" y="3357980"/>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21" name="Arc 47">
            <a:extLst>
              <a:ext uri="{FF2B5EF4-FFF2-40B4-BE49-F238E27FC236}">
                <a16:creationId xmlns:a16="http://schemas.microsoft.com/office/drawing/2014/main" id="{477598E1-DA42-DF6C-D390-9442D91A3849}"/>
              </a:ext>
            </a:extLst>
          </p:cNvPr>
          <p:cNvSpPr/>
          <p:nvPr userDrawn="1"/>
        </p:nvSpPr>
        <p:spPr>
          <a:xfrm>
            <a:off x="7337136" y="3357980"/>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22" name="Arc 47">
            <a:extLst>
              <a:ext uri="{FF2B5EF4-FFF2-40B4-BE49-F238E27FC236}">
                <a16:creationId xmlns:a16="http://schemas.microsoft.com/office/drawing/2014/main" id="{4D4C0585-1A77-62CE-F7D2-A88D285B9E8F}"/>
              </a:ext>
            </a:extLst>
          </p:cNvPr>
          <p:cNvSpPr/>
          <p:nvPr userDrawn="1"/>
        </p:nvSpPr>
        <p:spPr>
          <a:xfrm>
            <a:off x="4721514" y="3357980"/>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23" name="Arc 48">
            <a:extLst>
              <a:ext uri="{FF2B5EF4-FFF2-40B4-BE49-F238E27FC236}">
                <a16:creationId xmlns:a16="http://schemas.microsoft.com/office/drawing/2014/main" id="{B15E6F22-0A93-E807-318E-61A3BD2308AB}"/>
              </a:ext>
            </a:extLst>
          </p:cNvPr>
          <p:cNvSpPr/>
          <p:nvPr userDrawn="1"/>
        </p:nvSpPr>
        <p:spPr>
          <a:xfrm flipV="1">
            <a:off x="6029325" y="3357980"/>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24" name="Arc 47">
            <a:extLst>
              <a:ext uri="{FF2B5EF4-FFF2-40B4-BE49-F238E27FC236}">
                <a16:creationId xmlns:a16="http://schemas.microsoft.com/office/drawing/2014/main" id="{34EDB599-B1C4-46E9-9D03-7D1CEC80BE17}"/>
              </a:ext>
            </a:extLst>
          </p:cNvPr>
          <p:cNvSpPr/>
          <p:nvPr userDrawn="1"/>
        </p:nvSpPr>
        <p:spPr>
          <a:xfrm>
            <a:off x="2105892" y="3357980"/>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25" name="Arc 48">
            <a:extLst>
              <a:ext uri="{FF2B5EF4-FFF2-40B4-BE49-F238E27FC236}">
                <a16:creationId xmlns:a16="http://schemas.microsoft.com/office/drawing/2014/main" id="{5C440A63-4D8F-67DD-2DEF-65143B79D009}"/>
              </a:ext>
            </a:extLst>
          </p:cNvPr>
          <p:cNvSpPr/>
          <p:nvPr userDrawn="1"/>
        </p:nvSpPr>
        <p:spPr>
          <a:xfrm flipV="1">
            <a:off x="3413703" y="3357980"/>
            <a:ext cx="1307811" cy="1307812"/>
          </a:xfrm>
          <a:prstGeom prst="ellipse">
            <a:avLst/>
          </a:prstGeom>
          <a:ln w="571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26" name="Arc 25">
            <a:extLst>
              <a:ext uri="{FF2B5EF4-FFF2-40B4-BE49-F238E27FC236}">
                <a16:creationId xmlns:a16="http://schemas.microsoft.com/office/drawing/2014/main" id="{0DD9DB4A-7EFC-D3AB-644C-A57CF01BA020}"/>
              </a:ext>
            </a:extLst>
          </p:cNvPr>
          <p:cNvSpPr/>
          <p:nvPr userDrawn="1"/>
        </p:nvSpPr>
        <p:spPr>
          <a:xfrm>
            <a:off x="2105892" y="3357980"/>
            <a:ext cx="1307811" cy="1307812"/>
          </a:xfrm>
          <a:prstGeom prst="arc">
            <a:avLst>
              <a:gd name="adj1" fmla="val 10792152"/>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27" name="Arc 26">
            <a:extLst>
              <a:ext uri="{FF2B5EF4-FFF2-40B4-BE49-F238E27FC236}">
                <a16:creationId xmlns:a16="http://schemas.microsoft.com/office/drawing/2014/main" id="{B439AEAC-92C3-822D-36EC-404450122AF0}"/>
              </a:ext>
            </a:extLst>
          </p:cNvPr>
          <p:cNvSpPr/>
          <p:nvPr userDrawn="1"/>
        </p:nvSpPr>
        <p:spPr>
          <a:xfrm flipV="1">
            <a:off x="3413703" y="3357980"/>
            <a:ext cx="1307811" cy="1307812"/>
          </a:xfrm>
          <a:prstGeom prst="arc">
            <a:avLst>
              <a:gd name="adj1" fmla="val 10790197"/>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28" name="Arc 27">
            <a:extLst>
              <a:ext uri="{FF2B5EF4-FFF2-40B4-BE49-F238E27FC236}">
                <a16:creationId xmlns:a16="http://schemas.microsoft.com/office/drawing/2014/main" id="{03AB3AEB-F8B8-A8C9-C881-10B54C18FAFE}"/>
              </a:ext>
            </a:extLst>
          </p:cNvPr>
          <p:cNvSpPr/>
          <p:nvPr userDrawn="1"/>
        </p:nvSpPr>
        <p:spPr>
          <a:xfrm>
            <a:off x="4721514" y="3357980"/>
            <a:ext cx="1307811" cy="1307812"/>
          </a:xfrm>
          <a:prstGeom prst="arc">
            <a:avLst>
              <a:gd name="adj1" fmla="val 10792152"/>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29" name="Arc 28">
            <a:extLst>
              <a:ext uri="{FF2B5EF4-FFF2-40B4-BE49-F238E27FC236}">
                <a16:creationId xmlns:a16="http://schemas.microsoft.com/office/drawing/2014/main" id="{7A65FA56-776F-B166-55F6-585D097CB22A}"/>
              </a:ext>
            </a:extLst>
          </p:cNvPr>
          <p:cNvSpPr/>
          <p:nvPr userDrawn="1"/>
        </p:nvSpPr>
        <p:spPr>
          <a:xfrm flipV="1">
            <a:off x="6029325" y="3357980"/>
            <a:ext cx="1307811" cy="1307812"/>
          </a:xfrm>
          <a:prstGeom prst="arc">
            <a:avLst>
              <a:gd name="adj1" fmla="val 10790197"/>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30" name="Arc 29">
            <a:extLst>
              <a:ext uri="{FF2B5EF4-FFF2-40B4-BE49-F238E27FC236}">
                <a16:creationId xmlns:a16="http://schemas.microsoft.com/office/drawing/2014/main" id="{5F4B4F57-16C1-82D5-5C9C-24A167453427}"/>
              </a:ext>
            </a:extLst>
          </p:cNvPr>
          <p:cNvSpPr/>
          <p:nvPr userDrawn="1"/>
        </p:nvSpPr>
        <p:spPr>
          <a:xfrm>
            <a:off x="7337136" y="3357980"/>
            <a:ext cx="1307811" cy="1307812"/>
          </a:xfrm>
          <a:prstGeom prst="arc">
            <a:avLst>
              <a:gd name="adj1" fmla="val 10792152"/>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
        <p:nvSpPr>
          <p:cNvPr id="31" name="Arc 30">
            <a:extLst>
              <a:ext uri="{FF2B5EF4-FFF2-40B4-BE49-F238E27FC236}">
                <a16:creationId xmlns:a16="http://schemas.microsoft.com/office/drawing/2014/main" id="{DE41CE68-7913-183D-0F7B-DEA19B9ADD64}"/>
              </a:ext>
            </a:extLst>
          </p:cNvPr>
          <p:cNvSpPr/>
          <p:nvPr userDrawn="1"/>
        </p:nvSpPr>
        <p:spPr>
          <a:xfrm flipV="1">
            <a:off x="8644947" y="3357980"/>
            <a:ext cx="1307811" cy="1307812"/>
          </a:xfrm>
          <a:prstGeom prst="arc">
            <a:avLst>
              <a:gd name="adj1" fmla="val 10790197"/>
              <a:gd name="adj2" fmla="val 0"/>
            </a:avLst>
          </a:prstGeom>
          <a:ln w="57150" cap="rn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649822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DCECCB84-F9BA-43D5-87BE-67443E8EF086}">
      <p15:sldGuideLst xmlns:p15="http://schemas.microsoft.com/office/powerpoint/2012/main">
        <p15:guide id="1" pos="5858" userDrawn="1">
          <p15:clr>
            <a:srgbClr val="FBAE40"/>
          </p15:clr>
        </p15:guide>
        <p15:guide id="2" pos="1731" userDrawn="1">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BA2527E0-94AA-C957-2E7B-4576A8C6BD96}"/>
              </a:ext>
            </a:extLst>
          </p:cNvPr>
          <p:cNvSpPr/>
          <p:nvPr userDrawn="1"/>
        </p:nvSpPr>
        <p:spPr>
          <a:xfrm rot="16200000" flipH="1">
            <a:off x="0" y="-1360"/>
            <a:ext cx="2946400" cy="2946400"/>
          </a:xfrm>
          <a:custGeom>
            <a:avLst/>
            <a:gdLst>
              <a:gd name="connsiteX0" fmla="*/ 0 w 2946400"/>
              <a:gd name="connsiteY0" fmla="*/ 0 h 2946400"/>
              <a:gd name="connsiteX1" fmla="*/ 2881601 w 2946400"/>
              <a:gd name="connsiteY1" fmla="*/ 0 h 2946400"/>
              <a:gd name="connsiteX2" fmla="*/ 2897635 w 2946400"/>
              <a:gd name="connsiteY2" fmla="*/ 62356 h 2946400"/>
              <a:gd name="connsiteX3" fmla="*/ 2946400 w 2946400"/>
              <a:gd name="connsiteY3" fmla="*/ 546100 h 2946400"/>
              <a:gd name="connsiteX4" fmla="*/ 546100 w 2946400"/>
              <a:gd name="connsiteY4" fmla="*/ 2946400 h 2946400"/>
              <a:gd name="connsiteX5" fmla="*/ 62356 w 2946400"/>
              <a:gd name="connsiteY5" fmla="*/ 2897635 h 2946400"/>
              <a:gd name="connsiteX6" fmla="*/ 0 w 2946400"/>
              <a:gd name="connsiteY6" fmla="*/ 2881601 h 294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6400" h="2946400">
                <a:moveTo>
                  <a:pt x="0" y="0"/>
                </a:moveTo>
                <a:lnTo>
                  <a:pt x="2881601" y="0"/>
                </a:lnTo>
                <a:lnTo>
                  <a:pt x="2897635" y="62356"/>
                </a:lnTo>
                <a:cubicBezTo>
                  <a:pt x="2929609" y="218610"/>
                  <a:pt x="2946400" y="380394"/>
                  <a:pt x="2946400" y="546100"/>
                </a:cubicBezTo>
                <a:cubicBezTo>
                  <a:pt x="2946400" y="1871749"/>
                  <a:pt x="1871749" y="2946400"/>
                  <a:pt x="546100" y="2946400"/>
                </a:cubicBezTo>
                <a:cubicBezTo>
                  <a:pt x="380394" y="2946400"/>
                  <a:pt x="218610" y="2929609"/>
                  <a:pt x="62356" y="2897635"/>
                </a:cubicBezTo>
                <a:lnTo>
                  <a:pt x="0" y="28816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ID"/>
          </a:p>
        </p:txBody>
      </p:sp>
      <p:cxnSp>
        <p:nvCxnSpPr>
          <p:cNvPr id="10" name="Straight Connector 9">
            <a:extLst>
              <a:ext uri="{FF2B5EF4-FFF2-40B4-BE49-F238E27FC236}">
                <a16:creationId xmlns:a16="http://schemas.microsoft.com/office/drawing/2014/main" id="{F44C63C5-B093-423F-EDE7-E256A8B7AD32}"/>
              </a:ext>
            </a:extLst>
          </p:cNvPr>
          <p:cNvCxnSpPr>
            <a:cxnSpLocks/>
          </p:cNvCxnSpPr>
          <p:nvPr userDrawn="1"/>
        </p:nvCxnSpPr>
        <p:spPr>
          <a:xfrm>
            <a:off x="6096000" y="0"/>
            <a:ext cx="0" cy="5842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Freeform: Shape 11">
            <a:extLst>
              <a:ext uri="{FF2B5EF4-FFF2-40B4-BE49-F238E27FC236}">
                <a16:creationId xmlns:a16="http://schemas.microsoft.com/office/drawing/2014/main" id="{DE13565E-CF99-419F-AEC7-A62AF2E65B11}"/>
              </a:ext>
            </a:extLst>
          </p:cNvPr>
          <p:cNvSpPr/>
          <p:nvPr userDrawn="1"/>
        </p:nvSpPr>
        <p:spPr>
          <a:xfrm rot="5400000">
            <a:off x="9245600" y="-1360"/>
            <a:ext cx="2946400" cy="2946400"/>
          </a:xfrm>
          <a:custGeom>
            <a:avLst/>
            <a:gdLst>
              <a:gd name="connsiteX0" fmla="*/ 0 w 2946400"/>
              <a:gd name="connsiteY0" fmla="*/ 0 h 2946400"/>
              <a:gd name="connsiteX1" fmla="*/ 2881601 w 2946400"/>
              <a:gd name="connsiteY1" fmla="*/ 0 h 2946400"/>
              <a:gd name="connsiteX2" fmla="*/ 2897635 w 2946400"/>
              <a:gd name="connsiteY2" fmla="*/ 62356 h 2946400"/>
              <a:gd name="connsiteX3" fmla="*/ 2946400 w 2946400"/>
              <a:gd name="connsiteY3" fmla="*/ 546100 h 2946400"/>
              <a:gd name="connsiteX4" fmla="*/ 546100 w 2946400"/>
              <a:gd name="connsiteY4" fmla="*/ 2946400 h 2946400"/>
              <a:gd name="connsiteX5" fmla="*/ 62356 w 2946400"/>
              <a:gd name="connsiteY5" fmla="*/ 2897635 h 2946400"/>
              <a:gd name="connsiteX6" fmla="*/ 0 w 2946400"/>
              <a:gd name="connsiteY6" fmla="*/ 2881601 h 294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46400" h="2946400">
                <a:moveTo>
                  <a:pt x="0" y="0"/>
                </a:moveTo>
                <a:lnTo>
                  <a:pt x="2881601" y="0"/>
                </a:lnTo>
                <a:lnTo>
                  <a:pt x="2897635" y="62356"/>
                </a:lnTo>
                <a:cubicBezTo>
                  <a:pt x="2929609" y="218610"/>
                  <a:pt x="2946400" y="380394"/>
                  <a:pt x="2946400" y="546100"/>
                </a:cubicBezTo>
                <a:cubicBezTo>
                  <a:pt x="2946400" y="1871749"/>
                  <a:pt x="1871749" y="2946400"/>
                  <a:pt x="546100" y="2946400"/>
                </a:cubicBezTo>
                <a:cubicBezTo>
                  <a:pt x="380394" y="2946400"/>
                  <a:pt x="218610" y="2929609"/>
                  <a:pt x="62356" y="2897635"/>
                </a:cubicBezTo>
                <a:lnTo>
                  <a:pt x="0" y="28816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p>
        </p:txBody>
      </p:sp>
      <p:sp>
        <p:nvSpPr>
          <p:cNvPr id="2" name="Title 1">
            <a:extLst>
              <a:ext uri="{FF2B5EF4-FFF2-40B4-BE49-F238E27FC236}">
                <a16:creationId xmlns:a16="http://schemas.microsoft.com/office/drawing/2014/main" id="{DB5048C8-BEDD-47F9-820F-7FAF2CE3E757}"/>
              </a:ext>
            </a:extLst>
          </p:cNvPr>
          <p:cNvSpPr>
            <a:spLocks noGrp="1"/>
          </p:cNvSpPr>
          <p:nvPr>
            <p:ph type="title"/>
          </p:nvPr>
        </p:nvSpPr>
        <p:spPr>
          <a:xfrm>
            <a:off x="587377" y="584200"/>
            <a:ext cx="11017246" cy="1767170"/>
          </a:xfrm>
          <a:prstGeom prst="rect">
            <a:avLst/>
          </a:prstGeom>
        </p:spPr>
        <p:txBody>
          <a:bodyPr anchor="b">
            <a:noAutofit/>
          </a:bodyPr>
          <a:lstStyle>
            <a:lvl1pPr algn="ctr">
              <a:defRPr>
                <a:solidFill>
                  <a:schemeClr val="tx1"/>
                </a:solidFill>
              </a:defRPr>
            </a:lvl1pPr>
          </a:lstStyle>
          <a:p>
            <a:r>
              <a:rPr lang="en-US" dirty="0"/>
              <a:t>Click to edit Master title style</a:t>
            </a:r>
            <a:endParaRPr lang="en-ID" dirty="0"/>
          </a:p>
        </p:txBody>
      </p:sp>
    </p:spTree>
    <p:extLst>
      <p:ext uri="{BB962C8B-B14F-4D97-AF65-F5344CB8AC3E}">
        <p14:creationId xmlns:p14="http://schemas.microsoft.com/office/powerpoint/2010/main" val="38484089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8DDC1-4AED-4152-E446-88A1FCC39F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E1D010-727C-2D5A-BC4C-1694AF3847D7}"/>
              </a:ext>
            </a:extLst>
          </p:cNvPr>
          <p:cNvSpPr>
            <a:spLocks noGrp="1"/>
          </p:cNvSpPr>
          <p:nvPr>
            <p:ph type="dt" sz="half" idx="10"/>
          </p:nvPr>
        </p:nvSpPr>
        <p:spPr/>
        <p:txBody>
          <a:bodyPr/>
          <a:lstStyle/>
          <a:p>
            <a:fld id="{0B305043-5729-4AB6-8832-988E76B0C1C9}" type="datetimeFigureOut">
              <a:rPr lang="en-US" smtClean="0"/>
              <a:t>12/15/2025</a:t>
            </a:fld>
            <a:endParaRPr lang="en-US"/>
          </a:p>
        </p:txBody>
      </p:sp>
      <p:sp>
        <p:nvSpPr>
          <p:cNvPr id="4" name="Footer Placeholder 3">
            <a:extLst>
              <a:ext uri="{FF2B5EF4-FFF2-40B4-BE49-F238E27FC236}">
                <a16:creationId xmlns:a16="http://schemas.microsoft.com/office/drawing/2014/main" id="{1632EBE8-E653-7AA7-5E21-7F1F9451DF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20577BF-8DF3-70DD-C06C-21E01106E23F}"/>
              </a:ext>
            </a:extLst>
          </p:cNvPr>
          <p:cNvSpPr>
            <a:spLocks noGrp="1"/>
          </p:cNvSpPr>
          <p:nvPr>
            <p:ph type="sldNum" sz="quarter" idx="12"/>
          </p:nvPr>
        </p:nvSpPr>
        <p:spPr/>
        <p:txBody>
          <a:bodyPr/>
          <a:lstStyle/>
          <a:p>
            <a:fld id="{7E819A46-FED0-4CE6-A302-BC112BEDE651}" type="slidenum">
              <a:rPr lang="en-US" smtClean="0"/>
              <a:t>‹#›</a:t>
            </a:fld>
            <a:endParaRPr lang="en-US"/>
          </a:p>
        </p:txBody>
      </p:sp>
    </p:spTree>
    <p:extLst>
      <p:ext uri="{BB962C8B-B14F-4D97-AF65-F5344CB8AC3E}">
        <p14:creationId xmlns:p14="http://schemas.microsoft.com/office/powerpoint/2010/main" val="21225832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id="{9D13ECA1-EBCC-5614-D342-9F4FB2100450}"/>
              </a:ext>
            </a:extLst>
          </p:cNvPr>
          <p:cNvSpPr/>
          <p:nvPr userDrawn="1"/>
        </p:nvSpPr>
        <p:spPr>
          <a:xfrm>
            <a:off x="0" y="0"/>
            <a:ext cx="2267714" cy="2267712"/>
          </a:xfrm>
          <a:custGeom>
            <a:avLst/>
            <a:gdLst>
              <a:gd name="connsiteX0" fmla="*/ 0 w 2267714"/>
              <a:gd name="connsiteY0" fmla="*/ 0 h 2267712"/>
              <a:gd name="connsiteX1" fmla="*/ 2263317 w 2267714"/>
              <a:gd name="connsiteY1" fmla="*/ 0 h 2267712"/>
              <a:gd name="connsiteX2" fmla="*/ 2267714 w 2267714"/>
              <a:gd name="connsiteY2" fmla="*/ 87089 h 2267712"/>
              <a:gd name="connsiteX3" fmla="*/ 87091 w 2267714"/>
              <a:gd name="connsiteY3" fmla="*/ 2267712 h 2267712"/>
              <a:gd name="connsiteX4" fmla="*/ 0 w 2267714"/>
              <a:gd name="connsiteY4" fmla="*/ 2263314 h 22677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7714" h="2267712">
                <a:moveTo>
                  <a:pt x="0" y="0"/>
                </a:moveTo>
                <a:lnTo>
                  <a:pt x="2263317" y="0"/>
                </a:lnTo>
                <a:lnTo>
                  <a:pt x="2267714" y="87089"/>
                </a:lnTo>
                <a:cubicBezTo>
                  <a:pt x="2267714" y="1291414"/>
                  <a:pt x="1291416" y="2267712"/>
                  <a:pt x="87091" y="2267712"/>
                </a:cubicBezTo>
                <a:lnTo>
                  <a:pt x="0" y="226331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D"/>
          </a:p>
        </p:txBody>
      </p:sp>
    </p:spTree>
    <p:extLst>
      <p:ext uri="{BB962C8B-B14F-4D97-AF65-F5344CB8AC3E}">
        <p14:creationId xmlns:p14="http://schemas.microsoft.com/office/powerpoint/2010/main" val="7039896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Market Size S10V1">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1F69506-FD8A-FE0C-0418-E27F291F84E8}"/>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5" name="Oval 4">
            <a:extLst>
              <a:ext uri="{FF2B5EF4-FFF2-40B4-BE49-F238E27FC236}">
                <a16:creationId xmlns:a16="http://schemas.microsoft.com/office/drawing/2014/main" id="{1174A8FD-63D9-CCBC-27A9-B4BD6C3E2A57}"/>
              </a:ext>
            </a:extLst>
          </p:cNvPr>
          <p:cNvSpPr/>
          <p:nvPr userDrawn="1"/>
        </p:nvSpPr>
        <p:spPr>
          <a:xfrm>
            <a:off x="757109" y="1703491"/>
            <a:ext cx="2971800" cy="2971800"/>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9">
            <a:extLst>
              <a:ext uri="{FF2B5EF4-FFF2-40B4-BE49-F238E27FC236}">
                <a16:creationId xmlns:a16="http://schemas.microsoft.com/office/drawing/2014/main" id="{BF5A76F7-4927-E019-A285-6FDB1CB651A4}"/>
              </a:ext>
            </a:extLst>
          </p:cNvPr>
          <p:cNvSpPr>
            <a:spLocks noGrp="1"/>
          </p:cNvSpPr>
          <p:nvPr>
            <p:ph type="body" sz="quarter" idx="15"/>
          </p:nvPr>
        </p:nvSpPr>
        <p:spPr>
          <a:xfrm>
            <a:off x="660401" y="4797425"/>
            <a:ext cx="3165216" cy="380670"/>
          </a:xfrm>
          <a:prstGeom prst="rect">
            <a:avLst/>
          </a:prstGeom>
        </p:spPr>
        <p:txBody>
          <a:bodyPr tIns="0" bIns="0" anchor="b">
            <a:noAutofit/>
          </a:bodyPr>
          <a:lstStyle>
            <a:lvl1pPr marL="0" indent="0" algn="ctr">
              <a:buNone/>
              <a:defRPr sz="1800" b="1">
                <a:latin typeface="+mn-lt"/>
                <a:ea typeface="Calibri" panose="020F0502020204030204" pitchFamily="34" charset="0"/>
                <a:cs typeface="Calibri" panose="020F0502020204030204" pitchFamily="34" charset="0"/>
              </a:defRPr>
            </a:lvl1pPr>
            <a:lvl2pPr marL="457223" indent="0">
              <a:buNone/>
              <a:defRPr sz="733"/>
            </a:lvl2pPr>
            <a:lvl3pPr marL="914446" indent="0">
              <a:buNone/>
              <a:defRPr sz="700"/>
            </a:lvl3pPr>
            <a:lvl4pPr marL="1371669" indent="0">
              <a:buNone/>
              <a:defRPr sz="667"/>
            </a:lvl4pPr>
            <a:lvl5pPr marL="1828891" indent="0">
              <a:buNone/>
              <a:defRPr sz="667"/>
            </a:lvl5pPr>
          </a:lstStyle>
          <a:p>
            <a:pPr lvl="0"/>
            <a:r>
              <a:rPr lang="en-US" dirty="0"/>
              <a:t>Click to edit Master text styles</a:t>
            </a:r>
            <a:endParaRPr lang="en-ID" dirty="0"/>
          </a:p>
        </p:txBody>
      </p:sp>
      <p:sp>
        <p:nvSpPr>
          <p:cNvPr id="7" name="Text Placeholder 29">
            <a:extLst>
              <a:ext uri="{FF2B5EF4-FFF2-40B4-BE49-F238E27FC236}">
                <a16:creationId xmlns:a16="http://schemas.microsoft.com/office/drawing/2014/main" id="{53AA891A-70C9-3F49-8B27-B4FF192927BE}"/>
              </a:ext>
            </a:extLst>
          </p:cNvPr>
          <p:cNvSpPr>
            <a:spLocks noGrp="1"/>
          </p:cNvSpPr>
          <p:nvPr>
            <p:ph type="body" sz="quarter" idx="17"/>
          </p:nvPr>
        </p:nvSpPr>
        <p:spPr>
          <a:xfrm>
            <a:off x="660400" y="5250095"/>
            <a:ext cx="3165218" cy="995130"/>
          </a:xfrm>
          <a:prstGeom prst="rect">
            <a:avLst/>
          </a:prstGeom>
        </p:spPr>
        <p:txBody>
          <a:bodyPr tIns="0" bIns="0">
            <a:noAutofit/>
          </a:bodyPr>
          <a:lstStyle>
            <a:lvl1pPr marL="0" indent="0" algn="ctr">
              <a:buNone/>
              <a:defRPr sz="1600" b="0">
                <a:latin typeface="+mn-lt"/>
              </a:defRPr>
            </a:lvl1pPr>
            <a:lvl2pPr marL="457223" indent="0">
              <a:buNone/>
              <a:defRPr sz="733"/>
            </a:lvl2pPr>
            <a:lvl3pPr marL="914446" indent="0">
              <a:buNone/>
              <a:defRPr sz="700"/>
            </a:lvl3pPr>
            <a:lvl4pPr marL="1371669" indent="0">
              <a:buNone/>
              <a:defRPr sz="667"/>
            </a:lvl4pPr>
            <a:lvl5pPr marL="1828891" indent="0">
              <a:buNone/>
              <a:defRPr sz="667"/>
            </a:lvl5pPr>
          </a:lstStyle>
          <a:p>
            <a:pPr lvl="0"/>
            <a:r>
              <a:rPr lang="en-US" dirty="0"/>
              <a:t>Click to edit Master text styles</a:t>
            </a:r>
            <a:endParaRPr lang="en-ID" dirty="0"/>
          </a:p>
        </p:txBody>
      </p:sp>
      <p:sp>
        <p:nvSpPr>
          <p:cNvPr id="8" name="Text Placeholder 6">
            <a:extLst>
              <a:ext uri="{FF2B5EF4-FFF2-40B4-BE49-F238E27FC236}">
                <a16:creationId xmlns:a16="http://schemas.microsoft.com/office/drawing/2014/main" id="{19F9A2E3-2E8C-C49F-1133-4E459E5BCF2B}"/>
              </a:ext>
            </a:extLst>
          </p:cNvPr>
          <p:cNvSpPr>
            <a:spLocks noGrp="1"/>
          </p:cNvSpPr>
          <p:nvPr>
            <p:ph type="body" sz="quarter" idx="35" hasCustomPrompt="1"/>
          </p:nvPr>
        </p:nvSpPr>
        <p:spPr>
          <a:xfrm>
            <a:off x="879478" y="2809299"/>
            <a:ext cx="2727064" cy="760184"/>
          </a:xfrm>
        </p:spPr>
        <p:txBody>
          <a:bodyPr anchor="ctr">
            <a:noAutofit/>
          </a:bodyPr>
          <a:lstStyle>
            <a:lvl1pPr marL="0" indent="0" algn="ctr">
              <a:buNone/>
              <a:defRPr sz="4800" b="1">
                <a:solidFill>
                  <a:schemeClr val="bg1"/>
                </a:solidFill>
                <a:latin typeface="+mj-lt"/>
              </a:defRPr>
            </a:lvl1pPr>
          </a:lstStyle>
          <a:p>
            <a:pPr lvl="0"/>
            <a:r>
              <a:rPr lang="en-US" dirty="0"/>
              <a:t>xx%</a:t>
            </a:r>
          </a:p>
        </p:txBody>
      </p:sp>
      <p:sp>
        <p:nvSpPr>
          <p:cNvPr id="9" name="Oval 8">
            <a:extLst>
              <a:ext uri="{FF2B5EF4-FFF2-40B4-BE49-F238E27FC236}">
                <a16:creationId xmlns:a16="http://schemas.microsoft.com/office/drawing/2014/main" id="{B6FB43B8-98B2-669B-D41E-4D8E15A1ACD5}"/>
              </a:ext>
            </a:extLst>
          </p:cNvPr>
          <p:cNvSpPr/>
          <p:nvPr userDrawn="1"/>
        </p:nvSpPr>
        <p:spPr>
          <a:xfrm>
            <a:off x="4555838" y="1882591"/>
            <a:ext cx="2613600" cy="2613600"/>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29">
            <a:extLst>
              <a:ext uri="{FF2B5EF4-FFF2-40B4-BE49-F238E27FC236}">
                <a16:creationId xmlns:a16="http://schemas.microsoft.com/office/drawing/2014/main" id="{494670D3-6B72-FB9C-AB2F-12D2055CAE64}"/>
              </a:ext>
            </a:extLst>
          </p:cNvPr>
          <p:cNvSpPr>
            <a:spLocks noGrp="1"/>
          </p:cNvSpPr>
          <p:nvPr>
            <p:ph type="body" sz="quarter" idx="36"/>
          </p:nvPr>
        </p:nvSpPr>
        <p:spPr>
          <a:xfrm>
            <a:off x="4280030" y="4797425"/>
            <a:ext cx="3165216" cy="380670"/>
          </a:xfrm>
          <a:prstGeom prst="rect">
            <a:avLst/>
          </a:prstGeom>
        </p:spPr>
        <p:txBody>
          <a:bodyPr tIns="0" bIns="0" anchor="b">
            <a:noAutofit/>
          </a:bodyPr>
          <a:lstStyle>
            <a:lvl1pPr marL="0" indent="0" algn="ctr">
              <a:buNone/>
              <a:defRPr sz="1800" b="1">
                <a:latin typeface="+mn-lt"/>
                <a:ea typeface="Calibri" panose="020F0502020204030204" pitchFamily="34" charset="0"/>
                <a:cs typeface="Calibri" panose="020F0502020204030204" pitchFamily="34" charset="0"/>
              </a:defRPr>
            </a:lvl1pPr>
            <a:lvl2pPr marL="457223" indent="0">
              <a:buNone/>
              <a:defRPr sz="733"/>
            </a:lvl2pPr>
            <a:lvl3pPr marL="914446" indent="0">
              <a:buNone/>
              <a:defRPr sz="700"/>
            </a:lvl3pPr>
            <a:lvl4pPr marL="1371669" indent="0">
              <a:buNone/>
              <a:defRPr sz="667"/>
            </a:lvl4pPr>
            <a:lvl5pPr marL="1828891" indent="0">
              <a:buNone/>
              <a:defRPr sz="667"/>
            </a:lvl5pPr>
          </a:lstStyle>
          <a:p>
            <a:pPr lvl="0"/>
            <a:r>
              <a:rPr lang="en-US" dirty="0"/>
              <a:t>Click to edit Master text styles</a:t>
            </a:r>
            <a:endParaRPr lang="en-ID" dirty="0"/>
          </a:p>
        </p:txBody>
      </p:sp>
      <p:sp>
        <p:nvSpPr>
          <p:cNvPr id="11" name="Text Placeholder 29">
            <a:extLst>
              <a:ext uri="{FF2B5EF4-FFF2-40B4-BE49-F238E27FC236}">
                <a16:creationId xmlns:a16="http://schemas.microsoft.com/office/drawing/2014/main" id="{13FD948A-0283-8869-6C1D-A0F7715413B0}"/>
              </a:ext>
            </a:extLst>
          </p:cNvPr>
          <p:cNvSpPr>
            <a:spLocks noGrp="1"/>
          </p:cNvSpPr>
          <p:nvPr>
            <p:ph type="body" sz="quarter" idx="37"/>
          </p:nvPr>
        </p:nvSpPr>
        <p:spPr>
          <a:xfrm>
            <a:off x="4280029" y="5250095"/>
            <a:ext cx="3165218" cy="995130"/>
          </a:xfrm>
          <a:prstGeom prst="rect">
            <a:avLst/>
          </a:prstGeom>
        </p:spPr>
        <p:txBody>
          <a:bodyPr tIns="0" bIns="0">
            <a:noAutofit/>
          </a:bodyPr>
          <a:lstStyle>
            <a:lvl1pPr marL="0" indent="0" algn="ctr">
              <a:buNone/>
              <a:defRPr sz="1600" b="0">
                <a:latin typeface="+mn-lt"/>
              </a:defRPr>
            </a:lvl1pPr>
            <a:lvl2pPr marL="457223" indent="0">
              <a:buNone/>
              <a:defRPr sz="733"/>
            </a:lvl2pPr>
            <a:lvl3pPr marL="914446" indent="0">
              <a:buNone/>
              <a:defRPr sz="700"/>
            </a:lvl3pPr>
            <a:lvl4pPr marL="1371669" indent="0">
              <a:buNone/>
              <a:defRPr sz="667"/>
            </a:lvl4pPr>
            <a:lvl5pPr marL="1828891" indent="0">
              <a:buNone/>
              <a:defRPr sz="667"/>
            </a:lvl5pPr>
          </a:lstStyle>
          <a:p>
            <a:pPr lvl="0"/>
            <a:r>
              <a:rPr lang="en-US" dirty="0"/>
              <a:t>Click to edit Master text styles</a:t>
            </a:r>
            <a:endParaRPr lang="en-ID" dirty="0"/>
          </a:p>
        </p:txBody>
      </p:sp>
      <p:sp>
        <p:nvSpPr>
          <p:cNvPr id="12" name="Text Placeholder 6">
            <a:extLst>
              <a:ext uri="{FF2B5EF4-FFF2-40B4-BE49-F238E27FC236}">
                <a16:creationId xmlns:a16="http://schemas.microsoft.com/office/drawing/2014/main" id="{31CD1028-A045-0038-177E-91B370D69111}"/>
              </a:ext>
            </a:extLst>
          </p:cNvPr>
          <p:cNvSpPr>
            <a:spLocks noGrp="1"/>
          </p:cNvSpPr>
          <p:nvPr>
            <p:ph type="body" sz="quarter" idx="38" hasCustomPrompt="1"/>
          </p:nvPr>
        </p:nvSpPr>
        <p:spPr>
          <a:xfrm>
            <a:off x="4648200" y="2809299"/>
            <a:ext cx="2428876" cy="760184"/>
          </a:xfrm>
        </p:spPr>
        <p:txBody>
          <a:bodyPr anchor="ctr">
            <a:noAutofit/>
          </a:bodyPr>
          <a:lstStyle>
            <a:lvl1pPr marL="0" indent="0" algn="ctr">
              <a:buNone/>
              <a:defRPr sz="4000" b="1">
                <a:solidFill>
                  <a:schemeClr val="bg1"/>
                </a:solidFill>
                <a:latin typeface="+mj-lt"/>
              </a:defRPr>
            </a:lvl1pPr>
          </a:lstStyle>
          <a:p>
            <a:pPr lvl="0"/>
            <a:r>
              <a:rPr lang="en-US" dirty="0"/>
              <a:t>xx%</a:t>
            </a:r>
          </a:p>
        </p:txBody>
      </p:sp>
      <p:sp>
        <p:nvSpPr>
          <p:cNvPr id="13" name="Oval 12">
            <a:extLst>
              <a:ext uri="{FF2B5EF4-FFF2-40B4-BE49-F238E27FC236}">
                <a16:creationId xmlns:a16="http://schemas.microsoft.com/office/drawing/2014/main" id="{6931A16D-BCAF-1819-7D97-0405279551C8}"/>
              </a:ext>
            </a:extLst>
          </p:cNvPr>
          <p:cNvSpPr/>
          <p:nvPr userDrawn="1"/>
        </p:nvSpPr>
        <p:spPr>
          <a:xfrm>
            <a:off x="8355466" y="2062591"/>
            <a:ext cx="2253600" cy="2253600"/>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29">
            <a:extLst>
              <a:ext uri="{FF2B5EF4-FFF2-40B4-BE49-F238E27FC236}">
                <a16:creationId xmlns:a16="http://schemas.microsoft.com/office/drawing/2014/main" id="{F457FE96-6BF2-389B-01E1-FF8279A505C3}"/>
              </a:ext>
            </a:extLst>
          </p:cNvPr>
          <p:cNvSpPr>
            <a:spLocks noGrp="1"/>
          </p:cNvSpPr>
          <p:nvPr>
            <p:ph type="body" sz="quarter" idx="39"/>
          </p:nvPr>
        </p:nvSpPr>
        <p:spPr>
          <a:xfrm>
            <a:off x="7899658" y="4797425"/>
            <a:ext cx="3165216" cy="380670"/>
          </a:xfrm>
          <a:prstGeom prst="rect">
            <a:avLst/>
          </a:prstGeom>
        </p:spPr>
        <p:txBody>
          <a:bodyPr tIns="0" bIns="0" anchor="b">
            <a:noAutofit/>
          </a:bodyPr>
          <a:lstStyle>
            <a:lvl1pPr marL="0" indent="0" algn="ctr">
              <a:buNone/>
              <a:defRPr sz="1800" b="1">
                <a:latin typeface="+mn-lt"/>
                <a:ea typeface="Calibri" panose="020F0502020204030204" pitchFamily="34" charset="0"/>
                <a:cs typeface="Calibri" panose="020F0502020204030204" pitchFamily="34" charset="0"/>
              </a:defRPr>
            </a:lvl1pPr>
            <a:lvl2pPr marL="457223" indent="0">
              <a:buNone/>
              <a:defRPr sz="733"/>
            </a:lvl2pPr>
            <a:lvl3pPr marL="914446" indent="0">
              <a:buNone/>
              <a:defRPr sz="700"/>
            </a:lvl3pPr>
            <a:lvl4pPr marL="1371669" indent="0">
              <a:buNone/>
              <a:defRPr sz="667"/>
            </a:lvl4pPr>
            <a:lvl5pPr marL="1828891" indent="0">
              <a:buNone/>
              <a:defRPr sz="667"/>
            </a:lvl5pPr>
          </a:lstStyle>
          <a:p>
            <a:pPr lvl="0"/>
            <a:r>
              <a:rPr lang="en-US" dirty="0"/>
              <a:t>Click to edit Master text styles</a:t>
            </a:r>
            <a:endParaRPr lang="en-ID" dirty="0"/>
          </a:p>
        </p:txBody>
      </p:sp>
      <p:sp>
        <p:nvSpPr>
          <p:cNvPr id="15" name="Text Placeholder 29">
            <a:extLst>
              <a:ext uri="{FF2B5EF4-FFF2-40B4-BE49-F238E27FC236}">
                <a16:creationId xmlns:a16="http://schemas.microsoft.com/office/drawing/2014/main" id="{A38330C0-5936-905D-0D75-B9AF0B620F1A}"/>
              </a:ext>
            </a:extLst>
          </p:cNvPr>
          <p:cNvSpPr>
            <a:spLocks noGrp="1"/>
          </p:cNvSpPr>
          <p:nvPr>
            <p:ph type="body" sz="quarter" idx="40"/>
          </p:nvPr>
        </p:nvSpPr>
        <p:spPr>
          <a:xfrm>
            <a:off x="7899657" y="5250095"/>
            <a:ext cx="3165218" cy="995130"/>
          </a:xfrm>
          <a:prstGeom prst="rect">
            <a:avLst/>
          </a:prstGeom>
        </p:spPr>
        <p:txBody>
          <a:bodyPr tIns="0" bIns="0">
            <a:noAutofit/>
          </a:bodyPr>
          <a:lstStyle>
            <a:lvl1pPr marL="0" indent="0" algn="ctr">
              <a:buNone/>
              <a:defRPr sz="1600" b="0">
                <a:latin typeface="+mn-lt"/>
              </a:defRPr>
            </a:lvl1pPr>
            <a:lvl2pPr marL="457223" indent="0">
              <a:buNone/>
              <a:defRPr sz="733"/>
            </a:lvl2pPr>
            <a:lvl3pPr marL="914446" indent="0">
              <a:buNone/>
              <a:defRPr sz="700"/>
            </a:lvl3pPr>
            <a:lvl4pPr marL="1371669" indent="0">
              <a:buNone/>
              <a:defRPr sz="667"/>
            </a:lvl4pPr>
            <a:lvl5pPr marL="1828891" indent="0">
              <a:buNone/>
              <a:defRPr sz="667"/>
            </a:lvl5pPr>
          </a:lstStyle>
          <a:p>
            <a:pPr lvl="0"/>
            <a:r>
              <a:rPr lang="en-US" dirty="0"/>
              <a:t>Click to edit Master text styles</a:t>
            </a:r>
            <a:endParaRPr lang="en-ID" dirty="0"/>
          </a:p>
        </p:txBody>
      </p:sp>
      <p:sp>
        <p:nvSpPr>
          <p:cNvPr id="16" name="Text Placeholder 6">
            <a:extLst>
              <a:ext uri="{FF2B5EF4-FFF2-40B4-BE49-F238E27FC236}">
                <a16:creationId xmlns:a16="http://schemas.microsoft.com/office/drawing/2014/main" id="{FA567FD6-2E6C-A206-2A81-086BE712DF55}"/>
              </a:ext>
            </a:extLst>
          </p:cNvPr>
          <p:cNvSpPr>
            <a:spLocks noGrp="1"/>
          </p:cNvSpPr>
          <p:nvPr>
            <p:ph type="body" sz="quarter" idx="41" hasCustomPrompt="1"/>
          </p:nvPr>
        </p:nvSpPr>
        <p:spPr>
          <a:xfrm>
            <a:off x="8424636" y="2809299"/>
            <a:ext cx="2115260" cy="760184"/>
          </a:xfrm>
        </p:spPr>
        <p:txBody>
          <a:bodyPr anchor="ctr">
            <a:noAutofit/>
          </a:bodyPr>
          <a:lstStyle>
            <a:lvl1pPr marL="0" indent="0" algn="ctr">
              <a:buNone/>
              <a:defRPr sz="3200" b="1">
                <a:solidFill>
                  <a:schemeClr val="bg1"/>
                </a:solidFill>
                <a:latin typeface="+mj-lt"/>
              </a:defRPr>
            </a:lvl1pPr>
          </a:lstStyle>
          <a:p>
            <a:pPr lvl="0"/>
            <a:r>
              <a:rPr lang="en-US" dirty="0"/>
              <a:t>xx%</a:t>
            </a:r>
          </a:p>
        </p:txBody>
      </p:sp>
    </p:spTree>
    <p:extLst>
      <p:ext uri="{BB962C8B-B14F-4D97-AF65-F5344CB8AC3E}">
        <p14:creationId xmlns:p14="http://schemas.microsoft.com/office/powerpoint/2010/main" val="2161618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Market Size S10V2">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77F5EEC-80F8-3CD4-0AB1-62F1FC5A133D}"/>
              </a:ext>
            </a:extLst>
          </p:cNvPr>
          <p:cNvSpPr>
            <a:spLocks noGrp="1"/>
          </p:cNvSpPr>
          <p:nvPr>
            <p:ph type="title"/>
          </p:nvPr>
        </p:nvSpPr>
        <p:spPr>
          <a:xfrm>
            <a:off x="587375" y="584200"/>
            <a:ext cx="9577388" cy="1109663"/>
          </a:xfrm>
          <a:prstGeom prst="rect">
            <a:avLst/>
          </a:prstGeom>
        </p:spPr>
        <p:txBody>
          <a:bodyPr>
            <a:noAutofit/>
          </a:bodyPr>
          <a:lstStyle>
            <a:lvl1pPr>
              <a:defRPr>
                <a:solidFill>
                  <a:schemeClr val="tx1"/>
                </a:solidFill>
              </a:defRPr>
            </a:lvl1pPr>
          </a:lstStyle>
          <a:p>
            <a:r>
              <a:rPr lang="en-US" dirty="0"/>
              <a:t>Click to edit Master title style</a:t>
            </a:r>
            <a:endParaRPr lang="en-ID" dirty="0"/>
          </a:p>
        </p:txBody>
      </p:sp>
      <p:sp>
        <p:nvSpPr>
          <p:cNvPr id="16" name="Oval 15">
            <a:extLst>
              <a:ext uri="{FF2B5EF4-FFF2-40B4-BE49-F238E27FC236}">
                <a16:creationId xmlns:a16="http://schemas.microsoft.com/office/drawing/2014/main" id="{06136803-5EF3-CCCC-C543-9E427874A85D}"/>
              </a:ext>
            </a:extLst>
          </p:cNvPr>
          <p:cNvSpPr/>
          <p:nvPr userDrawn="1"/>
        </p:nvSpPr>
        <p:spPr>
          <a:xfrm>
            <a:off x="4360677" y="3429148"/>
            <a:ext cx="2783840" cy="2783840"/>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5F5F267B-039C-7289-ABD8-110FCCE33026}"/>
              </a:ext>
            </a:extLst>
          </p:cNvPr>
          <p:cNvSpPr/>
          <p:nvPr userDrawn="1"/>
        </p:nvSpPr>
        <p:spPr>
          <a:xfrm>
            <a:off x="4528449" y="3776020"/>
            <a:ext cx="2448296" cy="2448296"/>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6B916C9-B740-9379-CF81-75AD633274BA}"/>
              </a:ext>
            </a:extLst>
          </p:cNvPr>
          <p:cNvSpPr/>
          <p:nvPr userDrawn="1"/>
        </p:nvSpPr>
        <p:spPr>
          <a:xfrm>
            <a:off x="4697065" y="4124636"/>
            <a:ext cx="2111064" cy="2111064"/>
          </a:xfrm>
          <a:prstGeom prst="ellipse">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6">
            <a:extLst>
              <a:ext uri="{FF2B5EF4-FFF2-40B4-BE49-F238E27FC236}">
                <a16:creationId xmlns:a16="http://schemas.microsoft.com/office/drawing/2014/main" id="{57777E85-03F6-AA8C-F042-7715DDDBE5E4}"/>
              </a:ext>
            </a:extLst>
          </p:cNvPr>
          <p:cNvSpPr>
            <a:spLocks noGrp="1"/>
          </p:cNvSpPr>
          <p:nvPr>
            <p:ph type="body" sz="quarter" idx="41" hasCustomPrompt="1"/>
          </p:nvPr>
        </p:nvSpPr>
        <p:spPr>
          <a:xfrm>
            <a:off x="1722533" y="3898426"/>
            <a:ext cx="2115260" cy="553026"/>
          </a:xfrm>
        </p:spPr>
        <p:txBody>
          <a:bodyPr anchor="ctr">
            <a:noAutofit/>
          </a:bodyPr>
          <a:lstStyle>
            <a:lvl1pPr marL="0" indent="0" algn="r">
              <a:buNone/>
              <a:defRPr sz="3200" b="1">
                <a:solidFill>
                  <a:schemeClr val="tx1"/>
                </a:solidFill>
                <a:latin typeface="+mj-lt"/>
              </a:defRPr>
            </a:lvl1pPr>
          </a:lstStyle>
          <a:p>
            <a:pPr lvl="0"/>
            <a:r>
              <a:rPr lang="en-US" dirty="0"/>
              <a:t>xx%</a:t>
            </a:r>
          </a:p>
        </p:txBody>
      </p:sp>
      <p:sp>
        <p:nvSpPr>
          <p:cNvPr id="20" name="Text Placeholder 29">
            <a:extLst>
              <a:ext uri="{FF2B5EF4-FFF2-40B4-BE49-F238E27FC236}">
                <a16:creationId xmlns:a16="http://schemas.microsoft.com/office/drawing/2014/main" id="{D68F3DEE-BC53-F813-1727-422CA4CF917C}"/>
              </a:ext>
            </a:extLst>
          </p:cNvPr>
          <p:cNvSpPr>
            <a:spLocks noGrp="1"/>
          </p:cNvSpPr>
          <p:nvPr>
            <p:ph type="body" sz="quarter" idx="15"/>
          </p:nvPr>
        </p:nvSpPr>
        <p:spPr>
          <a:xfrm>
            <a:off x="3393069" y="2255062"/>
            <a:ext cx="4719056" cy="380670"/>
          </a:xfrm>
          <a:prstGeom prst="rect">
            <a:avLst/>
          </a:prstGeom>
        </p:spPr>
        <p:txBody>
          <a:bodyPr tIns="0" bIns="0" anchor="b">
            <a:noAutofit/>
          </a:bodyPr>
          <a:lstStyle>
            <a:lvl1pPr marL="0" indent="0" algn="ctr">
              <a:buNone/>
              <a:defRPr sz="1800" b="1">
                <a:latin typeface="+mn-lt"/>
                <a:ea typeface="Calibri" panose="020F0502020204030204" pitchFamily="34" charset="0"/>
                <a:cs typeface="Calibri" panose="020F0502020204030204" pitchFamily="34" charset="0"/>
              </a:defRPr>
            </a:lvl1pPr>
            <a:lvl2pPr marL="457223" indent="0">
              <a:buNone/>
              <a:defRPr sz="733"/>
            </a:lvl2pPr>
            <a:lvl3pPr marL="914446" indent="0">
              <a:buNone/>
              <a:defRPr sz="700"/>
            </a:lvl3pPr>
            <a:lvl4pPr marL="1371669" indent="0">
              <a:buNone/>
              <a:defRPr sz="667"/>
            </a:lvl4pPr>
            <a:lvl5pPr marL="1828891" indent="0">
              <a:buNone/>
              <a:defRPr sz="667"/>
            </a:lvl5pPr>
          </a:lstStyle>
          <a:p>
            <a:pPr lvl="0"/>
            <a:r>
              <a:rPr lang="en-US" dirty="0"/>
              <a:t>Click to edit Master text styles</a:t>
            </a:r>
            <a:endParaRPr lang="en-ID" dirty="0"/>
          </a:p>
        </p:txBody>
      </p:sp>
      <p:sp>
        <p:nvSpPr>
          <p:cNvPr id="21" name="Text Placeholder 29">
            <a:extLst>
              <a:ext uri="{FF2B5EF4-FFF2-40B4-BE49-F238E27FC236}">
                <a16:creationId xmlns:a16="http://schemas.microsoft.com/office/drawing/2014/main" id="{4A74AAE9-9507-95BC-B1DA-3948E116B337}"/>
              </a:ext>
            </a:extLst>
          </p:cNvPr>
          <p:cNvSpPr>
            <a:spLocks noGrp="1"/>
          </p:cNvSpPr>
          <p:nvPr>
            <p:ph type="body" sz="quarter" idx="17"/>
          </p:nvPr>
        </p:nvSpPr>
        <p:spPr>
          <a:xfrm>
            <a:off x="3393068" y="2707732"/>
            <a:ext cx="4719058" cy="543618"/>
          </a:xfrm>
          <a:prstGeom prst="rect">
            <a:avLst/>
          </a:prstGeom>
        </p:spPr>
        <p:txBody>
          <a:bodyPr tIns="0" bIns="0">
            <a:noAutofit/>
          </a:bodyPr>
          <a:lstStyle>
            <a:lvl1pPr marL="0" indent="0" algn="ctr">
              <a:buNone/>
              <a:defRPr sz="1600" b="0">
                <a:latin typeface="+mn-lt"/>
              </a:defRPr>
            </a:lvl1pPr>
            <a:lvl2pPr marL="457223" indent="0">
              <a:buNone/>
              <a:defRPr sz="733"/>
            </a:lvl2pPr>
            <a:lvl3pPr marL="914446" indent="0">
              <a:buNone/>
              <a:defRPr sz="700"/>
            </a:lvl3pPr>
            <a:lvl4pPr marL="1371669" indent="0">
              <a:buNone/>
              <a:defRPr sz="667"/>
            </a:lvl4pPr>
            <a:lvl5pPr marL="1828891" indent="0">
              <a:buNone/>
              <a:defRPr sz="667"/>
            </a:lvl5pPr>
          </a:lstStyle>
          <a:p>
            <a:pPr lvl="0"/>
            <a:r>
              <a:rPr lang="en-US" dirty="0"/>
              <a:t>Click to edit Master text styles</a:t>
            </a:r>
            <a:endParaRPr lang="en-ID" dirty="0"/>
          </a:p>
        </p:txBody>
      </p:sp>
      <p:sp>
        <p:nvSpPr>
          <p:cNvPr id="22" name="Text Placeholder 29">
            <a:extLst>
              <a:ext uri="{FF2B5EF4-FFF2-40B4-BE49-F238E27FC236}">
                <a16:creationId xmlns:a16="http://schemas.microsoft.com/office/drawing/2014/main" id="{83487AB4-15AC-CE01-915D-E13BDE4C3022}"/>
              </a:ext>
            </a:extLst>
          </p:cNvPr>
          <p:cNvSpPr>
            <a:spLocks noGrp="1"/>
          </p:cNvSpPr>
          <p:nvPr>
            <p:ph type="body" sz="quarter" idx="36"/>
          </p:nvPr>
        </p:nvSpPr>
        <p:spPr>
          <a:xfrm>
            <a:off x="672577" y="4523452"/>
            <a:ext cx="3165216" cy="380670"/>
          </a:xfrm>
          <a:prstGeom prst="rect">
            <a:avLst/>
          </a:prstGeom>
        </p:spPr>
        <p:txBody>
          <a:bodyPr tIns="0" bIns="0" anchor="b">
            <a:noAutofit/>
          </a:bodyPr>
          <a:lstStyle>
            <a:lvl1pPr marL="0" indent="0" algn="r">
              <a:buNone/>
              <a:defRPr sz="1800" b="1">
                <a:latin typeface="+mn-lt"/>
                <a:ea typeface="Calibri" panose="020F0502020204030204" pitchFamily="34" charset="0"/>
                <a:cs typeface="Calibri" panose="020F0502020204030204" pitchFamily="34" charset="0"/>
              </a:defRPr>
            </a:lvl1pPr>
            <a:lvl2pPr marL="457223" indent="0">
              <a:buNone/>
              <a:defRPr sz="733"/>
            </a:lvl2pPr>
            <a:lvl3pPr marL="914446" indent="0">
              <a:buNone/>
              <a:defRPr sz="700"/>
            </a:lvl3pPr>
            <a:lvl4pPr marL="1371669" indent="0">
              <a:buNone/>
              <a:defRPr sz="667"/>
            </a:lvl4pPr>
            <a:lvl5pPr marL="1828891" indent="0">
              <a:buNone/>
              <a:defRPr sz="667"/>
            </a:lvl5pPr>
          </a:lstStyle>
          <a:p>
            <a:pPr lvl="0"/>
            <a:r>
              <a:rPr lang="en-US" dirty="0"/>
              <a:t>Click to edit Master text styles</a:t>
            </a:r>
            <a:endParaRPr lang="en-ID" dirty="0"/>
          </a:p>
        </p:txBody>
      </p:sp>
      <p:sp>
        <p:nvSpPr>
          <p:cNvPr id="23" name="Text Placeholder 29">
            <a:extLst>
              <a:ext uri="{FF2B5EF4-FFF2-40B4-BE49-F238E27FC236}">
                <a16:creationId xmlns:a16="http://schemas.microsoft.com/office/drawing/2014/main" id="{0206F3E3-C9BB-F3F6-BFA2-16BCF99BF810}"/>
              </a:ext>
            </a:extLst>
          </p:cNvPr>
          <p:cNvSpPr>
            <a:spLocks noGrp="1"/>
          </p:cNvSpPr>
          <p:nvPr>
            <p:ph type="body" sz="quarter" idx="37"/>
          </p:nvPr>
        </p:nvSpPr>
        <p:spPr>
          <a:xfrm>
            <a:off x="672575" y="4976122"/>
            <a:ext cx="3165218" cy="995130"/>
          </a:xfrm>
          <a:prstGeom prst="rect">
            <a:avLst/>
          </a:prstGeom>
        </p:spPr>
        <p:txBody>
          <a:bodyPr tIns="0" bIns="0">
            <a:noAutofit/>
          </a:bodyPr>
          <a:lstStyle>
            <a:lvl1pPr marL="0" indent="0" algn="r">
              <a:buNone/>
              <a:defRPr sz="1600" b="0">
                <a:latin typeface="+mn-lt"/>
              </a:defRPr>
            </a:lvl1pPr>
            <a:lvl2pPr marL="457223" indent="0">
              <a:buNone/>
              <a:defRPr sz="733"/>
            </a:lvl2pPr>
            <a:lvl3pPr marL="914446" indent="0">
              <a:buNone/>
              <a:defRPr sz="700"/>
            </a:lvl3pPr>
            <a:lvl4pPr marL="1371669" indent="0">
              <a:buNone/>
              <a:defRPr sz="667"/>
            </a:lvl4pPr>
            <a:lvl5pPr marL="1828891" indent="0">
              <a:buNone/>
              <a:defRPr sz="667"/>
            </a:lvl5pPr>
          </a:lstStyle>
          <a:p>
            <a:pPr lvl="0"/>
            <a:r>
              <a:rPr lang="en-US" dirty="0"/>
              <a:t>Click to edit Master text styles</a:t>
            </a:r>
            <a:endParaRPr lang="en-ID" dirty="0"/>
          </a:p>
        </p:txBody>
      </p:sp>
      <p:sp>
        <p:nvSpPr>
          <p:cNvPr id="24" name="Text Placeholder 29">
            <a:extLst>
              <a:ext uri="{FF2B5EF4-FFF2-40B4-BE49-F238E27FC236}">
                <a16:creationId xmlns:a16="http://schemas.microsoft.com/office/drawing/2014/main" id="{C758637B-2B37-289A-2F1E-80486EC83B80}"/>
              </a:ext>
            </a:extLst>
          </p:cNvPr>
          <p:cNvSpPr>
            <a:spLocks noGrp="1"/>
          </p:cNvSpPr>
          <p:nvPr>
            <p:ph type="body" sz="quarter" idx="39"/>
          </p:nvPr>
        </p:nvSpPr>
        <p:spPr>
          <a:xfrm>
            <a:off x="7902657" y="4520912"/>
            <a:ext cx="3165216" cy="380670"/>
          </a:xfrm>
          <a:prstGeom prst="rect">
            <a:avLst/>
          </a:prstGeom>
        </p:spPr>
        <p:txBody>
          <a:bodyPr tIns="0" bIns="0" anchor="b">
            <a:noAutofit/>
          </a:bodyPr>
          <a:lstStyle>
            <a:lvl1pPr marL="0" indent="0" algn="l">
              <a:buNone/>
              <a:defRPr sz="1800" b="1">
                <a:latin typeface="+mn-lt"/>
                <a:ea typeface="Calibri" panose="020F0502020204030204" pitchFamily="34" charset="0"/>
                <a:cs typeface="Calibri" panose="020F0502020204030204" pitchFamily="34" charset="0"/>
              </a:defRPr>
            </a:lvl1pPr>
            <a:lvl2pPr marL="457223" indent="0">
              <a:buNone/>
              <a:defRPr sz="733"/>
            </a:lvl2pPr>
            <a:lvl3pPr marL="914446" indent="0">
              <a:buNone/>
              <a:defRPr sz="700"/>
            </a:lvl3pPr>
            <a:lvl4pPr marL="1371669" indent="0">
              <a:buNone/>
              <a:defRPr sz="667"/>
            </a:lvl4pPr>
            <a:lvl5pPr marL="1828891" indent="0">
              <a:buNone/>
              <a:defRPr sz="667"/>
            </a:lvl5pPr>
          </a:lstStyle>
          <a:p>
            <a:pPr lvl="0"/>
            <a:r>
              <a:rPr lang="en-US" dirty="0"/>
              <a:t>Click to edit Master text styles</a:t>
            </a:r>
            <a:endParaRPr lang="en-ID" dirty="0"/>
          </a:p>
        </p:txBody>
      </p:sp>
      <p:sp>
        <p:nvSpPr>
          <p:cNvPr id="25" name="Text Placeholder 29">
            <a:extLst>
              <a:ext uri="{FF2B5EF4-FFF2-40B4-BE49-F238E27FC236}">
                <a16:creationId xmlns:a16="http://schemas.microsoft.com/office/drawing/2014/main" id="{8913713B-7E16-6FBF-9995-3573671A6B46}"/>
              </a:ext>
            </a:extLst>
          </p:cNvPr>
          <p:cNvSpPr>
            <a:spLocks noGrp="1"/>
          </p:cNvSpPr>
          <p:nvPr>
            <p:ph type="body" sz="quarter" idx="40"/>
          </p:nvPr>
        </p:nvSpPr>
        <p:spPr>
          <a:xfrm>
            <a:off x="7902656" y="4973582"/>
            <a:ext cx="3165218" cy="995130"/>
          </a:xfrm>
          <a:prstGeom prst="rect">
            <a:avLst/>
          </a:prstGeom>
        </p:spPr>
        <p:txBody>
          <a:bodyPr tIns="0" bIns="0">
            <a:noAutofit/>
          </a:bodyPr>
          <a:lstStyle>
            <a:lvl1pPr marL="0" indent="0" algn="l">
              <a:buNone/>
              <a:defRPr sz="1600" b="0">
                <a:latin typeface="+mn-lt"/>
              </a:defRPr>
            </a:lvl1pPr>
            <a:lvl2pPr marL="457223" indent="0">
              <a:buNone/>
              <a:defRPr sz="733"/>
            </a:lvl2pPr>
            <a:lvl3pPr marL="914446" indent="0">
              <a:buNone/>
              <a:defRPr sz="700"/>
            </a:lvl3pPr>
            <a:lvl4pPr marL="1371669" indent="0">
              <a:buNone/>
              <a:defRPr sz="667"/>
            </a:lvl4pPr>
            <a:lvl5pPr marL="1828891" indent="0">
              <a:buNone/>
              <a:defRPr sz="667"/>
            </a:lvl5pPr>
          </a:lstStyle>
          <a:p>
            <a:pPr lvl="0"/>
            <a:r>
              <a:rPr lang="en-US" dirty="0"/>
              <a:t>Click to edit Master text styles</a:t>
            </a:r>
            <a:endParaRPr lang="en-ID" dirty="0"/>
          </a:p>
        </p:txBody>
      </p:sp>
      <p:sp>
        <p:nvSpPr>
          <p:cNvPr id="26" name="Text Placeholder 6">
            <a:extLst>
              <a:ext uri="{FF2B5EF4-FFF2-40B4-BE49-F238E27FC236}">
                <a16:creationId xmlns:a16="http://schemas.microsoft.com/office/drawing/2014/main" id="{84E32545-377D-6710-AA43-E9A54D6948BB}"/>
              </a:ext>
            </a:extLst>
          </p:cNvPr>
          <p:cNvSpPr>
            <a:spLocks noGrp="1"/>
          </p:cNvSpPr>
          <p:nvPr>
            <p:ph type="body" sz="quarter" idx="35" hasCustomPrompt="1"/>
          </p:nvPr>
        </p:nvSpPr>
        <p:spPr>
          <a:xfrm>
            <a:off x="4389065" y="1740252"/>
            <a:ext cx="2727064" cy="442809"/>
          </a:xfrm>
        </p:spPr>
        <p:txBody>
          <a:bodyPr anchor="ctr">
            <a:noAutofit/>
          </a:bodyPr>
          <a:lstStyle>
            <a:lvl1pPr marL="0" indent="0" algn="ctr">
              <a:buNone/>
              <a:defRPr sz="4800" b="1">
                <a:solidFill>
                  <a:schemeClr val="tx1"/>
                </a:solidFill>
                <a:latin typeface="+mj-lt"/>
              </a:defRPr>
            </a:lvl1pPr>
          </a:lstStyle>
          <a:p>
            <a:pPr lvl="0"/>
            <a:r>
              <a:rPr lang="en-US" dirty="0"/>
              <a:t>xx%</a:t>
            </a:r>
          </a:p>
        </p:txBody>
      </p:sp>
      <p:sp>
        <p:nvSpPr>
          <p:cNvPr id="27" name="Text Placeholder 6">
            <a:extLst>
              <a:ext uri="{FF2B5EF4-FFF2-40B4-BE49-F238E27FC236}">
                <a16:creationId xmlns:a16="http://schemas.microsoft.com/office/drawing/2014/main" id="{A05481B2-9222-E338-8868-A718B8EE7D97}"/>
              </a:ext>
            </a:extLst>
          </p:cNvPr>
          <p:cNvSpPr>
            <a:spLocks noGrp="1"/>
          </p:cNvSpPr>
          <p:nvPr>
            <p:ph type="body" sz="quarter" idx="38" hasCustomPrompt="1"/>
          </p:nvPr>
        </p:nvSpPr>
        <p:spPr>
          <a:xfrm>
            <a:off x="7902656" y="3895886"/>
            <a:ext cx="2428876" cy="553026"/>
          </a:xfrm>
        </p:spPr>
        <p:txBody>
          <a:bodyPr anchor="ctr">
            <a:noAutofit/>
          </a:bodyPr>
          <a:lstStyle>
            <a:lvl1pPr marL="0" indent="0" algn="l">
              <a:buNone/>
              <a:defRPr sz="4000" b="1">
                <a:solidFill>
                  <a:schemeClr val="tx1"/>
                </a:solidFill>
                <a:latin typeface="+mj-lt"/>
              </a:defRPr>
            </a:lvl1pPr>
          </a:lstStyle>
          <a:p>
            <a:pPr lvl="0"/>
            <a:r>
              <a:rPr lang="en-US" dirty="0"/>
              <a:t>xx%</a:t>
            </a:r>
          </a:p>
        </p:txBody>
      </p:sp>
      <p:cxnSp>
        <p:nvCxnSpPr>
          <p:cNvPr id="28" name="Straight Connector 27">
            <a:extLst>
              <a:ext uri="{FF2B5EF4-FFF2-40B4-BE49-F238E27FC236}">
                <a16:creationId xmlns:a16="http://schemas.microsoft.com/office/drawing/2014/main" id="{3BC85FE8-BEA6-2D5E-578F-224397A5F15E}"/>
              </a:ext>
            </a:extLst>
          </p:cNvPr>
          <p:cNvCxnSpPr>
            <a:cxnSpLocks/>
            <a:stCxn id="16" idx="0"/>
            <a:endCxn id="21" idx="2"/>
          </p:cNvCxnSpPr>
          <p:nvPr userDrawn="1"/>
        </p:nvCxnSpPr>
        <p:spPr>
          <a:xfrm flipV="1">
            <a:off x="5752597" y="3251350"/>
            <a:ext cx="0" cy="1777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10">
            <a:extLst>
              <a:ext uri="{FF2B5EF4-FFF2-40B4-BE49-F238E27FC236}">
                <a16:creationId xmlns:a16="http://schemas.microsoft.com/office/drawing/2014/main" id="{36D8684F-508C-B4D4-D86C-08453E961081}"/>
              </a:ext>
            </a:extLst>
          </p:cNvPr>
          <p:cNvCxnSpPr>
            <a:cxnSpLocks/>
            <a:stCxn id="19" idx="3"/>
            <a:endCxn id="17" idx="2"/>
          </p:cNvCxnSpPr>
          <p:nvPr userDrawn="1"/>
        </p:nvCxnSpPr>
        <p:spPr>
          <a:xfrm>
            <a:off x="3837793" y="4174939"/>
            <a:ext cx="690656" cy="825229"/>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12">
            <a:extLst>
              <a:ext uri="{FF2B5EF4-FFF2-40B4-BE49-F238E27FC236}">
                <a16:creationId xmlns:a16="http://schemas.microsoft.com/office/drawing/2014/main" id="{D8F3943F-A926-AAE9-892C-D0865CF825D3}"/>
              </a:ext>
            </a:extLst>
          </p:cNvPr>
          <p:cNvCxnSpPr>
            <a:cxnSpLocks/>
            <a:stCxn id="18" idx="6"/>
            <a:endCxn id="27" idx="1"/>
          </p:cNvCxnSpPr>
          <p:nvPr userDrawn="1"/>
        </p:nvCxnSpPr>
        <p:spPr>
          <a:xfrm flipV="1">
            <a:off x="6808129" y="4172399"/>
            <a:ext cx="1094527" cy="1007769"/>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7518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56D8AB-6D12-B171-EE15-55E248A595E8}"/>
              </a:ext>
            </a:extLst>
          </p:cNvPr>
          <p:cNvSpPr>
            <a:spLocks noGrp="1"/>
          </p:cNvSpPr>
          <p:nvPr>
            <p:ph type="dt" sz="half" idx="10"/>
          </p:nvPr>
        </p:nvSpPr>
        <p:spPr/>
        <p:txBody>
          <a:bodyPr/>
          <a:lstStyle/>
          <a:p>
            <a:fld id="{0B305043-5729-4AB6-8832-988E76B0C1C9}" type="datetimeFigureOut">
              <a:rPr lang="en-US" smtClean="0"/>
              <a:t>12/15/2025</a:t>
            </a:fld>
            <a:endParaRPr lang="en-US"/>
          </a:p>
        </p:txBody>
      </p:sp>
      <p:sp>
        <p:nvSpPr>
          <p:cNvPr id="3" name="Footer Placeholder 2">
            <a:extLst>
              <a:ext uri="{FF2B5EF4-FFF2-40B4-BE49-F238E27FC236}">
                <a16:creationId xmlns:a16="http://schemas.microsoft.com/office/drawing/2014/main" id="{8BC396B9-93BE-3DB6-B228-BBF024A11E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D83674-41C1-D7C4-B8B8-FC250A177FE2}"/>
              </a:ext>
            </a:extLst>
          </p:cNvPr>
          <p:cNvSpPr>
            <a:spLocks noGrp="1"/>
          </p:cNvSpPr>
          <p:nvPr>
            <p:ph type="sldNum" sz="quarter" idx="12"/>
          </p:nvPr>
        </p:nvSpPr>
        <p:spPr/>
        <p:txBody>
          <a:bodyPr/>
          <a:lstStyle/>
          <a:p>
            <a:fld id="{7E819A46-FED0-4CE6-A302-BC112BEDE651}" type="slidenum">
              <a:rPr lang="en-US" smtClean="0"/>
              <a:t>‹#›</a:t>
            </a:fld>
            <a:endParaRPr lang="en-US"/>
          </a:p>
        </p:txBody>
      </p:sp>
    </p:spTree>
    <p:extLst>
      <p:ext uri="{BB962C8B-B14F-4D97-AF65-F5344CB8AC3E}">
        <p14:creationId xmlns:p14="http://schemas.microsoft.com/office/powerpoint/2010/main" val="2028812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CD760-A9E3-7A0E-A5B7-CDA22F27E6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80E4B3-9A32-82B2-4250-1F1E000AEF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DF9360-DADA-5304-DD6B-D71CB84C9B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D6D41F-078E-7724-80CA-1B3859ABFD77}"/>
              </a:ext>
            </a:extLst>
          </p:cNvPr>
          <p:cNvSpPr>
            <a:spLocks noGrp="1"/>
          </p:cNvSpPr>
          <p:nvPr>
            <p:ph type="dt" sz="half" idx="10"/>
          </p:nvPr>
        </p:nvSpPr>
        <p:spPr/>
        <p:txBody>
          <a:bodyPr/>
          <a:lstStyle/>
          <a:p>
            <a:fld id="{0B305043-5729-4AB6-8832-988E76B0C1C9}" type="datetimeFigureOut">
              <a:rPr lang="en-US" smtClean="0"/>
              <a:t>12/15/2025</a:t>
            </a:fld>
            <a:endParaRPr lang="en-US"/>
          </a:p>
        </p:txBody>
      </p:sp>
      <p:sp>
        <p:nvSpPr>
          <p:cNvPr id="6" name="Footer Placeholder 5">
            <a:extLst>
              <a:ext uri="{FF2B5EF4-FFF2-40B4-BE49-F238E27FC236}">
                <a16:creationId xmlns:a16="http://schemas.microsoft.com/office/drawing/2014/main" id="{BB22D223-E0D1-3CE2-D3EA-ED26B249A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84B8C-2285-E0C0-2BD6-A50341A1FAC4}"/>
              </a:ext>
            </a:extLst>
          </p:cNvPr>
          <p:cNvSpPr>
            <a:spLocks noGrp="1"/>
          </p:cNvSpPr>
          <p:nvPr>
            <p:ph type="sldNum" sz="quarter" idx="12"/>
          </p:nvPr>
        </p:nvSpPr>
        <p:spPr/>
        <p:txBody>
          <a:bodyPr/>
          <a:lstStyle/>
          <a:p>
            <a:fld id="{7E819A46-FED0-4CE6-A302-BC112BEDE651}" type="slidenum">
              <a:rPr lang="en-US" smtClean="0"/>
              <a:t>‹#›</a:t>
            </a:fld>
            <a:endParaRPr lang="en-US"/>
          </a:p>
        </p:txBody>
      </p:sp>
    </p:spTree>
    <p:extLst>
      <p:ext uri="{BB962C8B-B14F-4D97-AF65-F5344CB8AC3E}">
        <p14:creationId xmlns:p14="http://schemas.microsoft.com/office/powerpoint/2010/main" val="4217294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7B9DE-A720-6C1D-FBAA-700F7C0955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501492-3D39-1774-562A-5497B7D428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E91CE6-FC2D-3A2B-09F4-80A21D0CFC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4D813A-9BAD-31CF-35A1-A61B19A03476}"/>
              </a:ext>
            </a:extLst>
          </p:cNvPr>
          <p:cNvSpPr>
            <a:spLocks noGrp="1"/>
          </p:cNvSpPr>
          <p:nvPr>
            <p:ph type="dt" sz="half" idx="10"/>
          </p:nvPr>
        </p:nvSpPr>
        <p:spPr/>
        <p:txBody>
          <a:bodyPr/>
          <a:lstStyle/>
          <a:p>
            <a:fld id="{0B305043-5729-4AB6-8832-988E76B0C1C9}" type="datetimeFigureOut">
              <a:rPr lang="en-US" smtClean="0"/>
              <a:t>12/15/2025</a:t>
            </a:fld>
            <a:endParaRPr lang="en-US"/>
          </a:p>
        </p:txBody>
      </p:sp>
      <p:sp>
        <p:nvSpPr>
          <p:cNvPr id="6" name="Footer Placeholder 5">
            <a:extLst>
              <a:ext uri="{FF2B5EF4-FFF2-40B4-BE49-F238E27FC236}">
                <a16:creationId xmlns:a16="http://schemas.microsoft.com/office/drawing/2014/main" id="{5EAF3D4D-B092-2E94-3E30-863D4B2039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6AD236-6CC2-3A76-B4FF-55ED124DD70E}"/>
              </a:ext>
            </a:extLst>
          </p:cNvPr>
          <p:cNvSpPr>
            <a:spLocks noGrp="1"/>
          </p:cNvSpPr>
          <p:nvPr>
            <p:ph type="sldNum" sz="quarter" idx="12"/>
          </p:nvPr>
        </p:nvSpPr>
        <p:spPr/>
        <p:txBody>
          <a:bodyPr/>
          <a:lstStyle/>
          <a:p>
            <a:fld id="{7E819A46-FED0-4CE6-A302-BC112BEDE651}" type="slidenum">
              <a:rPr lang="en-US" smtClean="0"/>
              <a:t>‹#›</a:t>
            </a:fld>
            <a:endParaRPr lang="en-US"/>
          </a:p>
        </p:txBody>
      </p:sp>
    </p:spTree>
    <p:extLst>
      <p:ext uri="{BB962C8B-B14F-4D97-AF65-F5344CB8AC3E}">
        <p14:creationId xmlns:p14="http://schemas.microsoft.com/office/powerpoint/2010/main" val="1203850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9" Type="http://schemas.openxmlformats.org/officeDocument/2006/relationships/slideLayout" Target="../slideLayouts/slideLayout50.xml"/><Relationship Id="rId21" Type="http://schemas.openxmlformats.org/officeDocument/2006/relationships/slideLayout" Target="../slideLayouts/slideLayout32.xml"/><Relationship Id="rId34" Type="http://schemas.openxmlformats.org/officeDocument/2006/relationships/slideLayout" Target="../slideLayouts/slideLayout45.xml"/><Relationship Id="rId42" Type="http://schemas.openxmlformats.org/officeDocument/2006/relationships/slideLayout" Target="../slideLayouts/slideLayout53.xml"/><Relationship Id="rId47" Type="http://schemas.openxmlformats.org/officeDocument/2006/relationships/slideLayout" Target="../slideLayouts/slideLayout58.xml"/><Relationship Id="rId50" Type="http://schemas.openxmlformats.org/officeDocument/2006/relationships/slideLayout" Target="../slideLayouts/slideLayout61.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9" Type="http://schemas.openxmlformats.org/officeDocument/2006/relationships/slideLayout" Target="../slideLayouts/slideLayout40.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32" Type="http://schemas.openxmlformats.org/officeDocument/2006/relationships/slideLayout" Target="../slideLayouts/slideLayout43.xml"/><Relationship Id="rId37" Type="http://schemas.openxmlformats.org/officeDocument/2006/relationships/slideLayout" Target="../slideLayouts/slideLayout48.xml"/><Relationship Id="rId40" Type="http://schemas.openxmlformats.org/officeDocument/2006/relationships/slideLayout" Target="../slideLayouts/slideLayout51.xml"/><Relationship Id="rId45" Type="http://schemas.openxmlformats.org/officeDocument/2006/relationships/slideLayout" Target="../slideLayouts/slideLayout56.xml"/><Relationship Id="rId53"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31" Type="http://schemas.openxmlformats.org/officeDocument/2006/relationships/slideLayout" Target="../slideLayouts/slideLayout42.xml"/><Relationship Id="rId44" Type="http://schemas.openxmlformats.org/officeDocument/2006/relationships/slideLayout" Target="../slideLayouts/slideLayout55.xml"/><Relationship Id="rId52"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slideLayout" Target="../slideLayouts/slideLayout41.xml"/><Relationship Id="rId35" Type="http://schemas.openxmlformats.org/officeDocument/2006/relationships/slideLayout" Target="../slideLayouts/slideLayout46.xml"/><Relationship Id="rId43" Type="http://schemas.openxmlformats.org/officeDocument/2006/relationships/slideLayout" Target="../slideLayouts/slideLayout54.xml"/><Relationship Id="rId48" Type="http://schemas.openxmlformats.org/officeDocument/2006/relationships/slideLayout" Target="../slideLayouts/slideLayout59.xml"/><Relationship Id="rId8" Type="http://schemas.openxmlformats.org/officeDocument/2006/relationships/slideLayout" Target="../slideLayouts/slideLayout19.xml"/><Relationship Id="rId51" Type="http://schemas.openxmlformats.org/officeDocument/2006/relationships/slideLayout" Target="../slideLayouts/slideLayout62.xml"/><Relationship Id="rId3" Type="http://schemas.openxmlformats.org/officeDocument/2006/relationships/slideLayout" Target="../slideLayouts/slideLayout14.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33" Type="http://schemas.openxmlformats.org/officeDocument/2006/relationships/slideLayout" Target="../slideLayouts/slideLayout44.xml"/><Relationship Id="rId38" Type="http://schemas.openxmlformats.org/officeDocument/2006/relationships/slideLayout" Target="../slideLayouts/slideLayout49.xml"/><Relationship Id="rId46" Type="http://schemas.openxmlformats.org/officeDocument/2006/relationships/slideLayout" Target="../slideLayouts/slideLayout57.xml"/><Relationship Id="rId20" Type="http://schemas.openxmlformats.org/officeDocument/2006/relationships/slideLayout" Target="../slideLayouts/slideLayout31.xml"/><Relationship Id="rId41" Type="http://schemas.openxmlformats.org/officeDocument/2006/relationships/slideLayout" Target="../slideLayouts/slideLayout5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36" Type="http://schemas.openxmlformats.org/officeDocument/2006/relationships/slideLayout" Target="../slideLayouts/slideLayout47.xml"/><Relationship Id="rId49" Type="http://schemas.openxmlformats.org/officeDocument/2006/relationships/slideLayout" Target="../slideLayouts/slideLayout6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756D04-4400-71D5-708A-BADA650266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6F9BBA-D5D1-A93B-633F-41FD950542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4D4E6A-8D4F-0298-1D67-BC55B81184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B305043-5729-4AB6-8832-988E76B0C1C9}" type="datetimeFigureOut">
              <a:rPr lang="en-US" smtClean="0"/>
              <a:t>12/15/2025</a:t>
            </a:fld>
            <a:endParaRPr lang="en-US"/>
          </a:p>
        </p:txBody>
      </p:sp>
      <p:sp>
        <p:nvSpPr>
          <p:cNvPr id="5" name="Footer Placeholder 4">
            <a:extLst>
              <a:ext uri="{FF2B5EF4-FFF2-40B4-BE49-F238E27FC236}">
                <a16:creationId xmlns:a16="http://schemas.microsoft.com/office/drawing/2014/main" id="{60CC69D4-DBAE-74C2-7C3B-3B9BA58C19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8FF7DBC-5B88-77AA-6634-E37036B949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E819A46-FED0-4CE6-A302-BC112BEDE651}" type="slidenum">
              <a:rPr lang="en-US" smtClean="0"/>
              <a:t>‹#›</a:t>
            </a:fld>
            <a:endParaRPr lang="en-US"/>
          </a:p>
        </p:txBody>
      </p:sp>
    </p:spTree>
    <p:extLst>
      <p:ext uri="{BB962C8B-B14F-4D97-AF65-F5344CB8AC3E}">
        <p14:creationId xmlns:p14="http://schemas.microsoft.com/office/powerpoint/2010/main" val="737452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4" name="Group 3" hidden="1">
            <a:extLst>
              <a:ext uri="{FF2B5EF4-FFF2-40B4-BE49-F238E27FC236}">
                <a16:creationId xmlns:a16="http://schemas.microsoft.com/office/drawing/2014/main" id="{2B8E0697-403D-D5C2-0A51-9FA66EA1B72A}"/>
              </a:ext>
            </a:extLst>
          </p:cNvPr>
          <p:cNvGrpSpPr/>
          <p:nvPr userDrawn="1"/>
        </p:nvGrpSpPr>
        <p:grpSpPr>
          <a:xfrm>
            <a:off x="0" y="0"/>
            <a:ext cx="12192000" cy="6858000"/>
            <a:chOff x="0" y="0"/>
            <a:chExt cx="12192000" cy="6858000"/>
          </a:xfrm>
        </p:grpSpPr>
        <p:grpSp>
          <p:nvGrpSpPr>
            <p:cNvPr id="5" name="Group 4" hidden="1">
              <a:extLst>
                <a:ext uri="{FF2B5EF4-FFF2-40B4-BE49-F238E27FC236}">
                  <a16:creationId xmlns:a16="http://schemas.microsoft.com/office/drawing/2014/main" id="{86F42B89-FE7C-D214-D9AE-FB7CA0DF9F80}"/>
                </a:ext>
              </a:extLst>
            </p:cNvPr>
            <p:cNvGrpSpPr/>
            <p:nvPr userDrawn="1"/>
          </p:nvGrpSpPr>
          <p:grpSpPr>
            <a:xfrm>
              <a:off x="0" y="0"/>
              <a:ext cx="12192000" cy="6858000"/>
              <a:chOff x="0" y="0"/>
              <a:chExt cx="5166360" cy="6858000"/>
            </a:xfrm>
            <a:noFill/>
          </p:grpSpPr>
          <p:sp>
            <p:nvSpPr>
              <p:cNvPr id="7" name="Rectangle 6" hidden="1">
                <a:extLst>
                  <a:ext uri="{FF2B5EF4-FFF2-40B4-BE49-F238E27FC236}">
                    <a16:creationId xmlns:a16="http://schemas.microsoft.com/office/drawing/2014/main" id="{6CC6AFB1-B75B-D588-7378-CBD591940046}"/>
                  </a:ext>
                </a:extLst>
              </p:cNvPr>
              <p:cNvSpPr/>
              <p:nvPr userDrawn="1"/>
            </p:nvSpPr>
            <p:spPr>
              <a:xfrm>
                <a:off x="0" y="0"/>
                <a:ext cx="861060" cy="6858000"/>
              </a:xfrm>
              <a:prstGeom prst="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7" hidden="1">
                <a:extLst>
                  <a:ext uri="{FF2B5EF4-FFF2-40B4-BE49-F238E27FC236}">
                    <a16:creationId xmlns:a16="http://schemas.microsoft.com/office/drawing/2014/main" id="{F3DDA3D8-2647-1660-E9D3-9427081EDFEB}"/>
                  </a:ext>
                </a:extLst>
              </p:cNvPr>
              <p:cNvSpPr/>
              <p:nvPr userDrawn="1"/>
            </p:nvSpPr>
            <p:spPr>
              <a:xfrm>
                <a:off x="861060" y="0"/>
                <a:ext cx="861060" cy="6858000"/>
              </a:xfrm>
              <a:prstGeom prst="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hidden="1">
                <a:extLst>
                  <a:ext uri="{FF2B5EF4-FFF2-40B4-BE49-F238E27FC236}">
                    <a16:creationId xmlns:a16="http://schemas.microsoft.com/office/drawing/2014/main" id="{71828DF8-3249-0C29-D169-015E44C92D46}"/>
                  </a:ext>
                </a:extLst>
              </p:cNvPr>
              <p:cNvSpPr/>
              <p:nvPr userDrawn="1"/>
            </p:nvSpPr>
            <p:spPr>
              <a:xfrm>
                <a:off x="1722120" y="0"/>
                <a:ext cx="861060" cy="6858000"/>
              </a:xfrm>
              <a:prstGeom prst="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hidden="1">
                <a:extLst>
                  <a:ext uri="{FF2B5EF4-FFF2-40B4-BE49-F238E27FC236}">
                    <a16:creationId xmlns:a16="http://schemas.microsoft.com/office/drawing/2014/main" id="{267F813C-78EB-7AC8-FC45-4F562779C48F}"/>
                  </a:ext>
                </a:extLst>
              </p:cNvPr>
              <p:cNvSpPr/>
              <p:nvPr userDrawn="1"/>
            </p:nvSpPr>
            <p:spPr>
              <a:xfrm>
                <a:off x="2583180" y="0"/>
                <a:ext cx="861060" cy="6858000"/>
              </a:xfrm>
              <a:prstGeom prst="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hidden="1">
                <a:extLst>
                  <a:ext uri="{FF2B5EF4-FFF2-40B4-BE49-F238E27FC236}">
                    <a16:creationId xmlns:a16="http://schemas.microsoft.com/office/drawing/2014/main" id="{B324A7B6-279A-79F0-ABCB-3E16D381375E}"/>
                  </a:ext>
                </a:extLst>
              </p:cNvPr>
              <p:cNvSpPr/>
              <p:nvPr userDrawn="1"/>
            </p:nvSpPr>
            <p:spPr>
              <a:xfrm>
                <a:off x="3444240" y="0"/>
                <a:ext cx="861060" cy="6858000"/>
              </a:xfrm>
              <a:prstGeom prst="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hidden="1">
                <a:extLst>
                  <a:ext uri="{FF2B5EF4-FFF2-40B4-BE49-F238E27FC236}">
                    <a16:creationId xmlns:a16="http://schemas.microsoft.com/office/drawing/2014/main" id="{1526923E-7413-7340-99E3-DA0A4840EBD8}"/>
                  </a:ext>
                </a:extLst>
              </p:cNvPr>
              <p:cNvSpPr/>
              <p:nvPr userDrawn="1"/>
            </p:nvSpPr>
            <p:spPr>
              <a:xfrm>
                <a:off x="4305300" y="0"/>
                <a:ext cx="861060" cy="6858000"/>
              </a:xfrm>
              <a:prstGeom prst="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Frame 5" hidden="1">
              <a:extLst>
                <a:ext uri="{FF2B5EF4-FFF2-40B4-BE49-F238E27FC236}">
                  <a16:creationId xmlns:a16="http://schemas.microsoft.com/office/drawing/2014/main" id="{FDF64820-FEB4-D058-0017-D1278CF90449}"/>
                </a:ext>
              </a:extLst>
            </p:cNvPr>
            <p:cNvSpPr/>
            <p:nvPr userDrawn="1"/>
          </p:nvSpPr>
          <p:spPr>
            <a:xfrm>
              <a:off x="0" y="0"/>
              <a:ext cx="12192000" cy="6858000"/>
            </a:xfrm>
            <a:prstGeom prst="frame">
              <a:avLst>
                <a:gd name="adj1" fmla="val 8611"/>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sp>
        <p:nvSpPr>
          <p:cNvPr id="2" name="Title Placeholder 1">
            <a:extLst>
              <a:ext uri="{FF2B5EF4-FFF2-40B4-BE49-F238E27FC236}">
                <a16:creationId xmlns:a16="http://schemas.microsoft.com/office/drawing/2014/main" id="{03ECAB1D-7C61-B1A0-AB2C-B508F78900A7}"/>
              </a:ext>
            </a:extLst>
          </p:cNvPr>
          <p:cNvSpPr>
            <a:spLocks noGrp="1"/>
          </p:cNvSpPr>
          <p:nvPr>
            <p:ph type="title"/>
          </p:nvPr>
        </p:nvSpPr>
        <p:spPr>
          <a:xfrm>
            <a:off x="550862" y="549275"/>
            <a:ext cx="11090276" cy="1325563"/>
          </a:xfrm>
          <a:prstGeom prst="rect">
            <a:avLst/>
          </a:prstGeom>
        </p:spPr>
        <p:txBody>
          <a:bodyPr vert="horz" lIns="91440" tIns="45720" rIns="91440" bIns="45720" rtlCol="0" anchor="ctr">
            <a:noAutofit/>
          </a:bodyPr>
          <a:lstStyle/>
          <a:p>
            <a:r>
              <a:rPr lang="en-US" dirty="0"/>
              <a:t>Click to edit Master title style</a:t>
            </a:r>
            <a:endParaRPr lang="en-ID" dirty="0"/>
          </a:p>
        </p:txBody>
      </p:sp>
      <p:sp>
        <p:nvSpPr>
          <p:cNvPr id="3" name="Text Placeholder 2">
            <a:extLst>
              <a:ext uri="{FF2B5EF4-FFF2-40B4-BE49-F238E27FC236}">
                <a16:creationId xmlns:a16="http://schemas.microsoft.com/office/drawing/2014/main" id="{9FD98A34-8A43-A6AC-9593-C4AE4F032ACD}"/>
              </a:ext>
            </a:extLst>
          </p:cNvPr>
          <p:cNvSpPr>
            <a:spLocks noGrp="1"/>
          </p:cNvSpPr>
          <p:nvPr>
            <p:ph type="body" idx="1"/>
          </p:nvPr>
        </p:nvSpPr>
        <p:spPr>
          <a:xfrm>
            <a:off x="550862" y="1874838"/>
            <a:ext cx="11090276" cy="4433887"/>
          </a:xfrm>
          <a:prstGeom prst="rect">
            <a:avLst/>
          </a:prstGeom>
        </p:spPr>
        <p:txBody>
          <a:bodyPr vert="horz" lIns="91440" tIns="45720" rIns="91440" bIns="45720" rtlCol="0">
            <a:noAutofit/>
          </a:bodyPr>
          <a:lstStyle/>
          <a:p>
            <a:pPr lvl="0"/>
            <a:r>
              <a:rPr lang="en-US" dirty="0"/>
              <a:t>Click to edit Master text styles</a:t>
            </a:r>
          </a:p>
          <a:p>
            <a:pPr lvl="1"/>
            <a:r>
              <a:rPr lang="en-US" dirty="0"/>
              <a:t>Click to edit Master text styles</a:t>
            </a:r>
          </a:p>
          <a:p>
            <a:pPr lvl="2"/>
            <a:r>
              <a:rPr lang="en-US" dirty="0"/>
              <a:t>Third level</a:t>
            </a:r>
          </a:p>
          <a:p>
            <a:pPr lvl="3"/>
            <a:r>
              <a:rPr lang="en-US" dirty="0"/>
              <a:t>Fourth level</a:t>
            </a:r>
          </a:p>
          <a:p>
            <a:pPr lvl="4"/>
            <a:r>
              <a:rPr lang="en-US" dirty="0"/>
              <a:t>Fifth level</a:t>
            </a:r>
            <a:endParaRPr lang="en-ID" dirty="0"/>
          </a:p>
        </p:txBody>
      </p:sp>
      <p:pic>
        <p:nvPicPr>
          <p:cNvPr id="8" name="Picture 7">
            <a:extLst>
              <a:ext uri="{FF2B5EF4-FFF2-40B4-BE49-F238E27FC236}">
                <a16:creationId xmlns:a16="http://schemas.microsoft.com/office/drawing/2014/main" id="{68E88FD4-43FA-F80D-DA99-3B57A0B99735}"/>
              </a:ext>
            </a:extLst>
          </p:cNvPr>
          <p:cNvPicPr>
            <a:picLocks noChangeAspect="1"/>
          </p:cNvPicPr>
          <p:nvPr userDrawn="1"/>
        </p:nvPicPr>
        <p:blipFill>
          <a:blip r:embed="rId53">
            <a:extLst>
              <a:ext uri="{28A0092B-C50C-407E-A947-70E740481C1C}">
                <a14:useLocalDpi xmlns:a14="http://schemas.microsoft.com/office/drawing/2010/main" val="0"/>
              </a:ext>
            </a:extLst>
          </a:blip>
          <a:stretch>
            <a:fillRect/>
          </a:stretch>
        </p:blipFill>
        <p:spPr>
          <a:xfrm>
            <a:off x="9949138" y="6377199"/>
            <a:ext cx="1772000" cy="430600"/>
          </a:xfrm>
          <a:prstGeom prst="rect">
            <a:avLst/>
          </a:prstGeom>
        </p:spPr>
      </p:pic>
    </p:spTree>
    <p:extLst>
      <p:ext uri="{BB962C8B-B14F-4D97-AF65-F5344CB8AC3E}">
        <p14:creationId xmlns:p14="http://schemas.microsoft.com/office/powerpoint/2010/main" val="3486867614"/>
      </p:ext>
    </p:extLst>
  </p:cSld>
  <p:clrMap bg1="lt1" tx1="dk1" bg2="lt2" tx2="dk2" accent1="accent1" accent2="accent2" accent3="accent3" accent4="accent4" accent5="accent5" accent6="accent6" hlink="hlink" folHlink="folHlink"/>
  <p:sldLayoutIdLst>
    <p:sldLayoutId id="2147483794" r:id="rId1"/>
    <p:sldLayoutId id="2147483880" r:id="rId2"/>
    <p:sldLayoutId id="2147483881" r:id="rId3"/>
    <p:sldLayoutId id="2147483857" r:id="rId4"/>
    <p:sldLayoutId id="2147483882" r:id="rId5"/>
    <p:sldLayoutId id="2147483883" r:id="rId6"/>
    <p:sldLayoutId id="2147483817" r:id="rId7"/>
    <p:sldLayoutId id="2147483875" r:id="rId8"/>
    <p:sldLayoutId id="2147483868" r:id="rId9"/>
    <p:sldLayoutId id="2147483886" r:id="rId10"/>
    <p:sldLayoutId id="2147483887" r:id="rId11"/>
    <p:sldLayoutId id="2147483874" r:id="rId12"/>
    <p:sldLayoutId id="2147483873" r:id="rId13"/>
    <p:sldLayoutId id="2147483872" r:id="rId14"/>
    <p:sldLayoutId id="2147483884" r:id="rId15"/>
    <p:sldLayoutId id="2147483885" r:id="rId16"/>
    <p:sldLayoutId id="2147483888" r:id="rId17"/>
    <p:sldLayoutId id="2147483889" r:id="rId18"/>
    <p:sldLayoutId id="2147483890" r:id="rId19"/>
    <p:sldLayoutId id="2147483891" r:id="rId20"/>
    <p:sldLayoutId id="2147483892" r:id="rId21"/>
    <p:sldLayoutId id="2147483893" r:id="rId22"/>
    <p:sldLayoutId id="2147483805" r:id="rId23"/>
    <p:sldLayoutId id="2147483814" r:id="rId24"/>
    <p:sldLayoutId id="2147483858" r:id="rId25"/>
    <p:sldLayoutId id="2147483850" r:id="rId26"/>
    <p:sldLayoutId id="2147483834" r:id="rId27"/>
    <p:sldLayoutId id="2147483809" r:id="rId28"/>
    <p:sldLayoutId id="2147483894" r:id="rId29"/>
    <p:sldLayoutId id="2147483811" r:id="rId30"/>
    <p:sldLayoutId id="2147483851" r:id="rId31"/>
    <p:sldLayoutId id="2147483869" r:id="rId32"/>
    <p:sldLayoutId id="2147483895" r:id="rId33"/>
    <p:sldLayoutId id="2147483852" r:id="rId34"/>
    <p:sldLayoutId id="2147483853" r:id="rId35"/>
    <p:sldLayoutId id="2147483854" r:id="rId36"/>
    <p:sldLayoutId id="2147483855" r:id="rId37"/>
    <p:sldLayoutId id="2147483870" r:id="rId38"/>
    <p:sldLayoutId id="2147483871" r:id="rId39"/>
    <p:sldLayoutId id="2147483864" r:id="rId40"/>
    <p:sldLayoutId id="2147483865" r:id="rId41"/>
    <p:sldLayoutId id="2147483866" r:id="rId42"/>
    <p:sldLayoutId id="2147483867" r:id="rId43"/>
    <p:sldLayoutId id="2147483876" r:id="rId44"/>
    <p:sldLayoutId id="2147483877" r:id="rId45"/>
    <p:sldLayoutId id="2147483878" r:id="rId46"/>
    <p:sldLayoutId id="2147483879" r:id="rId47"/>
    <p:sldLayoutId id="2147483859" r:id="rId48"/>
    <p:sldLayoutId id="2147483860" r:id="rId49"/>
    <p:sldLayoutId id="2147483896" r:id="rId50"/>
    <p:sldLayoutId id="2147483897" r:id="rId5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377" rtl="0" eaLnBrk="1" latinLnBrk="0" hangingPunct="1">
        <a:lnSpc>
          <a:spcPct val="120000"/>
        </a:lnSpc>
        <a:spcBef>
          <a:spcPts val="1000"/>
        </a:spcBef>
        <a:buFont typeface="Arial" panose="020B0604020202020204" pitchFamily="34" charset="0"/>
        <a:buNone/>
        <a:defRPr sz="1200" b="1" kern="1200">
          <a:solidFill>
            <a:schemeClr val="tx1"/>
          </a:solidFill>
          <a:latin typeface="+mn-lt"/>
          <a:ea typeface="+mn-ea"/>
          <a:cs typeface="+mn-cs"/>
        </a:defRPr>
      </a:lvl1pPr>
      <a:lvl2pPr marL="457189" indent="0" algn="l" defTabSz="914377" rtl="0" eaLnBrk="1" latinLnBrk="0" hangingPunct="1">
        <a:lnSpc>
          <a:spcPct val="120000"/>
        </a:lnSpc>
        <a:spcBef>
          <a:spcPts val="500"/>
        </a:spcBef>
        <a:buFont typeface="Arial" panose="020B0604020202020204" pitchFamily="34" charset="0"/>
        <a:buNone/>
        <a:defRPr sz="1100" kern="1200">
          <a:solidFill>
            <a:schemeClr val="tx1"/>
          </a:solidFill>
          <a:latin typeface="+mn-lt"/>
          <a:ea typeface="+mn-ea"/>
          <a:cs typeface="+mn-cs"/>
        </a:defRPr>
      </a:lvl2pPr>
      <a:lvl3pPr marL="914377" indent="0" algn="l" defTabSz="914377" rtl="0" eaLnBrk="1" latinLnBrk="0" hangingPunct="1">
        <a:lnSpc>
          <a:spcPct val="120000"/>
        </a:lnSpc>
        <a:spcBef>
          <a:spcPts val="500"/>
        </a:spcBef>
        <a:buFont typeface="Arial" panose="020B0604020202020204" pitchFamily="34" charset="0"/>
        <a:buNone/>
        <a:defRPr sz="1050" kern="1200">
          <a:solidFill>
            <a:schemeClr val="tx1"/>
          </a:solidFill>
          <a:latin typeface="+mn-lt"/>
          <a:ea typeface="+mn-ea"/>
          <a:cs typeface="+mn-cs"/>
        </a:defRPr>
      </a:lvl3pPr>
      <a:lvl4pPr marL="1371566" indent="0" algn="l" defTabSz="914377" rtl="0" eaLnBrk="1" latinLnBrk="0" hangingPunct="1">
        <a:lnSpc>
          <a:spcPct val="120000"/>
        </a:lnSpc>
        <a:spcBef>
          <a:spcPts val="500"/>
        </a:spcBef>
        <a:buFont typeface="Arial" panose="020B0604020202020204" pitchFamily="34" charset="0"/>
        <a:buNone/>
        <a:defRPr sz="1000" kern="1200">
          <a:solidFill>
            <a:schemeClr val="tx1"/>
          </a:solidFill>
          <a:latin typeface="+mn-lt"/>
          <a:ea typeface="+mn-ea"/>
          <a:cs typeface="+mn-cs"/>
        </a:defRPr>
      </a:lvl4pPr>
      <a:lvl5pPr marL="1828755" indent="0" algn="l" defTabSz="914377" rtl="0" eaLnBrk="1" latinLnBrk="0" hangingPunct="1">
        <a:lnSpc>
          <a:spcPct val="120000"/>
        </a:lnSpc>
        <a:spcBef>
          <a:spcPts val="500"/>
        </a:spcBef>
        <a:buFont typeface="Arial" panose="020B0604020202020204" pitchFamily="34" charset="0"/>
        <a:buNone/>
        <a:defRPr sz="10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368" userDrawn="1">
          <p15:clr>
            <a:srgbClr val="F26B43"/>
          </p15:clr>
        </p15:guide>
        <p15:guide id="4" pos="370" userDrawn="1">
          <p15:clr>
            <a:srgbClr val="F26B43"/>
          </p15:clr>
        </p15:guide>
        <p15:guide id="5" pos="7310" userDrawn="1">
          <p15:clr>
            <a:srgbClr val="F26B43"/>
          </p15:clr>
        </p15:guide>
        <p15:guide id="6" orient="horz" pos="3952" userDrawn="1">
          <p15:clr>
            <a:srgbClr val="F26B43"/>
          </p15:clr>
        </p15:guide>
        <p15:guide id="7" pos="1277" userDrawn="1">
          <p15:clr>
            <a:srgbClr val="F26B43"/>
          </p15:clr>
        </p15:guide>
        <p15:guide id="8" pos="2570" userDrawn="1">
          <p15:clr>
            <a:srgbClr val="F26B43"/>
          </p15:clr>
        </p15:guide>
        <p15:guide id="9" pos="5110" userDrawn="1">
          <p15:clr>
            <a:srgbClr val="F26B43"/>
          </p15:clr>
        </p15:guide>
        <p15:guide id="10" pos="640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0E0645-4041-C344-3EE6-C9BF4B4188A7}"/>
              </a:ext>
            </a:extLst>
          </p:cNvPr>
          <p:cNvSpPr>
            <a:spLocks noGrp="1"/>
          </p:cNvSpPr>
          <p:nvPr>
            <p:ph type="ctrTitle"/>
          </p:nvPr>
        </p:nvSpPr>
        <p:spPr>
          <a:xfrm>
            <a:off x="1285241" y="1008993"/>
            <a:ext cx="9231410" cy="3542045"/>
          </a:xfrm>
        </p:spPr>
        <p:txBody>
          <a:bodyPr anchor="b">
            <a:normAutofit/>
          </a:bodyPr>
          <a:lstStyle/>
          <a:p>
            <a:pPr algn="l"/>
            <a:r>
              <a:rPr lang="en-US" sz="11500"/>
              <a:t>NEW HIRE PACKET</a:t>
            </a:r>
          </a:p>
        </p:txBody>
      </p:sp>
      <p:sp>
        <p:nvSpPr>
          <p:cNvPr id="3" name="Subtitle 2">
            <a:extLst>
              <a:ext uri="{FF2B5EF4-FFF2-40B4-BE49-F238E27FC236}">
                <a16:creationId xmlns:a16="http://schemas.microsoft.com/office/drawing/2014/main" id="{FF6CAE71-CCCF-3C21-A9E7-CA1DAF1FA482}"/>
              </a:ext>
            </a:extLst>
          </p:cNvPr>
          <p:cNvSpPr>
            <a:spLocks noGrp="1"/>
          </p:cNvSpPr>
          <p:nvPr>
            <p:ph type="subTitle" idx="1"/>
          </p:nvPr>
        </p:nvSpPr>
        <p:spPr>
          <a:xfrm>
            <a:off x="1285241" y="4582814"/>
            <a:ext cx="7291479" cy="1312657"/>
          </a:xfrm>
        </p:spPr>
        <p:txBody>
          <a:bodyPr anchor="t">
            <a:normAutofit/>
          </a:bodyPr>
          <a:lstStyle/>
          <a:p>
            <a:pPr algn="l"/>
            <a:r>
              <a:rPr lang="en-US" sz="2200" dirty="0"/>
              <a:t>We all have different situations, pay cycles, benefits, handbook rules, etc. The scenarios in my presentation will be based on my county’s policies and my own methods.</a:t>
            </a:r>
          </a:p>
        </p:txBody>
      </p:sp>
    </p:spTree>
    <p:extLst>
      <p:ext uri="{BB962C8B-B14F-4D97-AF65-F5344CB8AC3E}">
        <p14:creationId xmlns:p14="http://schemas.microsoft.com/office/powerpoint/2010/main" val="126282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12B261B-BB2F-2D15-13F1-82A73F90C8AE}"/>
            </a:ext>
          </a:extLst>
        </p:cNvPr>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7541CC-DF44-430B-ED0A-5BCF30EDBAF4}"/>
              </a:ext>
            </a:extLst>
          </p:cNvPr>
          <p:cNvSpPr>
            <a:spLocks noGrp="1"/>
          </p:cNvSpPr>
          <p:nvPr>
            <p:ph type="title"/>
          </p:nvPr>
        </p:nvSpPr>
        <p:spPr>
          <a:xfrm>
            <a:off x="841248" y="334644"/>
            <a:ext cx="10509504" cy="1076914"/>
          </a:xfrm>
        </p:spPr>
        <p:txBody>
          <a:bodyPr anchor="ctr">
            <a:normAutofit/>
          </a:bodyPr>
          <a:lstStyle/>
          <a:p>
            <a:r>
              <a:rPr lang="en-US" sz="3200" dirty="0"/>
              <a:t>Reimbursing The Employee For Deductions.</a:t>
            </a:r>
          </a:p>
        </p:txBody>
      </p:sp>
      <p:sp>
        <p:nvSpPr>
          <p:cNvPr id="39" name="Rectangle 38">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1" name="Rectangle 40">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3" name="Group 2">
            <a:extLst>
              <a:ext uri="{FF2B5EF4-FFF2-40B4-BE49-F238E27FC236}">
                <a16:creationId xmlns:a16="http://schemas.microsoft.com/office/drawing/2014/main" id="{190B3167-1023-D092-D8A6-5D23B23CDF98}"/>
              </a:ext>
            </a:extLst>
          </p:cNvPr>
          <p:cNvGrpSpPr/>
          <p:nvPr/>
        </p:nvGrpSpPr>
        <p:grpSpPr>
          <a:xfrm>
            <a:off x="283469" y="1847424"/>
            <a:ext cx="11588490" cy="4589953"/>
            <a:chOff x="283469" y="1554816"/>
            <a:chExt cx="11588490" cy="4589953"/>
          </a:xfrm>
        </p:grpSpPr>
        <p:sp>
          <p:nvSpPr>
            <p:cNvPr id="4" name="Freeform: Shape 3">
              <a:extLst>
                <a:ext uri="{FF2B5EF4-FFF2-40B4-BE49-F238E27FC236}">
                  <a16:creationId xmlns:a16="http://schemas.microsoft.com/office/drawing/2014/main" id="{E35CA6C9-8CF0-1CBC-3713-3D570EC22A22}"/>
                </a:ext>
              </a:extLst>
            </p:cNvPr>
            <p:cNvSpPr/>
            <p:nvPr/>
          </p:nvSpPr>
          <p:spPr>
            <a:xfrm>
              <a:off x="301754" y="1567858"/>
              <a:ext cx="629168" cy="986037"/>
            </a:xfrm>
            <a:custGeom>
              <a:avLst/>
              <a:gdLst>
                <a:gd name="csX0" fmla="*/ 0 w 872688"/>
                <a:gd name="csY0" fmla="*/ 0 h 610881"/>
                <a:gd name="csX1" fmla="*/ 567248 w 872688"/>
                <a:gd name="csY1" fmla="*/ 0 h 610881"/>
                <a:gd name="csX2" fmla="*/ 872688 w 872688"/>
                <a:gd name="csY2" fmla="*/ 305441 h 610881"/>
                <a:gd name="csX3" fmla="*/ 567248 w 872688"/>
                <a:gd name="csY3" fmla="*/ 610881 h 610881"/>
                <a:gd name="csX4" fmla="*/ 0 w 872688"/>
                <a:gd name="csY4" fmla="*/ 610881 h 610881"/>
                <a:gd name="csX5" fmla="*/ 305441 w 872688"/>
                <a:gd name="csY5" fmla="*/ 305441 h 610881"/>
                <a:gd name="csX6" fmla="*/ 0 w 872688"/>
                <a:gd name="csY6" fmla="*/ 0 h 610881"/>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872688" h="610881">
                  <a:moveTo>
                    <a:pt x="872687" y="0"/>
                  </a:moveTo>
                  <a:lnTo>
                    <a:pt x="872687" y="397073"/>
                  </a:lnTo>
                  <a:lnTo>
                    <a:pt x="436343" y="610881"/>
                  </a:lnTo>
                  <a:lnTo>
                    <a:pt x="1" y="397073"/>
                  </a:lnTo>
                  <a:lnTo>
                    <a:pt x="1" y="0"/>
                  </a:lnTo>
                  <a:lnTo>
                    <a:pt x="436343" y="213809"/>
                  </a:lnTo>
                  <a:lnTo>
                    <a:pt x="872687" y="0"/>
                  </a:lnTo>
                  <a:close/>
                </a:path>
              </a:pathLst>
            </a:cu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0161" tIns="315602" rIns="10160" bIns="315600" numCol="1" spcCol="1270" anchor="ctr" anchorCtr="0">
              <a:noAutofit/>
            </a:bodyPr>
            <a:lstStyle/>
            <a:p>
              <a:pPr marL="0" lvl="0" indent="0" algn="ctr" defTabSz="711200">
                <a:lnSpc>
                  <a:spcPct val="90000"/>
                </a:lnSpc>
                <a:spcBef>
                  <a:spcPct val="0"/>
                </a:spcBef>
                <a:spcAft>
                  <a:spcPct val="35000"/>
                </a:spcAft>
                <a:buNone/>
              </a:pPr>
              <a:r>
                <a:rPr lang="en-US" sz="2000" kern="1200" dirty="0"/>
                <a:t>Know</a:t>
              </a:r>
            </a:p>
          </p:txBody>
        </p:sp>
        <p:sp>
          <p:nvSpPr>
            <p:cNvPr id="5" name="Freeform: Shape 4">
              <a:extLst>
                <a:ext uri="{FF2B5EF4-FFF2-40B4-BE49-F238E27FC236}">
                  <a16:creationId xmlns:a16="http://schemas.microsoft.com/office/drawing/2014/main" id="{015E72B2-EEB8-52C2-C6B6-3DAEB9815E90}"/>
                </a:ext>
              </a:extLst>
            </p:cNvPr>
            <p:cNvSpPr/>
            <p:nvPr/>
          </p:nvSpPr>
          <p:spPr>
            <a:xfrm>
              <a:off x="930920" y="1554816"/>
              <a:ext cx="10922749" cy="645154"/>
            </a:xfrm>
            <a:custGeom>
              <a:avLst/>
              <a:gdLst>
                <a:gd name="csX0" fmla="*/ 117301 w 703789"/>
                <a:gd name="csY0" fmla="*/ 0 h 10061932"/>
                <a:gd name="csX1" fmla="*/ 586488 w 703789"/>
                <a:gd name="csY1" fmla="*/ 0 h 10061932"/>
                <a:gd name="csX2" fmla="*/ 703789 w 703789"/>
                <a:gd name="csY2" fmla="*/ 117301 h 10061932"/>
                <a:gd name="csX3" fmla="*/ 703789 w 703789"/>
                <a:gd name="csY3" fmla="*/ 10061932 h 10061932"/>
                <a:gd name="csX4" fmla="*/ 703789 w 703789"/>
                <a:gd name="csY4" fmla="*/ 10061932 h 10061932"/>
                <a:gd name="csX5" fmla="*/ 0 w 703789"/>
                <a:gd name="csY5" fmla="*/ 10061932 h 10061932"/>
                <a:gd name="csX6" fmla="*/ 0 w 703789"/>
                <a:gd name="csY6" fmla="*/ 10061932 h 10061932"/>
                <a:gd name="csX7" fmla="*/ 0 w 703789"/>
                <a:gd name="csY7" fmla="*/ 117301 h 10061932"/>
                <a:gd name="csX8" fmla="*/ 117301 w 703789"/>
                <a:gd name="csY8" fmla="*/ 0 h 100619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703789" h="10061932">
                  <a:moveTo>
                    <a:pt x="703789" y="1677034"/>
                  </a:moveTo>
                  <a:lnTo>
                    <a:pt x="703789" y="8384898"/>
                  </a:lnTo>
                  <a:cubicBezTo>
                    <a:pt x="703789" y="9311101"/>
                    <a:pt x="700116" y="10061925"/>
                    <a:pt x="695584" y="10061925"/>
                  </a:cubicBezTo>
                  <a:lnTo>
                    <a:pt x="0" y="10061925"/>
                  </a:lnTo>
                  <a:lnTo>
                    <a:pt x="0" y="10061925"/>
                  </a:lnTo>
                  <a:lnTo>
                    <a:pt x="0" y="7"/>
                  </a:lnTo>
                  <a:lnTo>
                    <a:pt x="0" y="7"/>
                  </a:lnTo>
                  <a:lnTo>
                    <a:pt x="695584" y="7"/>
                  </a:lnTo>
                  <a:cubicBezTo>
                    <a:pt x="700116" y="7"/>
                    <a:pt x="703789" y="750831"/>
                    <a:pt x="703789" y="1677034"/>
                  </a:cubicBezTo>
                  <a:close/>
                </a:path>
              </a:pathLst>
            </a:custGeom>
          </p:spPr>
          <p:style>
            <a:lnRef idx="2">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7" tIns="45786" rIns="45786" bIns="45787" numCol="1" spcCol="1270" anchor="ctr" anchorCtr="0">
              <a:noAutofit/>
            </a:bodyPr>
            <a:lstStyle/>
            <a:p>
              <a:pPr marL="0" lvl="1" indent="-171450" algn="l" defTabSz="800100">
                <a:lnSpc>
                  <a:spcPct val="90000"/>
                </a:lnSpc>
                <a:spcBef>
                  <a:spcPct val="0"/>
                </a:spcBef>
                <a:spcAft>
                  <a:spcPct val="15000"/>
                </a:spcAft>
                <a:buFontTx/>
                <a:buNone/>
              </a:pPr>
              <a:r>
                <a:rPr lang="en-US" sz="1800" kern="1200" dirty="0"/>
                <a:t>It is important that you know how 218 accounts work and that they must balance.  218 accounts are not part of our budgeted expenses but are the holding accounts for the employee’s share of deductions.</a:t>
              </a:r>
            </a:p>
          </p:txBody>
        </p:sp>
        <p:sp>
          <p:nvSpPr>
            <p:cNvPr id="6" name="Freeform: Shape 5">
              <a:extLst>
                <a:ext uri="{FF2B5EF4-FFF2-40B4-BE49-F238E27FC236}">
                  <a16:creationId xmlns:a16="http://schemas.microsoft.com/office/drawing/2014/main" id="{908E3467-ABD5-8E26-C510-C8766D066854}"/>
                </a:ext>
              </a:extLst>
            </p:cNvPr>
            <p:cNvSpPr/>
            <p:nvPr/>
          </p:nvSpPr>
          <p:spPr>
            <a:xfrm>
              <a:off x="301755" y="2398297"/>
              <a:ext cx="629168" cy="2521175"/>
            </a:xfrm>
            <a:custGeom>
              <a:avLst/>
              <a:gdLst>
                <a:gd name="csX0" fmla="*/ 0 w 2406847"/>
                <a:gd name="csY0" fmla="*/ 0 h 610881"/>
                <a:gd name="csX1" fmla="*/ 2101407 w 2406847"/>
                <a:gd name="csY1" fmla="*/ 0 h 610881"/>
                <a:gd name="csX2" fmla="*/ 2406847 w 2406847"/>
                <a:gd name="csY2" fmla="*/ 305441 h 610881"/>
                <a:gd name="csX3" fmla="*/ 2101407 w 2406847"/>
                <a:gd name="csY3" fmla="*/ 610881 h 610881"/>
                <a:gd name="csX4" fmla="*/ 0 w 2406847"/>
                <a:gd name="csY4" fmla="*/ 610881 h 610881"/>
                <a:gd name="csX5" fmla="*/ 305441 w 2406847"/>
                <a:gd name="csY5" fmla="*/ 305441 h 610881"/>
                <a:gd name="csX6" fmla="*/ 0 w 2406847"/>
                <a:gd name="csY6" fmla="*/ 0 h 610881"/>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2406847" h="610881">
                  <a:moveTo>
                    <a:pt x="2406845" y="0"/>
                  </a:moveTo>
                  <a:lnTo>
                    <a:pt x="2406845" y="533357"/>
                  </a:lnTo>
                  <a:lnTo>
                    <a:pt x="1203422" y="610881"/>
                  </a:lnTo>
                  <a:lnTo>
                    <a:pt x="2" y="533357"/>
                  </a:lnTo>
                  <a:lnTo>
                    <a:pt x="2" y="0"/>
                  </a:lnTo>
                  <a:lnTo>
                    <a:pt x="1203422" y="77524"/>
                  </a:lnTo>
                  <a:lnTo>
                    <a:pt x="2406845" y="0"/>
                  </a:lnTo>
                  <a:close/>
                </a:path>
              </a:pathLst>
            </a:custGeom>
          </p:spPr>
          <p:style>
            <a:lnRef idx="2">
              <a:schemeClr val="accent5">
                <a:hueOff val="-6076075"/>
                <a:satOff val="-413"/>
                <a:lumOff val="981"/>
                <a:alphaOff val="0"/>
              </a:schemeClr>
            </a:lnRef>
            <a:fillRef idx="1">
              <a:schemeClr val="accent5">
                <a:hueOff val="-6076075"/>
                <a:satOff val="-413"/>
                <a:lumOff val="981"/>
                <a:alphaOff val="0"/>
              </a:schemeClr>
            </a:fillRef>
            <a:effectRef idx="0">
              <a:schemeClr val="accent5">
                <a:hueOff val="-6076075"/>
                <a:satOff val="-413"/>
                <a:lumOff val="981"/>
                <a:alphaOff val="0"/>
              </a:schemeClr>
            </a:effectRef>
            <a:fontRef idx="minor">
              <a:schemeClr val="lt1"/>
            </a:fontRef>
          </p:style>
          <p:txBody>
            <a:bodyPr spcFirstLastPara="0" vert="horz" wrap="square" lIns="10159" tIns="315602" rIns="10161" bIns="315599" numCol="1" spcCol="1270" anchor="ctr" anchorCtr="0">
              <a:noAutofit/>
            </a:bodyPr>
            <a:lstStyle/>
            <a:p>
              <a:pPr marL="0" lvl="0" indent="0" algn="ctr" defTabSz="711200">
                <a:lnSpc>
                  <a:spcPct val="90000"/>
                </a:lnSpc>
                <a:spcBef>
                  <a:spcPct val="0"/>
                </a:spcBef>
                <a:spcAft>
                  <a:spcPct val="35000"/>
                </a:spcAft>
                <a:buNone/>
              </a:pPr>
              <a:r>
                <a:rPr lang="en-US" sz="2000" kern="1200" dirty="0"/>
                <a:t>Pre-tax</a:t>
              </a:r>
            </a:p>
          </p:txBody>
        </p:sp>
        <p:sp>
          <p:nvSpPr>
            <p:cNvPr id="7" name="Freeform: Shape 6">
              <a:extLst>
                <a:ext uri="{FF2B5EF4-FFF2-40B4-BE49-F238E27FC236}">
                  <a16:creationId xmlns:a16="http://schemas.microsoft.com/office/drawing/2014/main" id="{76DD9548-A468-2516-8AD3-3AD036D2DE37}"/>
                </a:ext>
              </a:extLst>
            </p:cNvPr>
            <p:cNvSpPr/>
            <p:nvPr/>
          </p:nvSpPr>
          <p:spPr>
            <a:xfrm>
              <a:off x="949209" y="2394525"/>
              <a:ext cx="10922750" cy="2202020"/>
            </a:xfrm>
            <a:custGeom>
              <a:avLst/>
              <a:gdLst>
                <a:gd name="csX0" fmla="*/ 345403 w 2072375"/>
                <a:gd name="csY0" fmla="*/ 0 h 10672814"/>
                <a:gd name="csX1" fmla="*/ 1726972 w 2072375"/>
                <a:gd name="csY1" fmla="*/ 0 h 10672814"/>
                <a:gd name="csX2" fmla="*/ 2072375 w 2072375"/>
                <a:gd name="csY2" fmla="*/ 345403 h 10672814"/>
                <a:gd name="csX3" fmla="*/ 2072375 w 2072375"/>
                <a:gd name="csY3" fmla="*/ 10672814 h 10672814"/>
                <a:gd name="csX4" fmla="*/ 2072375 w 2072375"/>
                <a:gd name="csY4" fmla="*/ 10672814 h 10672814"/>
                <a:gd name="csX5" fmla="*/ 0 w 2072375"/>
                <a:gd name="csY5" fmla="*/ 10672814 h 10672814"/>
                <a:gd name="csX6" fmla="*/ 0 w 2072375"/>
                <a:gd name="csY6" fmla="*/ 10672814 h 10672814"/>
                <a:gd name="csX7" fmla="*/ 0 w 2072375"/>
                <a:gd name="csY7" fmla="*/ 345403 h 10672814"/>
                <a:gd name="csX8" fmla="*/ 345403 w 2072375"/>
                <a:gd name="csY8" fmla="*/ 0 h 1067281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2072375" h="10672814">
                  <a:moveTo>
                    <a:pt x="2072375" y="1778841"/>
                  </a:moveTo>
                  <a:lnTo>
                    <a:pt x="2072375" y="8893973"/>
                  </a:lnTo>
                  <a:cubicBezTo>
                    <a:pt x="2072375" y="9876399"/>
                    <a:pt x="2042348" y="10672811"/>
                    <a:pt x="2005307" y="10672811"/>
                  </a:cubicBezTo>
                  <a:lnTo>
                    <a:pt x="0" y="10672811"/>
                  </a:lnTo>
                  <a:lnTo>
                    <a:pt x="0" y="10672811"/>
                  </a:lnTo>
                  <a:lnTo>
                    <a:pt x="0" y="3"/>
                  </a:lnTo>
                  <a:lnTo>
                    <a:pt x="0" y="3"/>
                  </a:lnTo>
                  <a:lnTo>
                    <a:pt x="2005307" y="3"/>
                  </a:lnTo>
                  <a:cubicBezTo>
                    <a:pt x="2042348" y="3"/>
                    <a:pt x="2072375" y="796415"/>
                    <a:pt x="2072375" y="1778841"/>
                  </a:cubicBezTo>
                  <a:close/>
                </a:path>
              </a:pathLst>
            </a:custGeom>
          </p:spPr>
          <p:style>
            <a:lnRef idx="2">
              <a:schemeClr val="accent5">
                <a:hueOff val="-6076075"/>
                <a:satOff val="-413"/>
                <a:lumOff val="981"/>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7" tIns="112595" rIns="112595" bIns="112596" numCol="1" spcCol="1270" anchor="ctr" anchorCtr="0">
              <a:noAutofit/>
            </a:bodyPr>
            <a:lstStyle/>
            <a:p>
              <a:pPr marL="0" lvl="1" indent="-171450" algn="l" defTabSz="800100">
                <a:lnSpc>
                  <a:spcPct val="90000"/>
                </a:lnSpc>
                <a:spcBef>
                  <a:spcPct val="0"/>
                </a:spcBef>
                <a:spcAft>
                  <a:spcPct val="15000"/>
                </a:spcAft>
                <a:buFontTx/>
                <a:buNone/>
              </a:pPr>
              <a:r>
                <a:rPr lang="en-US" sz="1750" kern="1200" dirty="0"/>
                <a:t>If reimbursing an employee on a pre-tax deduction you will not only need to reimburse the employee and correct the bill, but you would you also need to reimburse the County for reimbursing the employee. To do this you set up a fringe benefit under the employee’s deduction listing to reimburse the employee. Then you would subtract the reimbursement amount from the vendor invoice to balance the bill and last, you’d add an invoice to reimburse the County the same amount to balance the 218 line item and reimburse the County. For example:  Bob paid $200 too much for their share of health insurance.  You reimbursed Bob using a fringe benefit deduction. When those payroll invoices are created you would then subtract that $200 from the health insurance 218 line item to correct the bill and then add an invoice payable to the County for $200 with the same 218 line item. </a:t>
              </a:r>
            </a:p>
          </p:txBody>
        </p:sp>
        <p:sp>
          <p:nvSpPr>
            <p:cNvPr id="8" name="Freeform: Shape 7">
              <a:extLst>
                <a:ext uri="{FF2B5EF4-FFF2-40B4-BE49-F238E27FC236}">
                  <a16:creationId xmlns:a16="http://schemas.microsoft.com/office/drawing/2014/main" id="{C1C7F5BB-1620-40EE-B1AC-CFADBE1E60A8}"/>
                </a:ext>
              </a:extLst>
            </p:cNvPr>
            <p:cNvSpPr/>
            <p:nvPr/>
          </p:nvSpPr>
          <p:spPr>
            <a:xfrm>
              <a:off x="283469" y="4804995"/>
              <a:ext cx="647453" cy="1339774"/>
            </a:xfrm>
            <a:custGeom>
              <a:avLst/>
              <a:gdLst>
                <a:gd name="csX0" fmla="*/ 0 w 1487906"/>
                <a:gd name="csY0" fmla="*/ 0 h 610881"/>
                <a:gd name="csX1" fmla="*/ 1182466 w 1487906"/>
                <a:gd name="csY1" fmla="*/ 0 h 610881"/>
                <a:gd name="csX2" fmla="*/ 1487906 w 1487906"/>
                <a:gd name="csY2" fmla="*/ 305441 h 610881"/>
                <a:gd name="csX3" fmla="*/ 1182466 w 1487906"/>
                <a:gd name="csY3" fmla="*/ 610881 h 610881"/>
                <a:gd name="csX4" fmla="*/ 0 w 1487906"/>
                <a:gd name="csY4" fmla="*/ 610881 h 610881"/>
                <a:gd name="csX5" fmla="*/ 305441 w 1487906"/>
                <a:gd name="csY5" fmla="*/ 305441 h 610881"/>
                <a:gd name="csX6" fmla="*/ 0 w 1487906"/>
                <a:gd name="csY6" fmla="*/ 0 h 610881"/>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487906" h="610881">
                  <a:moveTo>
                    <a:pt x="1487905" y="0"/>
                  </a:moveTo>
                  <a:lnTo>
                    <a:pt x="1487905" y="485478"/>
                  </a:lnTo>
                  <a:lnTo>
                    <a:pt x="743952" y="610881"/>
                  </a:lnTo>
                  <a:lnTo>
                    <a:pt x="1" y="485478"/>
                  </a:lnTo>
                  <a:lnTo>
                    <a:pt x="1" y="0"/>
                  </a:lnTo>
                  <a:lnTo>
                    <a:pt x="743952" y="125403"/>
                  </a:lnTo>
                  <a:lnTo>
                    <a:pt x="1487905" y="0"/>
                  </a:lnTo>
                  <a:close/>
                </a:path>
              </a:pathLst>
            </a:custGeom>
          </p:spPr>
          <p:style>
            <a:lnRef idx="2">
              <a:schemeClr val="accent5">
                <a:hueOff val="-12152150"/>
                <a:satOff val="-826"/>
                <a:lumOff val="1961"/>
                <a:alphaOff val="0"/>
              </a:schemeClr>
            </a:lnRef>
            <a:fillRef idx="1">
              <a:schemeClr val="accent5">
                <a:hueOff val="-12152150"/>
                <a:satOff val="-826"/>
                <a:lumOff val="1961"/>
                <a:alphaOff val="0"/>
              </a:schemeClr>
            </a:fillRef>
            <a:effectRef idx="0">
              <a:schemeClr val="accent5">
                <a:hueOff val="-12152150"/>
                <a:satOff val="-826"/>
                <a:lumOff val="1961"/>
                <a:alphaOff val="0"/>
              </a:schemeClr>
            </a:effectRef>
            <a:fontRef idx="minor">
              <a:schemeClr val="lt1"/>
            </a:fontRef>
          </p:style>
          <p:txBody>
            <a:bodyPr spcFirstLastPara="0" vert="horz" wrap="square" lIns="10160" tIns="315602" rIns="10161" bIns="315600" numCol="1" spcCol="1270" anchor="ctr" anchorCtr="0">
              <a:noAutofit/>
            </a:bodyPr>
            <a:lstStyle/>
            <a:p>
              <a:pPr marL="0" lvl="0" indent="0" algn="ctr" defTabSz="711200">
                <a:lnSpc>
                  <a:spcPct val="90000"/>
                </a:lnSpc>
                <a:spcBef>
                  <a:spcPct val="0"/>
                </a:spcBef>
                <a:spcAft>
                  <a:spcPct val="35000"/>
                </a:spcAft>
                <a:buNone/>
              </a:pPr>
              <a:r>
                <a:rPr lang="en-US" sz="2000" kern="1200" dirty="0"/>
                <a:t>Post-tax</a:t>
              </a:r>
            </a:p>
          </p:txBody>
        </p:sp>
        <p:sp>
          <p:nvSpPr>
            <p:cNvPr id="9" name="Freeform: Shape 8">
              <a:extLst>
                <a:ext uri="{FF2B5EF4-FFF2-40B4-BE49-F238E27FC236}">
                  <a16:creationId xmlns:a16="http://schemas.microsoft.com/office/drawing/2014/main" id="{1719122D-2555-5967-1E87-D6336E8D09D4}"/>
                </a:ext>
              </a:extLst>
            </p:cNvPr>
            <p:cNvSpPr/>
            <p:nvPr/>
          </p:nvSpPr>
          <p:spPr>
            <a:xfrm>
              <a:off x="930920" y="4791100"/>
              <a:ext cx="10922749" cy="1082240"/>
            </a:xfrm>
            <a:custGeom>
              <a:avLst/>
              <a:gdLst>
                <a:gd name="csX0" fmla="*/ 180377 w 1082239"/>
                <a:gd name="csY0" fmla="*/ 0 h 10672814"/>
                <a:gd name="csX1" fmla="*/ 901862 w 1082239"/>
                <a:gd name="csY1" fmla="*/ 0 h 10672814"/>
                <a:gd name="csX2" fmla="*/ 1082239 w 1082239"/>
                <a:gd name="csY2" fmla="*/ 180377 h 10672814"/>
                <a:gd name="csX3" fmla="*/ 1082239 w 1082239"/>
                <a:gd name="csY3" fmla="*/ 10672814 h 10672814"/>
                <a:gd name="csX4" fmla="*/ 1082239 w 1082239"/>
                <a:gd name="csY4" fmla="*/ 10672814 h 10672814"/>
                <a:gd name="csX5" fmla="*/ 0 w 1082239"/>
                <a:gd name="csY5" fmla="*/ 10672814 h 10672814"/>
                <a:gd name="csX6" fmla="*/ 0 w 1082239"/>
                <a:gd name="csY6" fmla="*/ 10672814 h 10672814"/>
                <a:gd name="csX7" fmla="*/ 0 w 1082239"/>
                <a:gd name="csY7" fmla="*/ 180377 h 10672814"/>
                <a:gd name="csX8" fmla="*/ 180377 w 1082239"/>
                <a:gd name="csY8" fmla="*/ 0 h 1067281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082239" h="10672814">
                  <a:moveTo>
                    <a:pt x="1082239" y="1778843"/>
                  </a:moveTo>
                  <a:lnTo>
                    <a:pt x="1082239" y="8893971"/>
                  </a:lnTo>
                  <a:cubicBezTo>
                    <a:pt x="1082239" y="9876391"/>
                    <a:pt x="1074050" y="10672809"/>
                    <a:pt x="1063948" y="10672809"/>
                  </a:cubicBezTo>
                  <a:lnTo>
                    <a:pt x="0" y="10672809"/>
                  </a:lnTo>
                  <a:lnTo>
                    <a:pt x="0" y="10672809"/>
                  </a:lnTo>
                  <a:lnTo>
                    <a:pt x="0" y="5"/>
                  </a:lnTo>
                  <a:lnTo>
                    <a:pt x="0" y="5"/>
                  </a:lnTo>
                  <a:lnTo>
                    <a:pt x="1063948" y="5"/>
                  </a:lnTo>
                  <a:cubicBezTo>
                    <a:pt x="1074050" y="5"/>
                    <a:pt x="1082239" y="796423"/>
                    <a:pt x="1082239" y="1778843"/>
                  </a:cubicBezTo>
                  <a:close/>
                </a:path>
              </a:pathLst>
            </a:custGeom>
          </p:spPr>
          <p:style>
            <a:lnRef idx="2">
              <a:schemeClr val="accent5">
                <a:hueOff val="-12152150"/>
                <a:satOff val="-826"/>
                <a:lumOff val="1961"/>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7" tIns="64261" rIns="64261" bIns="64262" numCol="1" spcCol="1270" anchor="ctr" anchorCtr="0">
              <a:noAutofit/>
            </a:bodyPr>
            <a:lstStyle/>
            <a:p>
              <a:pPr marL="0" lvl="1" indent="-171450" algn="l" defTabSz="800100">
                <a:lnSpc>
                  <a:spcPct val="90000"/>
                </a:lnSpc>
                <a:spcBef>
                  <a:spcPct val="0"/>
                </a:spcBef>
                <a:spcAft>
                  <a:spcPct val="15000"/>
                </a:spcAft>
                <a:buFontTx/>
                <a:buNone/>
              </a:pPr>
              <a:r>
                <a:rPr lang="en-US" sz="1800" kern="1200" dirty="0"/>
                <a:t>If reimbursing an employee on a post-tax deduction, you would process the payroll invoices. Then from those invoices you would find the 218 line item it originated from and subtract the reimbursement amount to correct the overpayment on the bill. Last, you would add an invoice to reimburse the employee using the same 218 line item.</a:t>
              </a:r>
            </a:p>
          </p:txBody>
        </p:sp>
      </p:grpSp>
    </p:spTree>
    <p:extLst>
      <p:ext uri="{BB962C8B-B14F-4D97-AF65-F5344CB8AC3E}">
        <p14:creationId xmlns:p14="http://schemas.microsoft.com/office/powerpoint/2010/main" val="1719201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7F97BDF-A6C7-837E-7882-1ABC706FB108}"/>
            </a:ext>
          </a:extLst>
        </p:cNvPr>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71ED07DD-43A9-93B1-85D5-B3BB0ED8FB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99A3D7-31AC-0F5D-823F-A338A9CF2702}"/>
              </a:ext>
            </a:extLst>
          </p:cNvPr>
          <p:cNvSpPr>
            <a:spLocks noGrp="1"/>
          </p:cNvSpPr>
          <p:nvPr>
            <p:ph type="title"/>
          </p:nvPr>
        </p:nvSpPr>
        <p:spPr>
          <a:xfrm>
            <a:off x="841248" y="256032"/>
            <a:ext cx="10506456" cy="1014984"/>
          </a:xfrm>
        </p:spPr>
        <p:txBody>
          <a:bodyPr anchor="b">
            <a:normAutofit/>
          </a:bodyPr>
          <a:lstStyle/>
          <a:p>
            <a:r>
              <a:rPr lang="en-US" dirty="0"/>
              <a:t>Correcting Employer Deductions</a:t>
            </a:r>
          </a:p>
        </p:txBody>
      </p:sp>
      <p:sp>
        <p:nvSpPr>
          <p:cNvPr id="30" name="Rectangle 29">
            <a:extLst>
              <a:ext uri="{FF2B5EF4-FFF2-40B4-BE49-F238E27FC236}">
                <a16:creationId xmlns:a16="http://schemas.microsoft.com/office/drawing/2014/main" id="{48B922E2-E7F5-35DF-1F9E-BF2C2C76FA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2" name="Rectangle 31">
            <a:extLst>
              <a:ext uri="{FF2B5EF4-FFF2-40B4-BE49-F238E27FC236}">
                <a16:creationId xmlns:a16="http://schemas.microsoft.com/office/drawing/2014/main" id="{A016849C-24B9-D92A-0BDC-72173AE22F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24" name="Content Placeholder 2">
            <a:extLst>
              <a:ext uri="{FF2B5EF4-FFF2-40B4-BE49-F238E27FC236}">
                <a16:creationId xmlns:a16="http://schemas.microsoft.com/office/drawing/2014/main" id="{0E0395FE-AC3E-5F93-63ED-AE2D953F7E9A}"/>
              </a:ext>
            </a:extLst>
          </p:cNvPr>
          <p:cNvGraphicFramePr/>
          <p:nvPr>
            <p:extLst>
              <p:ext uri="{D42A27DB-BD31-4B8C-83A1-F6EECF244321}">
                <p14:modId xmlns:p14="http://schemas.microsoft.com/office/powerpoint/2010/main" val="4164774039"/>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987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8B28F62-5FD8-6906-A7EE-33F1A5A5B53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6F76AF-0757-FAE0-0909-CFF4C86897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2058CD0B-AD34-459F-78BB-C5D6B5DFD0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423985C-A13C-F181-FB1F-102B6E46CA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36879D-F1E0-9E1D-22CE-BD94F96DE4A3}"/>
              </a:ext>
            </a:extLst>
          </p:cNvPr>
          <p:cNvSpPr>
            <a:spLocks noGrp="1"/>
          </p:cNvSpPr>
          <p:nvPr>
            <p:ph type="ctrTitle"/>
          </p:nvPr>
        </p:nvSpPr>
        <p:spPr>
          <a:xfrm>
            <a:off x="795528" y="623275"/>
            <a:ext cx="10751299" cy="1626149"/>
          </a:xfrm>
        </p:spPr>
        <p:txBody>
          <a:bodyPr anchor="b">
            <a:noAutofit/>
          </a:bodyPr>
          <a:lstStyle/>
          <a:p>
            <a:pPr algn="l"/>
            <a:r>
              <a:rPr lang="en-US" sz="5800" dirty="0"/>
              <a:t>Termination</a:t>
            </a:r>
          </a:p>
        </p:txBody>
      </p:sp>
      <p:sp>
        <p:nvSpPr>
          <p:cNvPr id="3" name="Subtitle 2">
            <a:extLst>
              <a:ext uri="{FF2B5EF4-FFF2-40B4-BE49-F238E27FC236}">
                <a16:creationId xmlns:a16="http://schemas.microsoft.com/office/drawing/2014/main" id="{48EDA588-DD6F-43C6-5168-20992CEB1565}"/>
              </a:ext>
            </a:extLst>
          </p:cNvPr>
          <p:cNvSpPr>
            <a:spLocks noGrp="1"/>
          </p:cNvSpPr>
          <p:nvPr>
            <p:ph type="subTitle" idx="1"/>
          </p:nvPr>
        </p:nvSpPr>
        <p:spPr>
          <a:xfrm>
            <a:off x="1065784" y="2381733"/>
            <a:ext cx="9276080" cy="3426591"/>
          </a:xfrm>
        </p:spPr>
        <p:txBody>
          <a:bodyPr anchor="t">
            <a:normAutofit fontScale="70000" lnSpcReduction="20000"/>
          </a:bodyPr>
          <a:lstStyle/>
          <a:p>
            <a:pPr marL="342900" indent="-342900" algn="l">
              <a:lnSpc>
                <a:spcPct val="120000"/>
              </a:lnSpc>
              <a:buFont typeface="Arial" panose="020B0604020202020204" pitchFamily="34" charset="0"/>
              <a:buChar char="•"/>
            </a:pPr>
            <a:r>
              <a:rPr lang="en-US" dirty="0"/>
              <a:t>Besides reimbursing the employee for any overpaid deductions you may have other termination responsibilities.  </a:t>
            </a:r>
          </a:p>
          <a:p>
            <a:pPr marL="342900" indent="-342900" algn="l">
              <a:lnSpc>
                <a:spcPct val="120000"/>
              </a:lnSpc>
              <a:buFont typeface="Arial" panose="020B0604020202020204" pitchFamily="34" charset="0"/>
              <a:buChar char="•"/>
            </a:pPr>
            <a:r>
              <a:rPr lang="en-US" dirty="0"/>
              <a:t>I always make sure the department head/elected official is okay with processing their last paycheck.  Our policy states they must return all property before final paycheck.</a:t>
            </a:r>
          </a:p>
          <a:p>
            <a:pPr marL="342900" indent="-342900" algn="l">
              <a:lnSpc>
                <a:spcPct val="120000"/>
              </a:lnSpc>
              <a:buFont typeface="Arial" panose="020B0604020202020204" pitchFamily="34" charset="0"/>
              <a:buChar char="•"/>
            </a:pPr>
            <a:r>
              <a:rPr lang="en-US" dirty="0"/>
              <a:t>We send out an exit letter/survey with a self addressed stamped envelope by certified mail. We also include any Cobra paperwork that is not sent by NACO.  </a:t>
            </a:r>
          </a:p>
          <a:p>
            <a:pPr marL="342900" indent="-342900" algn="l">
              <a:lnSpc>
                <a:spcPct val="120000"/>
              </a:lnSpc>
              <a:buFont typeface="Arial" panose="020B0604020202020204" pitchFamily="34" charset="0"/>
              <a:buChar char="•"/>
            </a:pPr>
            <a:r>
              <a:rPr lang="en-US" dirty="0"/>
              <a:t>I give them the contact information for any retirement plans associated with the County.</a:t>
            </a:r>
          </a:p>
          <a:p>
            <a:pPr marL="342900" indent="-342900" algn="l">
              <a:lnSpc>
                <a:spcPct val="120000"/>
              </a:lnSpc>
              <a:buFont typeface="Arial" panose="020B0604020202020204" pitchFamily="34" charset="0"/>
              <a:buChar char="•"/>
            </a:pPr>
            <a:r>
              <a:rPr lang="en-US" dirty="0"/>
              <a:t>Make sure and process the non-contributing member form with NPERS after you send in their last contribution.</a:t>
            </a:r>
          </a:p>
        </p:txBody>
      </p:sp>
    </p:spTree>
    <p:extLst>
      <p:ext uri="{BB962C8B-B14F-4D97-AF65-F5344CB8AC3E}">
        <p14:creationId xmlns:p14="http://schemas.microsoft.com/office/powerpoint/2010/main" val="3464561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FF81F8D5-515A-45DC-B296-30AB11F2C1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90464369-70FA-42AF-948F-80664CA7B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146816"/>
          </a:xfrm>
          <a:prstGeom prst="rect">
            <a:avLst/>
          </a:prstGeom>
          <a:solidFill>
            <a:schemeClr val="bg1">
              <a:lumMod val="85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FABFB68C-9F5E-0CDA-A4F2-4D8A64CAC9C2}"/>
              </a:ext>
            </a:extLst>
          </p:cNvPr>
          <p:cNvSpPr txBox="1"/>
          <p:nvPr/>
        </p:nvSpPr>
        <p:spPr>
          <a:xfrm>
            <a:off x="329185" y="1976689"/>
            <a:ext cx="6430331" cy="4139393"/>
          </a:xfrm>
          <a:prstGeom prst="rect">
            <a:avLst/>
          </a:prstGeom>
        </p:spPr>
        <p:txBody>
          <a:bodyPr vert="horz" lIns="91440" tIns="45720" rIns="91440" bIns="45720" rtlCol="0" anchor="ctr">
            <a:noAutofit/>
          </a:bodyPr>
          <a:lstStyle/>
          <a:p>
            <a:pPr marR="0">
              <a:lnSpc>
                <a:spcPct val="90000"/>
              </a:lnSpc>
              <a:spcAft>
                <a:spcPts val="800"/>
              </a:spcAft>
            </a:pPr>
            <a:r>
              <a:rPr lang="en-US" sz="2300" dirty="0">
                <a:effectLst/>
              </a:rPr>
              <a:t>When I have a new employee, I give them a “New </a:t>
            </a:r>
            <a:r>
              <a:rPr lang="en-US" sz="2300" dirty="0"/>
              <a:t>H</a:t>
            </a:r>
            <a:r>
              <a:rPr lang="en-US" sz="2300" dirty="0">
                <a:effectLst/>
              </a:rPr>
              <a:t>ire </a:t>
            </a:r>
            <a:r>
              <a:rPr lang="en-US" sz="2300" dirty="0"/>
              <a:t>P</a:t>
            </a:r>
            <a:r>
              <a:rPr lang="en-US" sz="2300" dirty="0">
                <a:effectLst/>
              </a:rPr>
              <a:t>acket”. My new hire packet includes notes that let the employee know if the form is required to return, optional to complete, or information for them to keep. The top page of the packet is a checklist I require the employee to sign at the end of their enrollment process signifying they have received/completed all the listed information.  I try to make sure the checklist is in the same order as the documents in the packet.</a:t>
            </a:r>
          </a:p>
        </p:txBody>
      </p:sp>
      <p:sp>
        <p:nvSpPr>
          <p:cNvPr id="41" name="Rectangle 4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669568"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CC552A98-EF7D-4D42-AB69-066B786AB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15447" y="399675"/>
            <a:ext cx="4647368" cy="5809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A648176E-454C-437C-B0FC-9B82FCF32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774185"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C7EC984-0D1B-CD3F-F01D-0D23D947820D}"/>
              </a:ext>
            </a:extLst>
          </p:cNvPr>
          <p:cNvPicPr>
            <a:picLocks noChangeAspect="1"/>
          </p:cNvPicPr>
          <p:nvPr/>
        </p:nvPicPr>
        <p:blipFill>
          <a:blip r:embed="rId2"/>
          <a:stretch>
            <a:fillRect/>
          </a:stretch>
        </p:blipFill>
        <p:spPr>
          <a:xfrm>
            <a:off x="7396162" y="515181"/>
            <a:ext cx="4035933" cy="5431536"/>
          </a:xfrm>
          <a:prstGeom prst="rect">
            <a:avLst/>
          </a:prstGeom>
        </p:spPr>
      </p:pic>
      <p:sp>
        <p:nvSpPr>
          <p:cNvPr id="5" name="TextBox 4">
            <a:extLst>
              <a:ext uri="{FF2B5EF4-FFF2-40B4-BE49-F238E27FC236}">
                <a16:creationId xmlns:a16="http://schemas.microsoft.com/office/drawing/2014/main" id="{8C87F3D0-6D92-DD27-0CD5-6E0BF9F67F42}"/>
              </a:ext>
            </a:extLst>
          </p:cNvPr>
          <p:cNvSpPr txBox="1"/>
          <p:nvPr/>
        </p:nvSpPr>
        <p:spPr>
          <a:xfrm>
            <a:off x="1646667" y="682317"/>
            <a:ext cx="3652282" cy="1877437"/>
          </a:xfrm>
          <a:prstGeom prst="rect">
            <a:avLst/>
          </a:prstGeom>
          <a:noFill/>
        </p:spPr>
        <p:txBody>
          <a:bodyPr wrap="none" rtlCol="0">
            <a:spAutoFit/>
          </a:bodyPr>
          <a:lstStyle/>
          <a:p>
            <a:r>
              <a:rPr lang="en-US" sz="5800" b="1" dirty="0"/>
              <a:t>New Hires</a:t>
            </a:r>
          </a:p>
          <a:p>
            <a:endParaRPr lang="en-US" sz="5800" dirty="0"/>
          </a:p>
        </p:txBody>
      </p:sp>
    </p:spTree>
    <p:extLst>
      <p:ext uri="{BB962C8B-B14F-4D97-AF65-F5344CB8AC3E}">
        <p14:creationId xmlns:p14="http://schemas.microsoft.com/office/powerpoint/2010/main" val="1094355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233BC6-7F13-3211-85C3-9FD069C395CC}"/>
            </a:ext>
          </a:extLst>
        </p:cNvPr>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FF81F8D5-515A-45DC-B296-30AB11F2C1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90464369-70FA-42AF-948F-80664CA7B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146816"/>
          </a:xfrm>
          <a:prstGeom prst="rect">
            <a:avLst/>
          </a:prstGeom>
          <a:solidFill>
            <a:schemeClr val="bg1">
              <a:lumMod val="85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48E4D1B-D0A8-A3B7-5894-AEC9BF367487}"/>
              </a:ext>
            </a:extLst>
          </p:cNvPr>
          <p:cNvSpPr txBox="1"/>
          <p:nvPr/>
        </p:nvSpPr>
        <p:spPr>
          <a:xfrm>
            <a:off x="1" y="238920"/>
            <a:ext cx="7214870" cy="5809932"/>
          </a:xfrm>
          <a:prstGeom prst="rect">
            <a:avLst/>
          </a:prstGeom>
        </p:spPr>
        <p:txBody>
          <a:bodyPr vert="horz" lIns="91440" tIns="45720" rIns="91440" bIns="45720" rtlCol="0" anchor="ctr">
            <a:noAutofit/>
          </a:bodyPr>
          <a:lstStyle/>
          <a:p>
            <a:pPr marL="285750" lvl="0" indent="-228600">
              <a:lnSpc>
                <a:spcPct val="90000"/>
              </a:lnSpc>
              <a:spcAft>
                <a:spcPts val="600"/>
              </a:spcAft>
              <a:buFont typeface="Arial" panose="020B0604020202020204" pitchFamily="34" charset="0"/>
              <a:buChar char="•"/>
            </a:pPr>
            <a:r>
              <a:rPr lang="en-US" dirty="0"/>
              <a:t>The first page after the checklist is a brief explanation of benefits as this is usually one of the first things the new hire asks about.  It gives a very brief description of our core county benefits and includes the employee share of the premium for the health insurance, dental, and vision plans. </a:t>
            </a:r>
          </a:p>
          <a:p>
            <a:pPr marL="285750" lvl="0" indent="-228600">
              <a:lnSpc>
                <a:spcPct val="90000"/>
              </a:lnSpc>
              <a:spcAft>
                <a:spcPts val="600"/>
              </a:spcAft>
              <a:buFont typeface="Arial" panose="020B0604020202020204" pitchFamily="34" charset="0"/>
              <a:buChar char="•"/>
            </a:pPr>
            <a:r>
              <a:rPr lang="en-US" dirty="0"/>
              <a:t>Next in the packet are manuals, direct deposit forms, required state and federal handouts, the W4’s, the I-9 form, etc.  The employee is instructed to return that portion of the packet by the end of their 2</a:t>
            </a:r>
            <a:r>
              <a:rPr lang="en-US" baseline="30000" dirty="0"/>
              <a:t>nd</a:t>
            </a:r>
            <a:r>
              <a:rPr lang="en-US" dirty="0"/>
              <a:t> day of employment.  </a:t>
            </a:r>
          </a:p>
          <a:p>
            <a:pPr marL="285750" lvl="0" indent="-228600">
              <a:lnSpc>
                <a:spcPct val="90000"/>
              </a:lnSpc>
              <a:spcAft>
                <a:spcPts val="600"/>
              </a:spcAft>
              <a:buFont typeface="Arial" panose="020B0604020202020204" pitchFamily="34" charset="0"/>
              <a:buChar char="•"/>
            </a:pPr>
            <a:r>
              <a:rPr lang="en-US" dirty="0"/>
              <a:t>When they return that initial paperwork, I can verify their I-9 form, enter them into the MIP’s systems payroll side and the time and attendance, and then activate their online enrollment process. For the new hires I normally do the online enrollment with them.  For open enrollment they either do it with the benefits expert or on their own.</a:t>
            </a:r>
          </a:p>
          <a:p>
            <a:pPr marL="514350" lvl="1">
              <a:lnSpc>
                <a:spcPct val="90000"/>
              </a:lnSpc>
              <a:spcAft>
                <a:spcPts val="600"/>
              </a:spcAft>
            </a:pPr>
            <a:r>
              <a:rPr lang="en-US" dirty="0"/>
              <a:t>**I would advise that you require all employees to complete the entire open enrollment process.</a:t>
            </a:r>
          </a:p>
        </p:txBody>
      </p:sp>
      <p:sp>
        <p:nvSpPr>
          <p:cNvPr id="41" name="Rectangle 4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669568"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CC552A98-EF7D-4D42-AB69-066B786AB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15447" y="399675"/>
            <a:ext cx="4647368" cy="5809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16B68A2-691D-18B6-FA17-8497642A8BA8}"/>
              </a:ext>
            </a:extLst>
          </p:cNvPr>
          <p:cNvPicPr>
            <a:picLocks noChangeAspect="1"/>
          </p:cNvPicPr>
          <p:nvPr/>
        </p:nvPicPr>
        <p:blipFill>
          <a:blip r:embed="rId2"/>
          <a:srcRect r="2620" b="-3"/>
          <a:stretch>
            <a:fillRect/>
          </a:stretch>
        </p:blipFill>
        <p:spPr>
          <a:xfrm>
            <a:off x="7214871" y="513727"/>
            <a:ext cx="4235516" cy="5353373"/>
          </a:xfrm>
          <a:prstGeom prst="rect">
            <a:avLst/>
          </a:prstGeom>
        </p:spPr>
      </p:pic>
      <p:sp>
        <p:nvSpPr>
          <p:cNvPr id="45" name="Rectangle 44">
            <a:extLst>
              <a:ext uri="{FF2B5EF4-FFF2-40B4-BE49-F238E27FC236}">
                <a16:creationId xmlns:a16="http://schemas.microsoft.com/office/drawing/2014/main" id="{A648176E-454C-437C-B0FC-9B82FCF32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774185"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46166D05-4775-7B29-F568-77596E5E613B}"/>
              </a:ext>
            </a:extLst>
          </p:cNvPr>
          <p:cNvSpPr txBox="1"/>
          <p:nvPr/>
        </p:nvSpPr>
        <p:spPr>
          <a:xfrm>
            <a:off x="1470795" y="0"/>
            <a:ext cx="4716932" cy="1877437"/>
          </a:xfrm>
          <a:prstGeom prst="rect">
            <a:avLst/>
          </a:prstGeom>
          <a:noFill/>
        </p:spPr>
        <p:txBody>
          <a:bodyPr wrap="none" rtlCol="0">
            <a:spAutoFit/>
          </a:bodyPr>
          <a:lstStyle/>
          <a:p>
            <a:r>
              <a:rPr lang="en-US" sz="5800" b="1" dirty="0"/>
              <a:t>Initial Forms</a:t>
            </a:r>
            <a:r>
              <a:rPr lang="en-US" sz="5800" dirty="0"/>
              <a:t>  </a:t>
            </a:r>
          </a:p>
          <a:p>
            <a:endParaRPr lang="en-US" sz="5800" dirty="0"/>
          </a:p>
        </p:txBody>
      </p:sp>
    </p:spTree>
    <p:extLst>
      <p:ext uri="{BB962C8B-B14F-4D97-AF65-F5344CB8AC3E}">
        <p14:creationId xmlns:p14="http://schemas.microsoft.com/office/powerpoint/2010/main" val="1859057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CA06CD6-90CA-4C45-856C-6771339E1E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0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32C1B2-D40D-25A3-0AC0-463A452D9E12}"/>
              </a:ext>
            </a:extLst>
          </p:cNvPr>
          <p:cNvSpPr>
            <a:spLocks noGrp="1"/>
          </p:cNvSpPr>
          <p:nvPr>
            <p:ph type="title"/>
          </p:nvPr>
        </p:nvSpPr>
        <p:spPr>
          <a:xfrm>
            <a:off x="431213" y="1212213"/>
            <a:ext cx="4068847" cy="4740912"/>
          </a:xfrm>
        </p:spPr>
        <p:txBody>
          <a:bodyPr>
            <a:normAutofit/>
          </a:bodyPr>
          <a:lstStyle/>
          <a:p>
            <a:r>
              <a:rPr lang="en-US" sz="2500" dirty="0">
                <a:solidFill>
                  <a:schemeClr val="accent1"/>
                </a:solidFill>
              </a:rPr>
              <a:t>Deductions are influenced by an employee’s start date and pay cycles. Understanding and calculating the correct premium deductions for the initial period is essential to ensure timely and accurate payroll.</a:t>
            </a:r>
          </a:p>
        </p:txBody>
      </p:sp>
      <p:cxnSp>
        <p:nvCxnSpPr>
          <p:cNvPr id="11" name="Straight Connector 10">
            <a:extLst>
              <a:ext uri="{FF2B5EF4-FFF2-40B4-BE49-F238E27FC236}">
                <a16:creationId xmlns:a16="http://schemas.microsoft.com/office/drawing/2014/main" id="{5021601D-2758-4B15-A31C-FDA184C51B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47A2734-8811-B371-C2E0-C6013C26A990}"/>
              </a:ext>
            </a:extLst>
          </p:cNvPr>
          <p:cNvSpPr>
            <a:spLocks noGrp="1"/>
          </p:cNvSpPr>
          <p:nvPr>
            <p:ph sz="half" idx="1"/>
          </p:nvPr>
        </p:nvSpPr>
        <p:spPr>
          <a:xfrm>
            <a:off x="4841417" y="2759497"/>
            <a:ext cx="6824001" cy="1646343"/>
          </a:xfrm>
        </p:spPr>
        <p:txBody>
          <a:bodyPr anchor="b">
            <a:noAutofit/>
          </a:bodyPr>
          <a:lstStyle/>
          <a:p>
            <a:pPr marL="0" indent="0" algn="r">
              <a:buNone/>
            </a:pPr>
            <a:r>
              <a:rPr lang="en-US" sz="1800" dirty="0"/>
              <a:t>Employees starting on the first of a month are enrolled in benefits the first of the following month, while starts on other days require a 30-day wait. For instance, an employee starting on January 2 becomes eligible for health insurance on March 1.</a:t>
            </a:r>
          </a:p>
          <a:p>
            <a:pPr marL="0" indent="0" algn="r">
              <a:buNone/>
            </a:pPr>
            <a:r>
              <a:rPr lang="en-US" sz="1800" dirty="0"/>
              <a:t>Elected officials start their benefits the day they take office.  They will not receive a paycheck before they start to deduct their benefits from.  If the premium is paid in advance you will need to deduct two months premiums out of their first month of paychecks.</a:t>
            </a:r>
          </a:p>
          <a:p>
            <a:pPr marL="0" indent="0" algn="r">
              <a:buNone/>
            </a:pPr>
            <a:endParaRPr lang="en-US" sz="1800" dirty="0"/>
          </a:p>
          <a:p>
            <a:pPr marL="0" indent="0" algn="r">
              <a:buNone/>
            </a:pPr>
            <a:endParaRPr lang="en-US" sz="1800" dirty="0"/>
          </a:p>
        </p:txBody>
      </p:sp>
      <p:sp>
        <p:nvSpPr>
          <p:cNvPr id="4" name="Content Placeholder 3">
            <a:extLst>
              <a:ext uri="{FF2B5EF4-FFF2-40B4-BE49-F238E27FC236}">
                <a16:creationId xmlns:a16="http://schemas.microsoft.com/office/drawing/2014/main" id="{69771F10-99BC-082C-18BC-9F890D6DD71F}"/>
              </a:ext>
            </a:extLst>
          </p:cNvPr>
          <p:cNvSpPr>
            <a:spLocks noGrp="1"/>
          </p:cNvSpPr>
          <p:nvPr>
            <p:ph sz="half" idx="2"/>
          </p:nvPr>
        </p:nvSpPr>
        <p:spPr>
          <a:xfrm>
            <a:off x="4841416" y="4919254"/>
            <a:ext cx="6824002" cy="1200329"/>
          </a:xfrm>
        </p:spPr>
        <p:txBody>
          <a:bodyPr>
            <a:normAutofit/>
          </a:bodyPr>
          <a:lstStyle/>
          <a:p>
            <a:pPr marL="0" indent="0" algn="r">
              <a:buNone/>
            </a:pPr>
            <a:r>
              <a:rPr lang="en-US" sz="1800" dirty="0"/>
              <a:t>Our open enrollment is effective July 1</a:t>
            </a:r>
            <a:r>
              <a:rPr lang="en-US" sz="1800" baseline="30000" dirty="0"/>
              <a:t>st</a:t>
            </a:r>
            <a:r>
              <a:rPr lang="en-US" sz="1800" dirty="0"/>
              <a:t>.  I try to get open enrollment done by the first week of June.  This gives me time to get all deductions updated in the payroll system for their June paychecks to pay the July premiums.</a:t>
            </a:r>
          </a:p>
          <a:p>
            <a:pPr marL="0" indent="0" algn="r">
              <a:buNone/>
            </a:pPr>
            <a:endParaRPr lang="en-US" sz="1800" dirty="0"/>
          </a:p>
        </p:txBody>
      </p:sp>
      <p:sp>
        <p:nvSpPr>
          <p:cNvPr id="5" name="TextBox 4">
            <a:extLst>
              <a:ext uri="{FF2B5EF4-FFF2-40B4-BE49-F238E27FC236}">
                <a16:creationId xmlns:a16="http://schemas.microsoft.com/office/drawing/2014/main" id="{245165CB-3C99-5727-7F73-9FC46A280C07}"/>
              </a:ext>
            </a:extLst>
          </p:cNvPr>
          <p:cNvSpPr txBox="1"/>
          <p:nvPr/>
        </p:nvSpPr>
        <p:spPr>
          <a:xfrm>
            <a:off x="1352559" y="391635"/>
            <a:ext cx="10408222" cy="1200329"/>
          </a:xfrm>
          <a:prstGeom prst="rect">
            <a:avLst/>
          </a:prstGeom>
          <a:noFill/>
        </p:spPr>
        <p:txBody>
          <a:bodyPr wrap="square" rtlCol="0">
            <a:spAutoFit/>
          </a:bodyPr>
          <a:lstStyle/>
          <a:p>
            <a:r>
              <a:rPr lang="en-US" sz="3600" dirty="0">
                <a:latin typeface="+mj-lt"/>
              </a:rPr>
              <a:t>Benefit Start Dates, Pay Cycles &amp; Open Enrollment</a:t>
            </a:r>
          </a:p>
          <a:p>
            <a:endParaRPr lang="en-US" sz="3600" dirty="0">
              <a:latin typeface="+mj-lt"/>
            </a:endParaRPr>
          </a:p>
        </p:txBody>
      </p:sp>
      <p:sp>
        <p:nvSpPr>
          <p:cNvPr id="6" name="TextBox 5">
            <a:extLst>
              <a:ext uri="{FF2B5EF4-FFF2-40B4-BE49-F238E27FC236}">
                <a16:creationId xmlns:a16="http://schemas.microsoft.com/office/drawing/2014/main" id="{247690B3-C33D-D609-F67B-32AD3FF7EA8C}"/>
              </a:ext>
            </a:extLst>
          </p:cNvPr>
          <p:cNvSpPr txBox="1"/>
          <p:nvPr/>
        </p:nvSpPr>
        <p:spPr>
          <a:xfrm>
            <a:off x="6654178" y="4154269"/>
            <a:ext cx="3641355" cy="646331"/>
          </a:xfrm>
          <a:prstGeom prst="rect">
            <a:avLst/>
          </a:prstGeom>
          <a:noFill/>
        </p:spPr>
        <p:txBody>
          <a:bodyPr wrap="square" rtlCol="0">
            <a:spAutoFit/>
          </a:bodyPr>
          <a:lstStyle/>
          <a:p>
            <a:r>
              <a:rPr lang="en-US" sz="3600" dirty="0">
                <a:latin typeface="+mj-lt"/>
              </a:rPr>
              <a:t>Open Enrollment</a:t>
            </a:r>
          </a:p>
        </p:txBody>
      </p:sp>
    </p:spTree>
    <p:extLst>
      <p:ext uri="{BB962C8B-B14F-4D97-AF65-F5344CB8AC3E}">
        <p14:creationId xmlns:p14="http://schemas.microsoft.com/office/powerpoint/2010/main" val="1659863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F0982D-9089-AFBF-4DD6-EAA57505818F}"/>
              </a:ext>
            </a:extLst>
          </p:cNvPr>
          <p:cNvSpPr>
            <a:spLocks noGrp="1"/>
          </p:cNvSpPr>
          <p:nvPr>
            <p:ph type="ctrTitle"/>
          </p:nvPr>
        </p:nvSpPr>
        <p:spPr>
          <a:xfrm>
            <a:off x="1132841" y="623275"/>
            <a:ext cx="9231410" cy="3542045"/>
          </a:xfrm>
        </p:spPr>
        <p:txBody>
          <a:bodyPr anchor="b">
            <a:normAutofit/>
          </a:bodyPr>
          <a:lstStyle/>
          <a:p>
            <a:pPr algn="l"/>
            <a:r>
              <a:rPr lang="en-US" sz="11500" dirty="0"/>
              <a:t>Balancing Deductions</a:t>
            </a:r>
          </a:p>
        </p:txBody>
      </p:sp>
      <p:sp>
        <p:nvSpPr>
          <p:cNvPr id="3" name="Subtitle 2">
            <a:extLst>
              <a:ext uri="{FF2B5EF4-FFF2-40B4-BE49-F238E27FC236}">
                <a16:creationId xmlns:a16="http://schemas.microsoft.com/office/drawing/2014/main" id="{E481AD93-8D2D-F90B-8581-A37AB5EA8641}"/>
              </a:ext>
            </a:extLst>
          </p:cNvPr>
          <p:cNvSpPr>
            <a:spLocks noGrp="1"/>
          </p:cNvSpPr>
          <p:nvPr>
            <p:ph type="subTitle" idx="1"/>
          </p:nvPr>
        </p:nvSpPr>
        <p:spPr>
          <a:xfrm>
            <a:off x="828675" y="4253824"/>
            <a:ext cx="8658225" cy="1837821"/>
          </a:xfrm>
        </p:spPr>
        <p:txBody>
          <a:bodyPr anchor="t">
            <a:normAutofit/>
          </a:bodyPr>
          <a:lstStyle/>
          <a:p>
            <a:r>
              <a:rPr lang="en-US" dirty="0"/>
              <a:t>In a perfect world we should balance with our bills every month.</a:t>
            </a:r>
          </a:p>
          <a:p>
            <a:r>
              <a:rPr lang="en-US" b="1" dirty="0"/>
              <a:t>WE ALL KNOW THIS DOES NOT HAPPEN!!</a:t>
            </a:r>
          </a:p>
          <a:p>
            <a:r>
              <a:rPr lang="en-US" dirty="0"/>
              <a:t>In some cases, you will not be aware of the change until you receive the bill.</a:t>
            </a:r>
          </a:p>
          <a:p>
            <a:endParaRPr lang="en-US" dirty="0"/>
          </a:p>
        </p:txBody>
      </p:sp>
    </p:spTree>
    <p:extLst>
      <p:ext uri="{BB962C8B-B14F-4D97-AF65-F5344CB8AC3E}">
        <p14:creationId xmlns:p14="http://schemas.microsoft.com/office/powerpoint/2010/main" val="907940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DBC6133C-0615-4CE4-9132-37E609A9B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6533"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E14C62FD-501D-9FBE-A2E7-C62B193F0898}"/>
              </a:ext>
            </a:extLst>
          </p:cNvPr>
          <p:cNvSpPr/>
          <p:nvPr/>
        </p:nvSpPr>
        <p:spPr>
          <a:xfrm>
            <a:off x="221551" y="1783443"/>
            <a:ext cx="4555298" cy="34710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25843"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492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6793"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2783A02D-4EAB-ECB1-20A0-235A2D0B5900}"/>
              </a:ext>
            </a:extLst>
          </p:cNvPr>
          <p:cNvPicPr>
            <a:picLocks noChangeAspect="1"/>
          </p:cNvPicPr>
          <p:nvPr/>
        </p:nvPicPr>
        <p:blipFill>
          <a:blip r:embed="rId2"/>
          <a:stretch>
            <a:fillRect/>
          </a:stretch>
        </p:blipFill>
        <p:spPr>
          <a:xfrm>
            <a:off x="4776851" y="623633"/>
            <a:ext cx="7104915" cy="5646538"/>
          </a:xfrm>
          <a:prstGeom prst="rect">
            <a:avLst/>
          </a:prstGeom>
        </p:spPr>
      </p:pic>
      <p:sp>
        <p:nvSpPr>
          <p:cNvPr id="2" name="TextBox 1">
            <a:extLst>
              <a:ext uri="{FF2B5EF4-FFF2-40B4-BE49-F238E27FC236}">
                <a16:creationId xmlns:a16="http://schemas.microsoft.com/office/drawing/2014/main" id="{4EE1701C-EF75-A8A3-6AA0-D432669E8D29}"/>
              </a:ext>
            </a:extLst>
          </p:cNvPr>
          <p:cNvSpPr txBox="1"/>
          <p:nvPr/>
        </p:nvSpPr>
        <p:spPr>
          <a:xfrm>
            <a:off x="310232" y="359031"/>
            <a:ext cx="4987900" cy="1708160"/>
          </a:xfrm>
          <a:prstGeom prst="rect">
            <a:avLst/>
          </a:prstGeom>
          <a:noFill/>
        </p:spPr>
        <p:txBody>
          <a:bodyPr wrap="square" rtlCol="0">
            <a:spAutoFit/>
          </a:bodyPr>
          <a:lstStyle/>
          <a:p>
            <a:r>
              <a:rPr lang="en-US" sz="3500" b="1" dirty="0"/>
              <a:t>Balance </a:t>
            </a:r>
          </a:p>
          <a:p>
            <a:r>
              <a:rPr lang="en-US" sz="3500" b="1" dirty="0"/>
              <a:t>the Deductions</a:t>
            </a:r>
          </a:p>
          <a:p>
            <a:endParaRPr lang="en-US" sz="3500" dirty="0"/>
          </a:p>
        </p:txBody>
      </p:sp>
      <p:sp>
        <p:nvSpPr>
          <p:cNvPr id="8" name="TextBox 7">
            <a:extLst>
              <a:ext uri="{FF2B5EF4-FFF2-40B4-BE49-F238E27FC236}">
                <a16:creationId xmlns:a16="http://schemas.microsoft.com/office/drawing/2014/main" id="{3D708919-ADEA-C997-1258-14AEED1F6406}"/>
              </a:ext>
            </a:extLst>
          </p:cNvPr>
          <p:cNvSpPr txBox="1"/>
          <p:nvPr/>
        </p:nvSpPr>
        <p:spPr>
          <a:xfrm>
            <a:off x="310234" y="1700784"/>
            <a:ext cx="4156384" cy="3842260"/>
          </a:xfrm>
          <a:prstGeom prst="rect">
            <a:avLst/>
          </a:prstGeom>
        </p:spPr>
        <p:txBody>
          <a:bodyPr vert="horz" lIns="91440" tIns="45720" rIns="91440" bIns="45720" rtlCol="0" anchor="ctr">
            <a:noAutofit/>
          </a:bodyPr>
          <a:lstStyle/>
          <a:p>
            <a:pPr marR="0">
              <a:lnSpc>
                <a:spcPct val="90000"/>
              </a:lnSpc>
              <a:spcAft>
                <a:spcPts val="800"/>
              </a:spcAft>
            </a:pPr>
            <a:r>
              <a:rPr lang="en-US" sz="2000" dirty="0">
                <a:effectLst/>
              </a:rPr>
              <a:t>MIPS new software has a </a:t>
            </a:r>
            <a:r>
              <a:rPr lang="en-US" sz="2000" dirty="0"/>
              <a:t>page</a:t>
            </a:r>
            <a:r>
              <a:rPr lang="en-US" sz="2000" dirty="0">
                <a:effectLst/>
              </a:rPr>
              <a:t> and a report that will show the current</a:t>
            </a:r>
            <a:r>
              <a:rPr lang="en-US" sz="2000" dirty="0"/>
              <a:t> monthly</a:t>
            </a:r>
            <a:r>
              <a:rPr lang="en-US" sz="2000" dirty="0">
                <a:effectLst/>
              </a:rPr>
              <a:t> deduction amount listed for each employee within each deduction type.</a:t>
            </a:r>
            <a:r>
              <a:rPr lang="en-US" sz="2000" dirty="0"/>
              <a:t> It will show both the employee and the employer share. I use this report to balance the current itemized bill.  The new software allows you to make edits to the employee’s deductions from this page instead of having to go to their individual deduction listing like the old system.  </a:t>
            </a:r>
            <a:endParaRPr lang="en-US" sz="2000" dirty="0">
              <a:effectLst/>
            </a:endParaRPr>
          </a:p>
        </p:txBody>
      </p:sp>
      <p:cxnSp>
        <p:nvCxnSpPr>
          <p:cNvPr id="5" name="Straight Connector 4">
            <a:extLst>
              <a:ext uri="{FF2B5EF4-FFF2-40B4-BE49-F238E27FC236}">
                <a16:creationId xmlns:a16="http://schemas.microsoft.com/office/drawing/2014/main" id="{79A5288B-5FE7-DCAA-6B86-FAE4834E6C3C}"/>
              </a:ext>
            </a:extLst>
          </p:cNvPr>
          <p:cNvCxnSpPr/>
          <p:nvPr/>
        </p:nvCxnSpPr>
        <p:spPr>
          <a:xfrm>
            <a:off x="358509" y="1627632"/>
            <a:ext cx="3920883" cy="0"/>
          </a:xfrm>
          <a:prstGeom prst="line">
            <a:avLst/>
          </a:prstGeom>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2328407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C230906-43F9-763E-BAF0-36CBE58FC08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9C436EC-A95E-FD15-07E5-482D1F6EE332}"/>
              </a:ext>
            </a:extLst>
          </p:cNvPr>
          <p:cNvSpPr txBox="1"/>
          <p:nvPr/>
        </p:nvSpPr>
        <p:spPr>
          <a:xfrm>
            <a:off x="590553" y="420790"/>
            <a:ext cx="11010894" cy="2172107"/>
          </a:xfrm>
          <a:prstGeom prst="rect">
            <a:avLst/>
          </a:prstGeom>
        </p:spPr>
        <p:txBody>
          <a:bodyPr vert="horz" lIns="91440" tIns="45720" rIns="91440" bIns="45720" rtlCol="0" anchor="ctr">
            <a:normAutofit/>
          </a:bodyPr>
          <a:lstStyle/>
          <a:p>
            <a:pPr marR="0" algn="ctr">
              <a:lnSpc>
                <a:spcPct val="90000"/>
              </a:lnSpc>
              <a:spcAft>
                <a:spcPts val="800"/>
              </a:spcAft>
            </a:pPr>
            <a:r>
              <a:rPr lang="en-US" dirty="0"/>
              <a:t>I use an excel worksheet to track my adjustments and then file them by month with the employee’s time and attendance information and employee requested PTO slips.</a:t>
            </a:r>
          </a:p>
          <a:p>
            <a:pPr marR="0" algn="ctr">
              <a:lnSpc>
                <a:spcPct val="90000"/>
              </a:lnSpc>
              <a:spcAft>
                <a:spcPts val="800"/>
              </a:spcAft>
            </a:pPr>
            <a:r>
              <a:rPr lang="en-US" dirty="0">
                <a:effectLst/>
              </a:rPr>
              <a:t>This worksheet lists the deduction type, name of employee, what I deducted in the previous month (incorrect amount paid), what I should have deducted (what should be billed), the difference, what</a:t>
            </a:r>
            <a:r>
              <a:rPr lang="en-US" dirty="0"/>
              <a:t> I need to deduct for the current month to make the adjustment, and the correct billed deduction amount for the next month.  </a:t>
            </a:r>
          </a:p>
          <a:p>
            <a:pPr marR="0" algn="ctr">
              <a:lnSpc>
                <a:spcPct val="90000"/>
              </a:lnSpc>
              <a:spcAft>
                <a:spcPts val="800"/>
              </a:spcAft>
            </a:pPr>
            <a:r>
              <a:rPr lang="en-US" dirty="0"/>
              <a:t>I have a worksheet for the employee share and one for the employer share.</a:t>
            </a:r>
          </a:p>
        </p:txBody>
      </p:sp>
      <p:sp>
        <p:nvSpPr>
          <p:cNvPr id="13" name="TextBox 12">
            <a:extLst>
              <a:ext uri="{FF2B5EF4-FFF2-40B4-BE49-F238E27FC236}">
                <a16:creationId xmlns:a16="http://schemas.microsoft.com/office/drawing/2014/main" id="{50395792-1F2C-126F-1821-99F87C3A57E2}"/>
              </a:ext>
            </a:extLst>
          </p:cNvPr>
          <p:cNvSpPr txBox="1"/>
          <p:nvPr/>
        </p:nvSpPr>
        <p:spPr>
          <a:xfrm>
            <a:off x="590553" y="2438221"/>
            <a:ext cx="11186919" cy="1754326"/>
          </a:xfrm>
          <a:prstGeom prst="rect">
            <a:avLst/>
          </a:prstGeom>
          <a:noFill/>
        </p:spPr>
        <p:txBody>
          <a:bodyPr wrap="square" rtlCol="0">
            <a:spAutoFit/>
          </a:bodyPr>
          <a:lstStyle/>
          <a:p>
            <a:r>
              <a:rPr lang="en-US" i="1" dirty="0"/>
              <a:t>Example: It’s the end of September and all payroll for the month is complete.  The employee had a life event that changed their deduction amount.  I would label the top of the worksheet October and then label the last column of the worksheet November.  Next, I would edit their deduction amounts in the MIPS software for their October payroll from the “Amount for Current Month” column, and then in November, before I run the payroll, I will correct the deduction amount in the MIPS software to the correct billed amount from the “Next Month” column.</a:t>
            </a:r>
          </a:p>
          <a:p>
            <a:endParaRPr lang="en-US" i="1" dirty="0"/>
          </a:p>
        </p:txBody>
      </p:sp>
      <p:sp>
        <p:nvSpPr>
          <p:cNvPr id="14" name="TextBox 13">
            <a:extLst>
              <a:ext uri="{FF2B5EF4-FFF2-40B4-BE49-F238E27FC236}">
                <a16:creationId xmlns:a16="http://schemas.microsoft.com/office/drawing/2014/main" id="{2530B463-5129-4873-683E-BEB249AE3047}"/>
              </a:ext>
            </a:extLst>
          </p:cNvPr>
          <p:cNvSpPr txBox="1"/>
          <p:nvPr/>
        </p:nvSpPr>
        <p:spPr>
          <a:xfrm>
            <a:off x="1055714" y="-27432"/>
            <a:ext cx="10635542" cy="1169551"/>
          </a:xfrm>
          <a:prstGeom prst="rect">
            <a:avLst/>
          </a:prstGeom>
          <a:noFill/>
        </p:spPr>
        <p:txBody>
          <a:bodyPr wrap="square" rtlCol="0">
            <a:spAutoFit/>
          </a:bodyPr>
          <a:lstStyle/>
          <a:p>
            <a:pPr algn="ctr"/>
            <a:r>
              <a:rPr lang="en-US" sz="3500" b="1" dirty="0"/>
              <a:t>Adjustments</a:t>
            </a:r>
          </a:p>
          <a:p>
            <a:pPr algn="ctr"/>
            <a:endParaRPr lang="en-US" sz="3500" dirty="0"/>
          </a:p>
        </p:txBody>
      </p:sp>
      <p:sp>
        <p:nvSpPr>
          <p:cNvPr id="15" name="Rectangle 14">
            <a:extLst>
              <a:ext uri="{FF2B5EF4-FFF2-40B4-BE49-F238E27FC236}">
                <a16:creationId xmlns:a16="http://schemas.microsoft.com/office/drawing/2014/main" id="{BA390EB8-D5ED-2F4B-3AAC-D2A174660917}"/>
              </a:ext>
            </a:extLst>
          </p:cNvPr>
          <p:cNvSpPr/>
          <p:nvPr/>
        </p:nvSpPr>
        <p:spPr>
          <a:xfrm>
            <a:off x="2601812" y="3934729"/>
            <a:ext cx="7304175" cy="2758679"/>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26270F8-AB9C-2AD4-E9E4-33E35AD1504E}"/>
              </a:ext>
            </a:extLst>
          </p:cNvPr>
          <p:cNvPicPr>
            <a:picLocks noChangeAspect="1"/>
          </p:cNvPicPr>
          <p:nvPr/>
        </p:nvPicPr>
        <p:blipFill>
          <a:blip r:embed="rId2"/>
          <a:stretch>
            <a:fillRect/>
          </a:stretch>
        </p:blipFill>
        <p:spPr>
          <a:xfrm>
            <a:off x="2789435" y="4109474"/>
            <a:ext cx="6919616" cy="1096165"/>
          </a:xfrm>
          <a:prstGeom prst="rect">
            <a:avLst/>
          </a:prstGeom>
        </p:spPr>
      </p:pic>
      <p:pic>
        <p:nvPicPr>
          <p:cNvPr id="8" name="Picture 7">
            <a:extLst>
              <a:ext uri="{FF2B5EF4-FFF2-40B4-BE49-F238E27FC236}">
                <a16:creationId xmlns:a16="http://schemas.microsoft.com/office/drawing/2014/main" id="{365A9DE3-65EC-CA46-43BE-62F6D032CD72}"/>
              </a:ext>
            </a:extLst>
          </p:cNvPr>
          <p:cNvPicPr>
            <a:picLocks noChangeAspect="1"/>
          </p:cNvPicPr>
          <p:nvPr/>
        </p:nvPicPr>
        <p:blipFill>
          <a:blip r:embed="rId3"/>
          <a:srcRect l="2351" r="1747"/>
          <a:stretch>
            <a:fillRect/>
          </a:stretch>
        </p:blipFill>
        <p:spPr>
          <a:xfrm>
            <a:off x="2789435" y="5340097"/>
            <a:ext cx="6919616" cy="1207374"/>
          </a:xfrm>
          <a:prstGeom prst="rect">
            <a:avLst/>
          </a:prstGeom>
        </p:spPr>
      </p:pic>
      <p:cxnSp>
        <p:nvCxnSpPr>
          <p:cNvPr id="18" name="Straight Connector 17">
            <a:extLst>
              <a:ext uri="{FF2B5EF4-FFF2-40B4-BE49-F238E27FC236}">
                <a16:creationId xmlns:a16="http://schemas.microsoft.com/office/drawing/2014/main" id="{31BF2B61-7584-BD17-CFF9-03CBA9FD3952}"/>
              </a:ext>
            </a:extLst>
          </p:cNvPr>
          <p:cNvCxnSpPr>
            <a:cxnSpLocks/>
          </p:cNvCxnSpPr>
          <p:nvPr/>
        </p:nvCxnSpPr>
        <p:spPr>
          <a:xfrm>
            <a:off x="690605" y="2386584"/>
            <a:ext cx="10810790" cy="0"/>
          </a:xfrm>
          <a:prstGeom prst="line">
            <a:avLst/>
          </a:prstGeom>
          <a:ln w="38100"/>
        </p:spPr>
        <p:style>
          <a:lnRef idx="2">
            <a:schemeClr val="accent4"/>
          </a:lnRef>
          <a:fillRef idx="0">
            <a:schemeClr val="accent4"/>
          </a:fillRef>
          <a:effectRef idx="1">
            <a:schemeClr val="accent4"/>
          </a:effectRef>
          <a:fontRef idx="minor">
            <a:schemeClr val="tx1"/>
          </a:fontRef>
        </p:style>
      </p:cxnSp>
      <p:cxnSp>
        <p:nvCxnSpPr>
          <p:cNvPr id="2" name="Straight Connector 1">
            <a:extLst>
              <a:ext uri="{FF2B5EF4-FFF2-40B4-BE49-F238E27FC236}">
                <a16:creationId xmlns:a16="http://schemas.microsoft.com/office/drawing/2014/main" id="{15C73AED-FE5E-1533-C710-0BDC7F946E94}"/>
              </a:ext>
            </a:extLst>
          </p:cNvPr>
          <p:cNvCxnSpPr>
            <a:cxnSpLocks/>
          </p:cNvCxnSpPr>
          <p:nvPr/>
        </p:nvCxnSpPr>
        <p:spPr>
          <a:xfrm>
            <a:off x="4379976" y="563880"/>
            <a:ext cx="3858768" cy="0"/>
          </a:xfrm>
          <a:prstGeom prst="line">
            <a:avLst/>
          </a:prstGeom>
          <a:ln w="38100"/>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4240668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D2F5B-0073-A465-7588-5717AC1E2E61}"/>
              </a:ext>
            </a:extLst>
          </p:cNvPr>
          <p:cNvSpPr>
            <a:spLocks noGrp="1"/>
          </p:cNvSpPr>
          <p:nvPr>
            <p:ph type="ctrTitle"/>
          </p:nvPr>
        </p:nvSpPr>
        <p:spPr>
          <a:xfrm>
            <a:off x="641774" y="1097279"/>
            <a:ext cx="10905053" cy="1933477"/>
          </a:xfrm>
        </p:spPr>
        <p:txBody>
          <a:bodyPr anchor="b">
            <a:noAutofit/>
          </a:bodyPr>
          <a:lstStyle/>
          <a:p>
            <a:pPr algn="l"/>
            <a:r>
              <a:rPr lang="en-US" sz="5700" dirty="0"/>
              <a:t>Reimbursing Employee &amp; Correcting Employer Overpayments</a:t>
            </a:r>
          </a:p>
        </p:txBody>
      </p:sp>
      <p:sp>
        <p:nvSpPr>
          <p:cNvPr id="3" name="Subtitle 2">
            <a:extLst>
              <a:ext uri="{FF2B5EF4-FFF2-40B4-BE49-F238E27FC236}">
                <a16:creationId xmlns:a16="http://schemas.microsoft.com/office/drawing/2014/main" id="{9D749604-4F2F-80CE-0E46-6DC56EEA7523}"/>
              </a:ext>
            </a:extLst>
          </p:cNvPr>
          <p:cNvSpPr>
            <a:spLocks noGrp="1"/>
          </p:cNvSpPr>
          <p:nvPr>
            <p:ph type="subTitle" idx="1"/>
          </p:nvPr>
        </p:nvSpPr>
        <p:spPr>
          <a:xfrm>
            <a:off x="987552" y="3827245"/>
            <a:ext cx="7765923" cy="2068226"/>
          </a:xfrm>
        </p:spPr>
        <p:txBody>
          <a:bodyPr anchor="t">
            <a:normAutofit/>
          </a:bodyPr>
          <a:lstStyle/>
          <a:p>
            <a:pPr algn="l"/>
            <a:r>
              <a:rPr lang="en-US" dirty="0"/>
              <a:t>When an employee is terminated, a qualifying event occurs, or the premium changes due to age, etc., you may need to reimburse premiums previously made.  </a:t>
            </a:r>
          </a:p>
          <a:p>
            <a:pPr algn="l"/>
            <a:r>
              <a:rPr lang="en-US" dirty="0"/>
              <a:t>In addition, a correction to the overpayment on the bill will need adjusted.</a:t>
            </a:r>
          </a:p>
        </p:txBody>
      </p:sp>
    </p:spTree>
    <p:extLst>
      <p:ext uri="{BB962C8B-B14F-4D97-AF65-F5344CB8AC3E}">
        <p14:creationId xmlns:p14="http://schemas.microsoft.com/office/powerpoint/2010/main" val="1997680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60A0CE-D37F-259B-085F-9C39CE139D96}"/>
              </a:ext>
            </a:extLst>
          </p:cNvPr>
          <p:cNvSpPr>
            <a:spLocks noGrp="1"/>
          </p:cNvSpPr>
          <p:nvPr>
            <p:ph type="title"/>
          </p:nvPr>
        </p:nvSpPr>
        <p:spPr>
          <a:xfrm>
            <a:off x="841248" y="256032"/>
            <a:ext cx="10506456" cy="1014984"/>
          </a:xfrm>
        </p:spPr>
        <p:txBody>
          <a:bodyPr anchor="b">
            <a:normAutofit/>
          </a:bodyPr>
          <a:lstStyle/>
          <a:p>
            <a:r>
              <a:rPr lang="en-US" dirty="0"/>
              <a:t>Reimburse Employee Deductions</a:t>
            </a:r>
          </a:p>
        </p:txBody>
      </p:sp>
      <p:sp>
        <p:nvSpPr>
          <p:cNvPr id="30" name="Rectangle 29">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2" name="Rectangle 31">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24" name="Content Placeholder 2">
            <a:extLst>
              <a:ext uri="{FF2B5EF4-FFF2-40B4-BE49-F238E27FC236}">
                <a16:creationId xmlns:a16="http://schemas.microsoft.com/office/drawing/2014/main" id="{8D7B85CD-0962-C482-4B29-D8FC47CA4642}"/>
              </a:ext>
            </a:extLst>
          </p:cNvPr>
          <p:cNvGraphicFramePr/>
          <p:nvPr>
            <p:extLst>
              <p:ext uri="{D42A27DB-BD31-4B8C-83A1-F6EECF244321}">
                <p14:modId xmlns:p14="http://schemas.microsoft.com/office/powerpoint/2010/main" val="3396651793"/>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96407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Mint">
  <a:themeElements>
    <a:clrScheme name="Custom 250">
      <a:dk1>
        <a:srgbClr val="000000"/>
      </a:dk1>
      <a:lt1>
        <a:sysClr val="window" lastClr="FFFFFF"/>
      </a:lt1>
      <a:dk2>
        <a:srgbClr val="2D3436"/>
      </a:dk2>
      <a:lt2>
        <a:srgbClr val="DFE6E9"/>
      </a:lt2>
      <a:accent1>
        <a:srgbClr val="55EFC4"/>
      </a:accent1>
      <a:accent2>
        <a:srgbClr val="DDFCF3"/>
      </a:accent2>
      <a:accent3>
        <a:srgbClr val="74B9FF"/>
      </a:accent3>
      <a:accent4>
        <a:srgbClr val="A29BFE"/>
      </a:accent4>
      <a:accent5>
        <a:srgbClr val="FAB1A0"/>
      </a:accent5>
      <a:accent6>
        <a:srgbClr val="FF7675"/>
      </a:accent6>
      <a:hlink>
        <a:srgbClr val="0563C1"/>
      </a:hlink>
      <a:folHlink>
        <a:srgbClr val="954F72"/>
      </a:folHlink>
    </a:clrScheme>
    <a:fontScheme name="Custom 117">
      <a:majorFont>
        <a:latin typeface="Arial Black"/>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C1E9586-E2EC-4F5A-82F1-152030C84AB1}">
  <we:reference id="wa200005566" version="3.0.0.3" store="en-US" storeType="OMEX"/>
  <we:alternateReferences>
    <we:reference id="WA200005566" version="3.0.0.3" store="WA200005566" storeType="OMEX"/>
  </we:alternateReferences>
  <we:properties>
    <we:property name="theme" value="{&quot;name&quot;:&quot;Mint&quot;,&quot;colorPalette&quot;:[&quot;000000&quot;,&quot;FFFFFF&quot;,&quot;2D3436&quot;,&quot;DFE6E9&quot;,&quot;55EFC4&quot;,&quot;DDFCF3&quot;,&quot;74B9FF&quot;,&quot;A29BFE&quot;,&quot;FAB1A0&quot;,&quot;FF7675&quot;,&quot;0563C1&quot;,&quot;954F72&quot;],&quot;isDefault&quot;:true,&quot;color&quot;:&quot;#55EFC4&quot;,&quot;previewImages&quot;:[&quot;https://cpp.appsdowonders.com/assets/SlideTitle-mint.png&quot;,&quot;https://cpp.appsdowonders.com/assets/SlideTextbox1V1-mint.png&quot;,&quot;https://cpp.appsdowonders.com/assets/SlideTextbox3V1-mint.png&quot;,&quot;https://cpp.appsdowonders.com/assets/SlideTable-mint.png&quot;,&quot;https://cpp.appsdowonders.com/assets/SlideTimelineV1-mint.png&quot;,&quot;https://cpp.appsdowonders.com/assets/SlideQuestion-mint.png&quot;],&quot;previewAnimation&quot;:&quot;https://cpp.appsdowonders.com/assets/mint-preview.gif&quot;,&quot;index&quot;:0}"/>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1476</TotalTime>
  <Words>1390</Words>
  <Application>Microsoft Office PowerPoint</Application>
  <PresentationFormat>Widescreen</PresentationFormat>
  <Paragraphs>55</Paragraphs>
  <Slides>12</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Aptos</vt:lpstr>
      <vt:lpstr>Aptos Display</vt:lpstr>
      <vt:lpstr>Arial</vt:lpstr>
      <vt:lpstr>Arial Black</vt:lpstr>
      <vt:lpstr>Calibri</vt:lpstr>
      <vt:lpstr>Wingdings</vt:lpstr>
      <vt:lpstr>Office Theme</vt:lpstr>
      <vt:lpstr>Mint</vt:lpstr>
      <vt:lpstr>NEW HIRE PACKET</vt:lpstr>
      <vt:lpstr>PowerPoint Presentation</vt:lpstr>
      <vt:lpstr>PowerPoint Presentation</vt:lpstr>
      <vt:lpstr>Deductions are influenced by an employee’s start date and pay cycles. Understanding and calculating the correct premium deductions for the initial period is essential to ensure timely and accurate payroll.</vt:lpstr>
      <vt:lpstr>Balancing Deductions</vt:lpstr>
      <vt:lpstr>PowerPoint Presentation</vt:lpstr>
      <vt:lpstr>PowerPoint Presentation</vt:lpstr>
      <vt:lpstr>Reimbursing Employee &amp; Correcting Employer Overpayments</vt:lpstr>
      <vt:lpstr>Reimburse Employee Deductions</vt:lpstr>
      <vt:lpstr>Reimbursing The Employee For Deductions.</vt:lpstr>
      <vt:lpstr>Correcting Employer Deductions</vt:lpstr>
      <vt:lpstr>Termination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SuAnn Gabel</dc:creator>
  <cp:lastModifiedBy>SuAnn Gabel</cp:lastModifiedBy>
  <cp:revision>9</cp:revision>
  <cp:lastPrinted>2025-12-15T19:10:27Z</cp:lastPrinted>
  <dcterms:created xsi:type="dcterms:W3CDTF">2025-09-10T18:57:57Z</dcterms:created>
  <dcterms:modified xsi:type="dcterms:W3CDTF">2025-12-15T19:44:43Z</dcterms:modified>
</cp:coreProperties>
</file>