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93" r:id="rId2"/>
  </p:sldMasterIdLst>
  <p:sldIdLst>
    <p:sldId id="256" r:id="rId3"/>
    <p:sldId id="257" r:id="rId4"/>
    <p:sldId id="258" r:id="rId5"/>
    <p:sldId id="259" r:id="rId6"/>
    <p:sldId id="260" r:id="rId7"/>
    <p:sldId id="261" r:id="rId8"/>
    <p:sldId id="263" r:id="rId9"/>
    <p:sldId id="264" r:id="rId10"/>
    <p:sldId id="265" r:id="rId11"/>
    <p:sldId id="267" r:id="rId12"/>
    <p:sldId id="268" r:id="rId13"/>
    <p:sldId id="269"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636EF8-DBEA-4F20-AE81-69FAF53FD9F8}" type="doc">
      <dgm:prSet loTypeId="urn:microsoft.com/office/officeart/2016/7/layout/HorizontalActionList" loCatId="List" qsTypeId="urn:microsoft.com/office/officeart/2005/8/quickstyle/simple1" qsCatId="simple" csTypeId="urn:microsoft.com/office/officeart/2005/8/colors/colorful5" csCatId="colorful" phldr="1"/>
      <dgm:spPr/>
      <dgm:t>
        <a:bodyPr/>
        <a:lstStyle/>
        <a:p>
          <a:endParaRPr lang="en-US"/>
        </a:p>
      </dgm:t>
    </dgm:pt>
    <dgm:pt modelId="{1AEF76C6-D628-445E-8109-B24B37F7C026}">
      <dgm:prSet/>
      <dgm:spPr/>
      <dgm:t>
        <a:bodyPr/>
        <a:lstStyle/>
        <a:p>
          <a:r>
            <a:rPr lang="en-US"/>
            <a:t>Know</a:t>
          </a:r>
        </a:p>
      </dgm:t>
    </dgm:pt>
    <dgm:pt modelId="{F19D336A-C9F0-4B15-A047-4C6BD1049CF4}" type="parTrans" cxnId="{272BF776-33F9-4568-B49F-56B14373DDA1}">
      <dgm:prSet/>
      <dgm:spPr/>
      <dgm:t>
        <a:bodyPr/>
        <a:lstStyle/>
        <a:p>
          <a:endParaRPr lang="en-US"/>
        </a:p>
      </dgm:t>
    </dgm:pt>
    <dgm:pt modelId="{FF1DE492-A3F3-41B0-8E79-3544A245F5DE}" type="sibTrans" cxnId="{272BF776-33F9-4568-B49F-56B14373DDA1}">
      <dgm:prSet/>
      <dgm:spPr/>
      <dgm:t>
        <a:bodyPr/>
        <a:lstStyle/>
        <a:p>
          <a:endParaRPr lang="en-US"/>
        </a:p>
      </dgm:t>
    </dgm:pt>
    <dgm:pt modelId="{5239F90D-8F80-4BA7-BBA1-B03D0695806C}">
      <dgm:prSet/>
      <dgm:spPr/>
      <dgm:t>
        <a:bodyPr/>
        <a:lstStyle/>
        <a:p>
          <a:r>
            <a:rPr lang="en-US" dirty="0"/>
            <a:t>First you need to know what type of deduction it is.  If it was a pre-tax (cafeteria) or post-tax deduction. </a:t>
          </a:r>
        </a:p>
      </dgm:t>
    </dgm:pt>
    <dgm:pt modelId="{51C44206-B5EE-4CEA-A6A0-93BC34AB39B9}" type="parTrans" cxnId="{0DA6D70F-E542-4ACC-9A70-6E984A1A5FC5}">
      <dgm:prSet/>
      <dgm:spPr/>
      <dgm:t>
        <a:bodyPr/>
        <a:lstStyle/>
        <a:p>
          <a:endParaRPr lang="en-US"/>
        </a:p>
      </dgm:t>
    </dgm:pt>
    <dgm:pt modelId="{5C891578-659C-4B70-B419-51F7E98605C2}" type="sibTrans" cxnId="{0DA6D70F-E542-4ACC-9A70-6E984A1A5FC5}">
      <dgm:prSet/>
      <dgm:spPr/>
      <dgm:t>
        <a:bodyPr/>
        <a:lstStyle/>
        <a:p>
          <a:endParaRPr lang="en-US"/>
        </a:p>
      </dgm:t>
    </dgm:pt>
    <dgm:pt modelId="{7DF0BB82-6859-4958-97C2-80C4E910A23F}">
      <dgm:prSet/>
      <dgm:spPr/>
      <dgm:t>
        <a:bodyPr/>
        <a:lstStyle/>
        <a:p>
          <a:r>
            <a:rPr lang="en-US"/>
            <a:t>Pre-tax</a:t>
          </a:r>
        </a:p>
      </dgm:t>
    </dgm:pt>
    <dgm:pt modelId="{1CE3B79C-FC8D-484F-A0D2-645A7B7AA290}" type="parTrans" cxnId="{25910A88-8BFD-4146-92C7-B1E2A762866D}">
      <dgm:prSet/>
      <dgm:spPr/>
      <dgm:t>
        <a:bodyPr/>
        <a:lstStyle/>
        <a:p>
          <a:endParaRPr lang="en-US"/>
        </a:p>
      </dgm:t>
    </dgm:pt>
    <dgm:pt modelId="{E0786D4D-0640-4772-942F-7E686B01983D}" type="sibTrans" cxnId="{25910A88-8BFD-4146-92C7-B1E2A762866D}">
      <dgm:prSet/>
      <dgm:spPr/>
      <dgm:t>
        <a:bodyPr/>
        <a:lstStyle/>
        <a:p>
          <a:endParaRPr lang="en-US"/>
        </a:p>
      </dgm:t>
    </dgm:pt>
    <dgm:pt modelId="{DC8229B2-4D1A-403B-85A7-D21E1C0EF855}">
      <dgm:prSet/>
      <dgm:spPr/>
      <dgm:t>
        <a:bodyPr/>
        <a:lstStyle/>
        <a:p>
          <a:r>
            <a:rPr lang="en-US" dirty="0"/>
            <a:t>Pre-tax deductions will need to be reimbursed as a fringe benefit so taxes can be taken out but not a retirement contribution.</a:t>
          </a:r>
        </a:p>
      </dgm:t>
    </dgm:pt>
    <dgm:pt modelId="{E5D3053F-4C35-482B-B2E8-C5C361C9BADD}" type="parTrans" cxnId="{1951D3CA-6F02-494C-9D35-23656B81B5A6}">
      <dgm:prSet/>
      <dgm:spPr/>
      <dgm:t>
        <a:bodyPr/>
        <a:lstStyle/>
        <a:p>
          <a:endParaRPr lang="en-US"/>
        </a:p>
      </dgm:t>
    </dgm:pt>
    <dgm:pt modelId="{94C32755-6B11-4230-B451-3B77420265B6}" type="sibTrans" cxnId="{1951D3CA-6F02-494C-9D35-23656B81B5A6}">
      <dgm:prSet/>
      <dgm:spPr/>
      <dgm:t>
        <a:bodyPr/>
        <a:lstStyle/>
        <a:p>
          <a:endParaRPr lang="en-US"/>
        </a:p>
      </dgm:t>
    </dgm:pt>
    <dgm:pt modelId="{12D75B6C-382E-43C6-A17E-8661ED6D4773}">
      <dgm:prSet/>
      <dgm:spPr/>
      <dgm:t>
        <a:bodyPr/>
        <a:lstStyle/>
        <a:p>
          <a:r>
            <a:rPr lang="en-US" dirty="0"/>
            <a:t>Post-tax</a:t>
          </a:r>
        </a:p>
      </dgm:t>
    </dgm:pt>
    <dgm:pt modelId="{DE4617A5-3711-417B-A84D-8803DF2C4A9C}" type="parTrans" cxnId="{954BC181-F6F1-4E98-868B-093E46E126D0}">
      <dgm:prSet/>
      <dgm:spPr/>
      <dgm:t>
        <a:bodyPr/>
        <a:lstStyle/>
        <a:p>
          <a:endParaRPr lang="en-US"/>
        </a:p>
      </dgm:t>
    </dgm:pt>
    <dgm:pt modelId="{6514EFA1-8986-4751-8717-F1FB43A2FA18}" type="sibTrans" cxnId="{954BC181-F6F1-4E98-868B-093E46E126D0}">
      <dgm:prSet/>
      <dgm:spPr/>
      <dgm:t>
        <a:bodyPr/>
        <a:lstStyle/>
        <a:p>
          <a:endParaRPr lang="en-US"/>
        </a:p>
      </dgm:t>
    </dgm:pt>
    <dgm:pt modelId="{D1E41F61-D011-41F0-B107-20295CAD5BAB}">
      <dgm:prSet/>
      <dgm:spPr/>
      <dgm:t>
        <a:bodyPr/>
        <a:lstStyle/>
        <a:p>
          <a:r>
            <a:rPr lang="en-US" dirty="0"/>
            <a:t>Post-tax deductions can be reimbursed as a vendor check to the employee.</a:t>
          </a:r>
        </a:p>
      </dgm:t>
    </dgm:pt>
    <dgm:pt modelId="{AADAA053-06F2-487C-A4B7-62F260A6576A}" type="parTrans" cxnId="{1A8B90EA-676E-4EAC-AD59-E229DB7C7B3F}">
      <dgm:prSet/>
      <dgm:spPr/>
      <dgm:t>
        <a:bodyPr/>
        <a:lstStyle/>
        <a:p>
          <a:endParaRPr lang="en-US"/>
        </a:p>
      </dgm:t>
    </dgm:pt>
    <dgm:pt modelId="{4A942E35-CE93-469D-811F-510B1ED3D2E3}" type="sibTrans" cxnId="{1A8B90EA-676E-4EAC-AD59-E229DB7C7B3F}">
      <dgm:prSet/>
      <dgm:spPr/>
      <dgm:t>
        <a:bodyPr/>
        <a:lstStyle/>
        <a:p>
          <a:endParaRPr lang="en-US"/>
        </a:p>
      </dgm:t>
    </dgm:pt>
    <dgm:pt modelId="{C663B718-897B-4F14-8875-E90F5D756366}" type="pres">
      <dgm:prSet presAssocID="{F0636EF8-DBEA-4F20-AE81-69FAF53FD9F8}" presName="Name0" presStyleCnt="0">
        <dgm:presLayoutVars>
          <dgm:dir/>
          <dgm:animLvl val="lvl"/>
          <dgm:resizeHandles val="exact"/>
        </dgm:presLayoutVars>
      </dgm:prSet>
      <dgm:spPr/>
    </dgm:pt>
    <dgm:pt modelId="{1B705169-90EB-4BA9-94CA-975ADBE51D15}" type="pres">
      <dgm:prSet presAssocID="{1AEF76C6-D628-445E-8109-B24B37F7C026}" presName="composite" presStyleCnt="0"/>
      <dgm:spPr/>
    </dgm:pt>
    <dgm:pt modelId="{9A152ABB-FA7D-4668-A601-B6A974D1248D}" type="pres">
      <dgm:prSet presAssocID="{1AEF76C6-D628-445E-8109-B24B37F7C026}" presName="parTx" presStyleLbl="alignNode1" presStyleIdx="0" presStyleCnt="3">
        <dgm:presLayoutVars>
          <dgm:chMax val="0"/>
          <dgm:chPref val="0"/>
        </dgm:presLayoutVars>
      </dgm:prSet>
      <dgm:spPr/>
    </dgm:pt>
    <dgm:pt modelId="{CCCA8407-F09A-4A63-A006-188EC41F0376}" type="pres">
      <dgm:prSet presAssocID="{1AEF76C6-D628-445E-8109-B24B37F7C026}" presName="desTx" presStyleLbl="alignAccFollowNode1" presStyleIdx="0" presStyleCnt="3">
        <dgm:presLayoutVars/>
      </dgm:prSet>
      <dgm:spPr/>
    </dgm:pt>
    <dgm:pt modelId="{60D0C899-5BC4-4AB2-ABEE-24378D3EBFC9}" type="pres">
      <dgm:prSet presAssocID="{FF1DE492-A3F3-41B0-8E79-3544A245F5DE}" presName="space" presStyleCnt="0"/>
      <dgm:spPr/>
    </dgm:pt>
    <dgm:pt modelId="{F2411F31-740F-454E-B4E5-7FBB2B57C5C3}" type="pres">
      <dgm:prSet presAssocID="{7DF0BB82-6859-4958-97C2-80C4E910A23F}" presName="composite" presStyleCnt="0"/>
      <dgm:spPr/>
    </dgm:pt>
    <dgm:pt modelId="{0BBDF193-6E16-4302-A0EC-6DE07C6D0FFC}" type="pres">
      <dgm:prSet presAssocID="{7DF0BB82-6859-4958-97C2-80C4E910A23F}" presName="parTx" presStyleLbl="alignNode1" presStyleIdx="1" presStyleCnt="3">
        <dgm:presLayoutVars>
          <dgm:chMax val="0"/>
          <dgm:chPref val="0"/>
        </dgm:presLayoutVars>
      </dgm:prSet>
      <dgm:spPr/>
    </dgm:pt>
    <dgm:pt modelId="{9AEB2547-A0B5-46B6-91E2-5C3D87EAD926}" type="pres">
      <dgm:prSet presAssocID="{7DF0BB82-6859-4958-97C2-80C4E910A23F}" presName="desTx" presStyleLbl="alignAccFollowNode1" presStyleIdx="1" presStyleCnt="3">
        <dgm:presLayoutVars/>
      </dgm:prSet>
      <dgm:spPr/>
    </dgm:pt>
    <dgm:pt modelId="{7912A143-11A8-4A14-A729-FB6901D1B621}" type="pres">
      <dgm:prSet presAssocID="{E0786D4D-0640-4772-942F-7E686B01983D}" presName="space" presStyleCnt="0"/>
      <dgm:spPr/>
    </dgm:pt>
    <dgm:pt modelId="{DA96BE68-71F2-4F01-82D5-153034C3069E}" type="pres">
      <dgm:prSet presAssocID="{12D75B6C-382E-43C6-A17E-8661ED6D4773}" presName="composite" presStyleCnt="0"/>
      <dgm:spPr/>
    </dgm:pt>
    <dgm:pt modelId="{9EC1885C-13A7-4100-9160-05371AD9BA24}" type="pres">
      <dgm:prSet presAssocID="{12D75B6C-382E-43C6-A17E-8661ED6D4773}" presName="parTx" presStyleLbl="alignNode1" presStyleIdx="2" presStyleCnt="3">
        <dgm:presLayoutVars>
          <dgm:chMax val="0"/>
          <dgm:chPref val="0"/>
        </dgm:presLayoutVars>
      </dgm:prSet>
      <dgm:spPr/>
    </dgm:pt>
    <dgm:pt modelId="{EFFF424B-3BED-419B-B682-966664E9DA90}" type="pres">
      <dgm:prSet presAssocID="{12D75B6C-382E-43C6-A17E-8661ED6D4773}" presName="desTx" presStyleLbl="alignAccFollowNode1" presStyleIdx="2" presStyleCnt="3">
        <dgm:presLayoutVars/>
      </dgm:prSet>
      <dgm:spPr/>
    </dgm:pt>
  </dgm:ptLst>
  <dgm:cxnLst>
    <dgm:cxn modelId="{0DA6D70F-E542-4ACC-9A70-6E984A1A5FC5}" srcId="{1AEF76C6-D628-445E-8109-B24B37F7C026}" destId="{5239F90D-8F80-4BA7-BBA1-B03D0695806C}" srcOrd="0" destOrd="0" parTransId="{51C44206-B5EE-4CEA-A6A0-93BC34AB39B9}" sibTransId="{5C891578-659C-4B70-B419-51F7E98605C2}"/>
    <dgm:cxn modelId="{3627F22A-291B-4741-82C5-8AAE543D9F1B}" type="presOf" srcId="{12D75B6C-382E-43C6-A17E-8661ED6D4773}" destId="{9EC1885C-13A7-4100-9160-05371AD9BA24}" srcOrd="0" destOrd="0" presId="urn:microsoft.com/office/officeart/2016/7/layout/HorizontalActionList"/>
    <dgm:cxn modelId="{298A965B-A998-47E2-9BEF-80E578A357F2}" type="presOf" srcId="{DC8229B2-4D1A-403B-85A7-D21E1C0EF855}" destId="{9AEB2547-A0B5-46B6-91E2-5C3D87EAD926}" srcOrd="0" destOrd="0" presId="urn:microsoft.com/office/officeart/2016/7/layout/HorizontalActionList"/>
    <dgm:cxn modelId="{272BF776-33F9-4568-B49F-56B14373DDA1}" srcId="{F0636EF8-DBEA-4F20-AE81-69FAF53FD9F8}" destId="{1AEF76C6-D628-445E-8109-B24B37F7C026}" srcOrd="0" destOrd="0" parTransId="{F19D336A-C9F0-4B15-A047-4C6BD1049CF4}" sibTransId="{FF1DE492-A3F3-41B0-8E79-3544A245F5DE}"/>
    <dgm:cxn modelId="{954BC181-F6F1-4E98-868B-093E46E126D0}" srcId="{F0636EF8-DBEA-4F20-AE81-69FAF53FD9F8}" destId="{12D75B6C-382E-43C6-A17E-8661ED6D4773}" srcOrd="2" destOrd="0" parTransId="{DE4617A5-3711-417B-A84D-8803DF2C4A9C}" sibTransId="{6514EFA1-8986-4751-8717-F1FB43A2FA18}"/>
    <dgm:cxn modelId="{6FFC1C84-772C-4FE0-AB25-0B227DA254B7}" type="presOf" srcId="{5239F90D-8F80-4BA7-BBA1-B03D0695806C}" destId="{CCCA8407-F09A-4A63-A006-188EC41F0376}" srcOrd="0" destOrd="0" presId="urn:microsoft.com/office/officeart/2016/7/layout/HorizontalActionList"/>
    <dgm:cxn modelId="{25910A88-8BFD-4146-92C7-B1E2A762866D}" srcId="{F0636EF8-DBEA-4F20-AE81-69FAF53FD9F8}" destId="{7DF0BB82-6859-4958-97C2-80C4E910A23F}" srcOrd="1" destOrd="0" parTransId="{1CE3B79C-FC8D-484F-A0D2-645A7B7AA290}" sibTransId="{E0786D4D-0640-4772-942F-7E686B01983D}"/>
    <dgm:cxn modelId="{1951D3CA-6F02-494C-9D35-23656B81B5A6}" srcId="{7DF0BB82-6859-4958-97C2-80C4E910A23F}" destId="{DC8229B2-4D1A-403B-85A7-D21E1C0EF855}" srcOrd="0" destOrd="0" parTransId="{E5D3053F-4C35-482B-B2E8-C5C361C9BADD}" sibTransId="{94C32755-6B11-4230-B451-3B77420265B6}"/>
    <dgm:cxn modelId="{984EA7DB-BE70-4FCE-995E-55F9C1C12C82}" type="presOf" srcId="{F0636EF8-DBEA-4F20-AE81-69FAF53FD9F8}" destId="{C663B718-897B-4F14-8875-E90F5D756366}" srcOrd="0" destOrd="0" presId="urn:microsoft.com/office/officeart/2016/7/layout/HorizontalActionList"/>
    <dgm:cxn modelId="{6ECB33E7-A965-4FB9-8EC8-A3811C40D6A6}" type="presOf" srcId="{7DF0BB82-6859-4958-97C2-80C4E910A23F}" destId="{0BBDF193-6E16-4302-A0EC-6DE07C6D0FFC}" srcOrd="0" destOrd="0" presId="urn:microsoft.com/office/officeart/2016/7/layout/HorizontalActionList"/>
    <dgm:cxn modelId="{1A8B90EA-676E-4EAC-AD59-E229DB7C7B3F}" srcId="{12D75B6C-382E-43C6-A17E-8661ED6D4773}" destId="{D1E41F61-D011-41F0-B107-20295CAD5BAB}" srcOrd="0" destOrd="0" parTransId="{AADAA053-06F2-487C-A4B7-62F260A6576A}" sibTransId="{4A942E35-CE93-469D-811F-510B1ED3D2E3}"/>
    <dgm:cxn modelId="{F9593EF6-C2ED-4FA7-917E-F0C46BEBFD5F}" type="presOf" srcId="{1AEF76C6-D628-445E-8109-B24B37F7C026}" destId="{9A152ABB-FA7D-4668-A601-B6A974D1248D}" srcOrd="0" destOrd="0" presId="urn:microsoft.com/office/officeart/2016/7/layout/HorizontalActionList"/>
    <dgm:cxn modelId="{EDF49FFD-94F3-46FD-A2DB-B584D15620CB}" type="presOf" srcId="{D1E41F61-D011-41F0-B107-20295CAD5BAB}" destId="{EFFF424B-3BED-419B-B682-966664E9DA90}" srcOrd="0" destOrd="0" presId="urn:microsoft.com/office/officeart/2016/7/layout/HorizontalActionList"/>
    <dgm:cxn modelId="{941423E3-A064-49B4-B53E-34613436C0E3}" type="presParOf" srcId="{C663B718-897B-4F14-8875-E90F5D756366}" destId="{1B705169-90EB-4BA9-94CA-975ADBE51D15}" srcOrd="0" destOrd="0" presId="urn:microsoft.com/office/officeart/2016/7/layout/HorizontalActionList"/>
    <dgm:cxn modelId="{20380496-45A9-4E33-ADCF-807EAEABF119}" type="presParOf" srcId="{1B705169-90EB-4BA9-94CA-975ADBE51D15}" destId="{9A152ABB-FA7D-4668-A601-B6A974D1248D}" srcOrd="0" destOrd="0" presId="urn:microsoft.com/office/officeart/2016/7/layout/HorizontalActionList"/>
    <dgm:cxn modelId="{40481C38-249F-47C1-BB24-047D33A22181}" type="presParOf" srcId="{1B705169-90EB-4BA9-94CA-975ADBE51D15}" destId="{CCCA8407-F09A-4A63-A006-188EC41F0376}" srcOrd="1" destOrd="0" presId="urn:microsoft.com/office/officeart/2016/7/layout/HorizontalActionList"/>
    <dgm:cxn modelId="{C1AC4381-2428-4325-BECD-57D541622E50}" type="presParOf" srcId="{C663B718-897B-4F14-8875-E90F5D756366}" destId="{60D0C899-5BC4-4AB2-ABEE-24378D3EBFC9}" srcOrd="1" destOrd="0" presId="urn:microsoft.com/office/officeart/2016/7/layout/HorizontalActionList"/>
    <dgm:cxn modelId="{F438B367-8FEA-47F8-B073-8CFEC8CA3AF1}" type="presParOf" srcId="{C663B718-897B-4F14-8875-E90F5D756366}" destId="{F2411F31-740F-454E-B4E5-7FBB2B57C5C3}" srcOrd="2" destOrd="0" presId="urn:microsoft.com/office/officeart/2016/7/layout/HorizontalActionList"/>
    <dgm:cxn modelId="{DE1F404E-4DAF-4A1B-853D-D6D90B598970}" type="presParOf" srcId="{F2411F31-740F-454E-B4E5-7FBB2B57C5C3}" destId="{0BBDF193-6E16-4302-A0EC-6DE07C6D0FFC}" srcOrd="0" destOrd="0" presId="urn:microsoft.com/office/officeart/2016/7/layout/HorizontalActionList"/>
    <dgm:cxn modelId="{EBEC1330-6FBE-4BD9-95DE-7327250386CE}" type="presParOf" srcId="{F2411F31-740F-454E-B4E5-7FBB2B57C5C3}" destId="{9AEB2547-A0B5-46B6-91E2-5C3D87EAD926}" srcOrd="1" destOrd="0" presId="urn:microsoft.com/office/officeart/2016/7/layout/HorizontalActionList"/>
    <dgm:cxn modelId="{27842159-9FF5-4A9B-98A4-73272BDBB18C}" type="presParOf" srcId="{C663B718-897B-4F14-8875-E90F5D756366}" destId="{7912A143-11A8-4A14-A729-FB6901D1B621}" srcOrd="3" destOrd="0" presId="urn:microsoft.com/office/officeart/2016/7/layout/HorizontalActionList"/>
    <dgm:cxn modelId="{D8C066C1-7ADA-499A-A516-7DD848837CC1}" type="presParOf" srcId="{C663B718-897B-4F14-8875-E90F5D756366}" destId="{DA96BE68-71F2-4F01-82D5-153034C3069E}" srcOrd="4" destOrd="0" presId="urn:microsoft.com/office/officeart/2016/7/layout/HorizontalActionList"/>
    <dgm:cxn modelId="{7E58ECA5-BEDB-451D-8910-47126F6D28D1}" type="presParOf" srcId="{DA96BE68-71F2-4F01-82D5-153034C3069E}" destId="{9EC1885C-13A7-4100-9160-05371AD9BA24}" srcOrd="0" destOrd="0" presId="urn:microsoft.com/office/officeart/2016/7/layout/HorizontalActionList"/>
    <dgm:cxn modelId="{2ADFF4D2-04FC-4018-B2FF-2A24885B0598}" type="presParOf" srcId="{DA96BE68-71F2-4F01-82D5-153034C3069E}" destId="{EFFF424B-3BED-419B-B682-966664E9DA90}"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36EF8-DBEA-4F20-AE81-69FAF53FD9F8}" type="doc">
      <dgm:prSet loTypeId="urn:microsoft.com/office/officeart/2016/7/layout/HorizontalActionList" loCatId="List" qsTypeId="urn:microsoft.com/office/officeart/2005/8/quickstyle/simple1" qsCatId="simple" csTypeId="urn:microsoft.com/office/officeart/2005/8/colors/colorful5" csCatId="colorful" phldr="1"/>
      <dgm:spPr/>
      <dgm:t>
        <a:bodyPr/>
        <a:lstStyle/>
        <a:p>
          <a:endParaRPr lang="en-US"/>
        </a:p>
      </dgm:t>
    </dgm:pt>
    <dgm:pt modelId="{1AEF76C6-D628-445E-8109-B24B37F7C026}">
      <dgm:prSet/>
      <dgm:spPr/>
      <dgm:t>
        <a:bodyPr/>
        <a:lstStyle/>
        <a:p>
          <a:r>
            <a:rPr lang="en-US"/>
            <a:t>Know</a:t>
          </a:r>
        </a:p>
      </dgm:t>
    </dgm:pt>
    <dgm:pt modelId="{F19D336A-C9F0-4B15-A047-4C6BD1049CF4}" type="parTrans" cxnId="{272BF776-33F9-4568-B49F-56B14373DDA1}">
      <dgm:prSet/>
      <dgm:spPr/>
      <dgm:t>
        <a:bodyPr/>
        <a:lstStyle/>
        <a:p>
          <a:endParaRPr lang="en-US"/>
        </a:p>
      </dgm:t>
    </dgm:pt>
    <dgm:pt modelId="{FF1DE492-A3F3-41B0-8E79-3544A245F5DE}" type="sibTrans" cxnId="{272BF776-33F9-4568-B49F-56B14373DDA1}">
      <dgm:prSet/>
      <dgm:spPr/>
      <dgm:t>
        <a:bodyPr/>
        <a:lstStyle/>
        <a:p>
          <a:endParaRPr lang="en-US"/>
        </a:p>
      </dgm:t>
    </dgm:pt>
    <dgm:pt modelId="{5239F90D-8F80-4BA7-BBA1-B03D0695806C}">
      <dgm:prSet/>
      <dgm:spPr/>
      <dgm:t>
        <a:bodyPr/>
        <a:lstStyle/>
        <a:p>
          <a:r>
            <a:rPr lang="en-US" dirty="0"/>
            <a:t>You will want to make sure you are crediting the right function/dept when correcting the overpayment. </a:t>
          </a:r>
        </a:p>
      </dgm:t>
    </dgm:pt>
    <dgm:pt modelId="{51C44206-B5EE-4CEA-A6A0-93BC34AB39B9}" type="parTrans" cxnId="{0DA6D70F-E542-4ACC-9A70-6E984A1A5FC5}">
      <dgm:prSet/>
      <dgm:spPr/>
      <dgm:t>
        <a:bodyPr/>
        <a:lstStyle/>
        <a:p>
          <a:endParaRPr lang="en-US"/>
        </a:p>
      </dgm:t>
    </dgm:pt>
    <dgm:pt modelId="{5C891578-659C-4B70-B419-51F7E98605C2}" type="sibTrans" cxnId="{0DA6D70F-E542-4ACC-9A70-6E984A1A5FC5}">
      <dgm:prSet/>
      <dgm:spPr/>
      <dgm:t>
        <a:bodyPr/>
        <a:lstStyle/>
        <a:p>
          <a:endParaRPr lang="en-US"/>
        </a:p>
      </dgm:t>
    </dgm:pt>
    <dgm:pt modelId="{7DF0BB82-6859-4958-97C2-80C4E910A23F}">
      <dgm:prSet/>
      <dgm:spPr/>
      <dgm:t>
        <a:bodyPr/>
        <a:lstStyle/>
        <a:p>
          <a:r>
            <a:rPr lang="en-US" dirty="0"/>
            <a:t>Correcting the Bill</a:t>
          </a:r>
        </a:p>
      </dgm:t>
    </dgm:pt>
    <dgm:pt modelId="{1CE3B79C-FC8D-484F-A0D2-645A7B7AA290}" type="parTrans" cxnId="{25910A88-8BFD-4146-92C7-B1E2A762866D}">
      <dgm:prSet/>
      <dgm:spPr/>
      <dgm:t>
        <a:bodyPr/>
        <a:lstStyle/>
        <a:p>
          <a:endParaRPr lang="en-US"/>
        </a:p>
      </dgm:t>
    </dgm:pt>
    <dgm:pt modelId="{E0786D4D-0640-4772-942F-7E686B01983D}" type="sibTrans" cxnId="{25910A88-8BFD-4146-92C7-B1E2A762866D}">
      <dgm:prSet/>
      <dgm:spPr/>
      <dgm:t>
        <a:bodyPr/>
        <a:lstStyle/>
        <a:p>
          <a:endParaRPr lang="en-US"/>
        </a:p>
      </dgm:t>
    </dgm:pt>
    <dgm:pt modelId="{DC8229B2-4D1A-403B-85A7-D21E1C0EF855}">
      <dgm:prSet/>
      <dgm:spPr/>
      <dgm:t>
        <a:bodyPr/>
        <a:lstStyle/>
        <a:p>
          <a:r>
            <a:rPr lang="en-US" dirty="0"/>
            <a:t>When invoices are generated for the next payroll, you will subtract the overpayment amount from the originating budgeted line item.</a:t>
          </a:r>
        </a:p>
      </dgm:t>
    </dgm:pt>
    <dgm:pt modelId="{E5D3053F-4C35-482B-B2E8-C5C361C9BADD}" type="parTrans" cxnId="{1951D3CA-6F02-494C-9D35-23656B81B5A6}">
      <dgm:prSet/>
      <dgm:spPr/>
      <dgm:t>
        <a:bodyPr/>
        <a:lstStyle/>
        <a:p>
          <a:endParaRPr lang="en-US"/>
        </a:p>
      </dgm:t>
    </dgm:pt>
    <dgm:pt modelId="{94C32755-6B11-4230-B451-3B77420265B6}" type="sibTrans" cxnId="{1951D3CA-6F02-494C-9D35-23656B81B5A6}">
      <dgm:prSet/>
      <dgm:spPr/>
      <dgm:t>
        <a:bodyPr/>
        <a:lstStyle/>
        <a:p>
          <a:endParaRPr lang="en-US"/>
        </a:p>
      </dgm:t>
    </dgm:pt>
    <dgm:pt modelId="{C663B718-897B-4F14-8875-E90F5D756366}" type="pres">
      <dgm:prSet presAssocID="{F0636EF8-DBEA-4F20-AE81-69FAF53FD9F8}" presName="Name0" presStyleCnt="0">
        <dgm:presLayoutVars>
          <dgm:dir/>
          <dgm:animLvl val="lvl"/>
          <dgm:resizeHandles val="exact"/>
        </dgm:presLayoutVars>
      </dgm:prSet>
      <dgm:spPr/>
    </dgm:pt>
    <dgm:pt modelId="{1B705169-90EB-4BA9-94CA-975ADBE51D15}" type="pres">
      <dgm:prSet presAssocID="{1AEF76C6-D628-445E-8109-B24B37F7C026}" presName="composite" presStyleCnt="0"/>
      <dgm:spPr/>
    </dgm:pt>
    <dgm:pt modelId="{9A152ABB-FA7D-4668-A601-B6A974D1248D}" type="pres">
      <dgm:prSet presAssocID="{1AEF76C6-D628-445E-8109-B24B37F7C026}" presName="parTx" presStyleLbl="alignNode1" presStyleIdx="0" presStyleCnt="2">
        <dgm:presLayoutVars>
          <dgm:chMax val="0"/>
          <dgm:chPref val="0"/>
        </dgm:presLayoutVars>
      </dgm:prSet>
      <dgm:spPr/>
    </dgm:pt>
    <dgm:pt modelId="{CCCA8407-F09A-4A63-A006-188EC41F0376}" type="pres">
      <dgm:prSet presAssocID="{1AEF76C6-D628-445E-8109-B24B37F7C026}" presName="desTx" presStyleLbl="alignAccFollowNode1" presStyleIdx="0" presStyleCnt="2">
        <dgm:presLayoutVars/>
      </dgm:prSet>
      <dgm:spPr/>
    </dgm:pt>
    <dgm:pt modelId="{60D0C899-5BC4-4AB2-ABEE-24378D3EBFC9}" type="pres">
      <dgm:prSet presAssocID="{FF1DE492-A3F3-41B0-8E79-3544A245F5DE}" presName="space" presStyleCnt="0"/>
      <dgm:spPr/>
    </dgm:pt>
    <dgm:pt modelId="{F2411F31-740F-454E-B4E5-7FBB2B57C5C3}" type="pres">
      <dgm:prSet presAssocID="{7DF0BB82-6859-4958-97C2-80C4E910A23F}" presName="composite" presStyleCnt="0"/>
      <dgm:spPr/>
    </dgm:pt>
    <dgm:pt modelId="{0BBDF193-6E16-4302-A0EC-6DE07C6D0FFC}" type="pres">
      <dgm:prSet presAssocID="{7DF0BB82-6859-4958-97C2-80C4E910A23F}" presName="parTx" presStyleLbl="alignNode1" presStyleIdx="1" presStyleCnt="2">
        <dgm:presLayoutVars>
          <dgm:chMax val="0"/>
          <dgm:chPref val="0"/>
        </dgm:presLayoutVars>
      </dgm:prSet>
      <dgm:spPr/>
    </dgm:pt>
    <dgm:pt modelId="{9AEB2547-A0B5-46B6-91E2-5C3D87EAD926}" type="pres">
      <dgm:prSet presAssocID="{7DF0BB82-6859-4958-97C2-80C4E910A23F}" presName="desTx" presStyleLbl="alignAccFollowNode1" presStyleIdx="1" presStyleCnt="2">
        <dgm:presLayoutVars/>
      </dgm:prSet>
      <dgm:spPr/>
    </dgm:pt>
  </dgm:ptLst>
  <dgm:cxnLst>
    <dgm:cxn modelId="{0DA6D70F-E542-4ACC-9A70-6E984A1A5FC5}" srcId="{1AEF76C6-D628-445E-8109-B24B37F7C026}" destId="{5239F90D-8F80-4BA7-BBA1-B03D0695806C}" srcOrd="0" destOrd="0" parTransId="{51C44206-B5EE-4CEA-A6A0-93BC34AB39B9}" sibTransId="{5C891578-659C-4B70-B419-51F7E98605C2}"/>
    <dgm:cxn modelId="{298A965B-A998-47E2-9BEF-80E578A357F2}" type="presOf" srcId="{DC8229B2-4D1A-403B-85A7-D21E1C0EF855}" destId="{9AEB2547-A0B5-46B6-91E2-5C3D87EAD926}" srcOrd="0" destOrd="0" presId="urn:microsoft.com/office/officeart/2016/7/layout/HorizontalActionList"/>
    <dgm:cxn modelId="{272BF776-33F9-4568-B49F-56B14373DDA1}" srcId="{F0636EF8-DBEA-4F20-AE81-69FAF53FD9F8}" destId="{1AEF76C6-D628-445E-8109-B24B37F7C026}" srcOrd="0" destOrd="0" parTransId="{F19D336A-C9F0-4B15-A047-4C6BD1049CF4}" sibTransId="{FF1DE492-A3F3-41B0-8E79-3544A245F5DE}"/>
    <dgm:cxn modelId="{6FFC1C84-772C-4FE0-AB25-0B227DA254B7}" type="presOf" srcId="{5239F90D-8F80-4BA7-BBA1-B03D0695806C}" destId="{CCCA8407-F09A-4A63-A006-188EC41F0376}" srcOrd="0" destOrd="0" presId="urn:microsoft.com/office/officeart/2016/7/layout/HorizontalActionList"/>
    <dgm:cxn modelId="{25910A88-8BFD-4146-92C7-B1E2A762866D}" srcId="{F0636EF8-DBEA-4F20-AE81-69FAF53FD9F8}" destId="{7DF0BB82-6859-4958-97C2-80C4E910A23F}" srcOrd="1" destOrd="0" parTransId="{1CE3B79C-FC8D-484F-A0D2-645A7B7AA290}" sibTransId="{E0786D4D-0640-4772-942F-7E686B01983D}"/>
    <dgm:cxn modelId="{1951D3CA-6F02-494C-9D35-23656B81B5A6}" srcId="{7DF0BB82-6859-4958-97C2-80C4E910A23F}" destId="{DC8229B2-4D1A-403B-85A7-D21E1C0EF855}" srcOrd="0" destOrd="0" parTransId="{E5D3053F-4C35-482B-B2E8-C5C361C9BADD}" sibTransId="{94C32755-6B11-4230-B451-3B77420265B6}"/>
    <dgm:cxn modelId="{984EA7DB-BE70-4FCE-995E-55F9C1C12C82}" type="presOf" srcId="{F0636EF8-DBEA-4F20-AE81-69FAF53FD9F8}" destId="{C663B718-897B-4F14-8875-E90F5D756366}" srcOrd="0" destOrd="0" presId="urn:microsoft.com/office/officeart/2016/7/layout/HorizontalActionList"/>
    <dgm:cxn modelId="{6ECB33E7-A965-4FB9-8EC8-A3811C40D6A6}" type="presOf" srcId="{7DF0BB82-6859-4958-97C2-80C4E910A23F}" destId="{0BBDF193-6E16-4302-A0EC-6DE07C6D0FFC}" srcOrd="0" destOrd="0" presId="urn:microsoft.com/office/officeart/2016/7/layout/HorizontalActionList"/>
    <dgm:cxn modelId="{F9593EF6-C2ED-4FA7-917E-F0C46BEBFD5F}" type="presOf" srcId="{1AEF76C6-D628-445E-8109-B24B37F7C026}" destId="{9A152ABB-FA7D-4668-A601-B6A974D1248D}" srcOrd="0" destOrd="0" presId="urn:microsoft.com/office/officeart/2016/7/layout/HorizontalActionList"/>
    <dgm:cxn modelId="{941423E3-A064-49B4-B53E-34613436C0E3}" type="presParOf" srcId="{C663B718-897B-4F14-8875-E90F5D756366}" destId="{1B705169-90EB-4BA9-94CA-975ADBE51D15}" srcOrd="0" destOrd="0" presId="urn:microsoft.com/office/officeart/2016/7/layout/HorizontalActionList"/>
    <dgm:cxn modelId="{20380496-45A9-4E33-ADCF-807EAEABF119}" type="presParOf" srcId="{1B705169-90EB-4BA9-94CA-975ADBE51D15}" destId="{9A152ABB-FA7D-4668-A601-B6A974D1248D}" srcOrd="0" destOrd="0" presId="urn:microsoft.com/office/officeart/2016/7/layout/HorizontalActionList"/>
    <dgm:cxn modelId="{40481C38-249F-47C1-BB24-047D33A22181}" type="presParOf" srcId="{1B705169-90EB-4BA9-94CA-975ADBE51D15}" destId="{CCCA8407-F09A-4A63-A006-188EC41F0376}" srcOrd="1" destOrd="0" presId="urn:microsoft.com/office/officeart/2016/7/layout/HorizontalActionList"/>
    <dgm:cxn modelId="{C1AC4381-2428-4325-BECD-57D541622E50}" type="presParOf" srcId="{C663B718-897B-4F14-8875-E90F5D756366}" destId="{60D0C899-5BC4-4AB2-ABEE-24378D3EBFC9}" srcOrd="1" destOrd="0" presId="urn:microsoft.com/office/officeart/2016/7/layout/HorizontalActionList"/>
    <dgm:cxn modelId="{F438B367-8FEA-47F8-B073-8CFEC8CA3AF1}" type="presParOf" srcId="{C663B718-897B-4F14-8875-E90F5D756366}" destId="{F2411F31-740F-454E-B4E5-7FBB2B57C5C3}" srcOrd="2" destOrd="0" presId="urn:microsoft.com/office/officeart/2016/7/layout/HorizontalActionList"/>
    <dgm:cxn modelId="{DE1F404E-4DAF-4A1B-853D-D6D90B598970}" type="presParOf" srcId="{F2411F31-740F-454E-B4E5-7FBB2B57C5C3}" destId="{0BBDF193-6E16-4302-A0EC-6DE07C6D0FFC}" srcOrd="0" destOrd="0" presId="urn:microsoft.com/office/officeart/2016/7/layout/HorizontalActionList"/>
    <dgm:cxn modelId="{EBEC1330-6FBE-4BD9-95DE-7327250386CE}" type="presParOf" srcId="{F2411F31-740F-454E-B4E5-7FBB2B57C5C3}" destId="{9AEB2547-A0B5-46B6-91E2-5C3D87EAD926}"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52ABB-FA7D-4668-A601-B6A974D1248D}">
      <dsp:nvSpPr>
        <dsp:cNvPr id="0" name=""/>
        <dsp:cNvSpPr/>
      </dsp:nvSpPr>
      <dsp:spPr>
        <a:xfrm>
          <a:off x="10090" y="196959"/>
          <a:ext cx="3426543" cy="1027963"/>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a:t>Know</a:t>
          </a:r>
        </a:p>
      </dsp:txBody>
      <dsp:txXfrm>
        <a:off x="10090" y="196959"/>
        <a:ext cx="3426543" cy="1027963"/>
      </dsp:txXfrm>
    </dsp:sp>
    <dsp:sp modelId="{CCCA8407-F09A-4A63-A006-188EC41F0376}">
      <dsp:nvSpPr>
        <dsp:cNvPr id="0" name=""/>
        <dsp:cNvSpPr/>
      </dsp:nvSpPr>
      <dsp:spPr>
        <a:xfrm>
          <a:off x="10090" y="1224922"/>
          <a:ext cx="3426543" cy="2935641"/>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022350">
            <a:lnSpc>
              <a:spcPct val="90000"/>
            </a:lnSpc>
            <a:spcBef>
              <a:spcPct val="0"/>
            </a:spcBef>
            <a:spcAft>
              <a:spcPct val="35000"/>
            </a:spcAft>
            <a:buNone/>
          </a:pPr>
          <a:r>
            <a:rPr lang="en-US" sz="2300" kern="1200" dirty="0"/>
            <a:t>First you need to know what type of deduction it is.  If it was a pre-tax (cafeteria) or post-tax deduction. </a:t>
          </a:r>
        </a:p>
      </dsp:txBody>
      <dsp:txXfrm>
        <a:off x="10090" y="1224922"/>
        <a:ext cx="3426543" cy="2935641"/>
      </dsp:txXfrm>
    </dsp:sp>
    <dsp:sp modelId="{0BBDF193-6E16-4302-A0EC-6DE07C6D0FFC}">
      <dsp:nvSpPr>
        <dsp:cNvPr id="0" name=""/>
        <dsp:cNvSpPr/>
      </dsp:nvSpPr>
      <dsp:spPr>
        <a:xfrm>
          <a:off x="3544528" y="196959"/>
          <a:ext cx="3426543" cy="1027963"/>
        </a:xfrm>
        <a:prstGeom prst="rect">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a:t>Pre-tax</a:t>
          </a:r>
        </a:p>
      </dsp:txBody>
      <dsp:txXfrm>
        <a:off x="3544528" y="196959"/>
        <a:ext cx="3426543" cy="1027963"/>
      </dsp:txXfrm>
    </dsp:sp>
    <dsp:sp modelId="{9AEB2547-A0B5-46B6-91E2-5C3D87EAD926}">
      <dsp:nvSpPr>
        <dsp:cNvPr id="0" name=""/>
        <dsp:cNvSpPr/>
      </dsp:nvSpPr>
      <dsp:spPr>
        <a:xfrm>
          <a:off x="3544528" y="1224922"/>
          <a:ext cx="3426543" cy="2935641"/>
        </a:xfrm>
        <a:prstGeom prst="rect">
          <a:avLst/>
        </a:prstGeom>
        <a:solidFill>
          <a:schemeClr val="accent5">
            <a:tint val="40000"/>
            <a:alpha val="90000"/>
            <a:hueOff val="-5972333"/>
            <a:satOff val="1333"/>
            <a:lumOff val="200"/>
            <a:alphaOff val="0"/>
          </a:schemeClr>
        </a:solidFill>
        <a:ln w="19050" cap="flat" cmpd="sng" algn="ctr">
          <a:solidFill>
            <a:schemeClr val="accent5">
              <a:tint val="40000"/>
              <a:alpha val="90000"/>
              <a:hueOff val="-5972333"/>
              <a:satOff val="1333"/>
              <a:lumOff val="2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022350">
            <a:lnSpc>
              <a:spcPct val="90000"/>
            </a:lnSpc>
            <a:spcBef>
              <a:spcPct val="0"/>
            </a:spcBef>
            <a:spcAft>
              <a:spcPct val="35000"/>
            </a:spcAft>
            <a:buNone/>
          </a:pPr>
          <a:r>
            <a:rPr lang="en-US" sz="2300" kern="1200" dirty="0"/>
            <a:t>Pre-tax deductions will need to be reimbursed as a fringe benefit so taxes can be taken out but not a retirement contribution.</a:t>
          </a:r>
        </a:p>
      </dsp:txBody>
      <dsp:txXfrm>
        <a:off x="3544528" y="1224922"/>
        <a:ext cx="3426543" cy="2935641"/>
      </dsp:txXfrm>
    </dsp:sp>
    <dsp:sp modelId="{9EC1885C-13A7-4100-9160-05371AD9BA24}">
      <dsp:nvSpPr>
        <dsp:cNvPr id="0" name=""/>
        <dsp:cNvSpPr/>
      </dsp:nvSpPr>
      <dsp:spPr>
        <a:xfrm>
          <a:off x="7078966" y="196959"/>
          <a:ext cx="3426543" cy="1027963"/>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dirty="0"/>
            <a:t>Post-tax</a:t>
          </a:r>
        </a:p>
      </dsp:txBody>
      <dsp:txXfrm>
        <a:off x="7078966" y="196959"/>
        <a:ext cx="3426543" cy="1027963"/>
      </dsp:txXfrm>
    </dsp:sp>
    <dsp:sp modelId="{EFFF424B-3BED-419B-B682-966664E9DA90}">
      <dsp:nvSpPr>
        <dsp:cNvPr id="0" name=""/>
        <dsp:cNvSpPr/>
      </dsp:nvSpPr>
      <dsp:spPr>
        <a:xfrm>
          <a:off x="7078966" y="1224922"/>
          <a:ext cx="3426543" cy="2935641"/>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022350">
            <a:lnSpc>
              <a:spcPct val="90000"/>
            </a:lnSpc>
            <a:spcBef>
              <a:spcPct val="0"/>
            </a:spcBef>
            <a:spcAft>
              <a:spcPct val="35000"/>
            </a:spcAft>
            <a:buNone/>
          </a:pPr>
          <a:r>
            <a:rPr lang="en-US" sz="2300" kern="1200" dirty="0"/>
            <a:t>Post-tax deductions can be reimbursed as a vendor check to the employee.</a:t>
          </a:r>
        </a:p>
      </dsp:txBody>
      <dsp:txXfrm>
        <a:off x="7078966" y="1224922"/>
        <a:ext cx="3426543" cy="29356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52ABB-FA7D-4668-A601-B6A974D1248D}">
      <dsp:nvSpPr>
        <dsp:cNvPr id="0" name=""/>
        <dsp:cNvSpPr/>
      </dsp:nvSpPr>
      <dsp:spPr>
        <a:xfrm>
          <a:off x="7612" y="268840"/>
          <a:ext cx="5196240" cy="1558872"/>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618" tIns="410618" rIns="410618" bIns="410618" numCol="1" spcCol="1270" anchor="ctr" anchorCtr="0">
          <a:noAutofit/>
        </a:bodyPr>
        <a:lstStyle/>
        <a:p>
          <a:pPr marL="0" lvl="0" indent="0" algn="ctr" defTabSz="1955800">
            <a:lnSpc>
              <a:spcPct val="90000"/>
            </a:lnSpc>
            <a:spcBef>
              <a:spcPct val="0"/>
            </a:spcBef>
            <a:spcAft>
              <a:spcPct val="35000"/>
            </a:spcAft>
            <a:buNone/>
          </a:pPr>
          <a:r>
            <a:rPr lang="en-US" sz="4400" kern="1200"/>
            <a:t>Know</a:t>
          </a:r>
        </a:p>
      </dsp:txBody>
      <dsp:txXfrm>
        <a:off x="7612" y="268840"/>
        <a:ext cx="5196240" cy="1558872"/>
      </dsp:txXfrm>
    </dsp:sp>
    <dsp:sp modelId="{CCCA8407-F09A-4A63-A006-188EC41F0376}">
      <dsp:nvSpPr>
        <dsp:cNvPr id="0" name=""/>
        <dsp:cNvSpPr/>
      </dsp:nvSpPr>
      <dsp:spPr>
        <a:xfrm>
          <a:off x="7612" y="1827712"/>
          <a:ext cx="5196240" cy="2260971"/>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3273" tIns="513273" rIns="513273" bIns="513273" numCol="1" spcCol="1270" anchor="t" anchorCtr="0">
          <a:noAutofit/>
        </a:bodyPr>
        <a:lstStyle/>
        <a:p>
          <a:pPr marL="0" lvl="0" indent="0" algn="l" defTabSz="977900">
            <a:lnSpc>
              <a:spcPct val="90000"/>
            </a:lnSpc>
            <a:spcBef>
              <a:spcPct val="0"/>
            </a:spcBef>
            <a:spcAft>
              <a:spcPct val="35000"/>
            </a:spcAft>
            <a:buNone/>
          </a:pPr>
          <a:r>
            <a:rPr lang="en-US" sz="2200" kern="1200" dirty="0"/>
            <a:t>You will want to make sure you are crediting the right function/dept when correcting the overpayment. </a:t>
          </a:r>
        </a:p>
      </dsp:txBody>
      <dsp:txXfrm>
        <a:off x="7612" y="1827712"/>
        <a:ext cx="5196240" cy="2260971"/>
      </dsp:txXfrm>
    </dsp:sp>
    <dsp:sp modelId="{0BBDF193-6E16-4302-A0EC-6DE07C6D0FFC}">
      <dsp:nvSpPr>
        <dsp:cNvPr id="0" name=""/>
        <dsp:cNvSpPr/>
      </dsp:nvSpPr>
      <dsp:spPr>
        <a:xfrm>
          <a:off x="5311747" y="268840"/>
          <a:ext cx="5196240" cy="1558872"/>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618" tIns="410618" rIns="410618" bIns="410618" numCol="1" spcCol="1270" anchor="ctr" anchorCtr="0">
          <a:noAutofit/>
        </a:bodyPr>
        <a:lstStyle/>
        <a:p>
          <a:pPr marL="0" lvl="0" indent="0" algn="ctr" defTabSz="1955800">
            <a:lnSpc>
              <a:spcPct val="90000"/>
            </a:lnSpc>
            <a:spcBef>
              <a:spcPct val="0"/>
            </a:spcBef>
            <a:spcAft>
              <a:spcPct val="35000"/>
            </a:spcAft>
            <a:buNone/>
          </a:pPr>
          <a:r>
            <a:rPr lang="en-US" sz="4400" kern="1200" dirty="0"/>
            <a:t>Correcting the Bill</a:t>
          </a:r>
        </a:p>
      </dsp:txBody>
      <dsp:txXfrm>
        <a:off x="5311747" y="268840"/>
        <a:ext cx="5196240" cy="1558872"/>
      </dsp:txXfrm>
    </dsp:sp>
    <dsp:sp modelId="{9AEB2547-A0B5-46B6-91E2-5C3D87EAD926}">
      <dsp:nvSpPr>
        <dsp:cNvPr id="0" name=""/>
        <dsp:cNvSpPr/>
      </dsp:nvSpPr>
      <dsp:spPr>
        <a:xfrm>
          <a:off x="5311747" y="1827712"/>
          <a:ext cx="5196240" cy="2260971"/>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3273" tIns="513273" rIns="513273" bIns="513273" numCol="1" spcCol="1270" anchor="t" anchorCtr="0">
          <a:noAutofit/>
        </a:bodyPr>
        <a:lstStyle/>
        <a:p>
          <a:pPr marL="0" lvl="0" indent="0" algn="l" defTabSz="977900">
            <a:lnSpc>
              <a:spcPct val="90000"/>
            </a:lnSpc>
            <a:spcBef>
              <a:spcPct val="0"/>
            </a:spcBef>
            <a:spcAft>
              <a:spcPct val="35000"/>
            </a:spcAft>
            <a:buNone/>
          </a:pPr>
          <a:r>
            <a:rPr lang="en-US" sz="2200" kern="1200" dirty="0"/>
            <a:t>When invoices are generated for the next payroll, you will subtract the overpayment amount from the originating budgeted line item.</a:t>
          </a:r>
        </a:p>
      </dsp:txBody>
      <dsp:txXfrm>
        <a:off x="5311747" y="1827712"/>
        <a:ext cx="5196240" cy="2260971"/>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587F0-E8A7-2324-DF39-64F1CB8062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8817BE-22CA-72A8-2C9D-8DF01121BF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F70858-7CB5-E910-B5D5-9C384894AF70}"/>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305E43FF-5698-BA3A-157C-43C398587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89E8BB-3F49-678C-E8AA-497755408FEA}"/>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1430244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09D96-4A1B-3E75-E419-7D5808012D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625503-9604-2D27-1658-51E6A492CF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266FAE-2499-FA25-E000-D5927397E23D}"/>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CFB8046B-F887-0659-0F96-B586DC1C7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9C274-5F4A-D08B-2FBC-102AC257312F}"/>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2918263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3A95C1-D7E7-A57F-A543-04B54C0308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F71AD8-438F-9F88-D1E7-A156B33289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06D645-7EB4-6798-674E-51B0D0901A4B}"/>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1FCEF581-35B5-868B-53B9-FF0F7386B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402CE2-D504-98B6-110C-F7B2C2EEEC8E}"/>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2959116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01V1">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587375" y="-1"/>
            <a:ext cx="3373437" cy="4152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7" name="Picture Placeholder 26">
            <a:extLst>
              <a:ext uri="{FF2B5EF4-FFF2-40B4-BE49-F238E27FC236}">
                <a16:creationId xmlns:a16="http://schemas.microsoft.com/office/drawing/2014/main" id="{8A12A248-A253-479D-9025-EA656915B2E2}"/>
              </a:ext>
            </a:extLst>
          </p:cNvPr>
          <p:cNvSpPr>
            <a:spLocks noGrp="1"/>
          </p:cNvSpPr>
          <p:nvPr>
            <p:ph type="pic" sz="quarter" idx="13"/>
          </p:nvPr>
        </p:nvSpPr>
        <p:spPr>
          <a:xfrm>
            <a:off x="714390" y="125393"/>
            <a:ext cx="3365486" cy="4152900"/>
          </a:xfrm>
          <a:prstGeom prst="rect">
            <a:avLst/>
          </a:prstGeom>
          <a:solidFill>
            <a:schemeClr val="accent2"/>
          </a:solidFill>
        </p:spPr>
        <p:txBody>
          <a:bodyPr anchor="ctr"/>
          <a:lstStyle>
            <a:lvl1pPr algn="ctr">
              <a:defRPr sz="1400">
                <a:solidFill>
                  <a:schemeClr val="tx1"/>
                </a:solidFill>
              </a:defRPr>
            </a:lvl1pPr>
          </a:lstStyle>
          <a:p>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4545365" y="4386292"/>
            <a:ext cx="7059258" cy="1423958"/>
          </a:xfrm>
          <a:prstGeom prst="rect">
            <a:avLst/>
          </a:prstGeom>
        </p:spPr>
        <p:txBody>
          <a:bodyPr>
            <a:noAutofit/>
          </a:bodyPr>
          <a:lstStyle>
            <a:lvl1pPr marL="0" indent="0" algn="l">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24" name="Rectangle 23">
            <a:extLst>
              <a:ext uri="{FF2B5EF4-FFF2-40B4-BE49-F238E27FC236}">
                <a16:creationId xmlns:a16="http://schemas.microsoft.com/office/drawing/2014/main" id="{313269A7-B0E7-4766-A676-0A4011D4BE7D}"/>
              </a:ext>
            </a:extLst>
          </p:cNvPr>
          <p:cNvSpPr/>
          <p:nvPr userDrawn="1"/>
        </p:nvSpPr>
        <p:spPr>
          <a:xfrm>
            <a:off x="587375" y="4857750"/>
            <a:ext cx="3373437" cy="2000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 name="Rectangle 3">
            <a:extLst>
              <a:ext uri="{FF2B5EF4-FFF2-40B4-BE49-F238E27FC236}">
                <a16:creationId xmlns:a16="http://schemas.microsoft.com/office/drawing/2014/main" id="{459AD306-A7EB-56A5-0710-BCB555093871}"/>
              </a:ext>
            </a:extLst>
          </p:cNvPr>
          <p:cNvSpPr/>
          <p:nvPr userDrawn="1"/>
        </p:nvSpPr>
        <p:spPr>
          <a:xfrm>
            <a:off x="4545364" y="4278292"/>
            <a:ext cx="1550635" cy="10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
        <p:nvSpPr>
          <p:cNvPr id="5" name="Title 1">
            <a:extLst>
              <a:ext uri="{FF2B5EF4-FFF2-40B4-BE49-F238E27FC236}">
                <a16:creationId xmlns:a16="http://schemas.microsoft.com/office/drawing/2014/main" id="{F6538BB0-3414-D180-5FD3-7C828D6A6B3B}"/>
              </a:ext>
            </a:extLst>
          </p:cNvPr>
          <p:cNvSpPr>
            <a:spLocks noGrp="1"/>
          </p:cNvSpPr>
          <p:nvPr>
            <p:ph type="ctrTitle"/>
          </p:nvPr>
        </p:nvSpPr>
        <p:spPr>
          <a:xfrm>
            <a:off x="4545367" y="1194371"/>
            <a:ext cx="7059258" cy="3083921"/>
          </a:xfrm>
          <a:prstGeom prst="rect">
            <a:avLst/>
          </a:prstGeom>
        </p:spPr>
        <p:txBody>
          <a:bodyPr anchor="b">
            <a:noAutofit/>
          </a:bodyPr>
          <a:lstStyle>
            <a:lvl1pPr algn="l">
              <a:defRPr sz="5400">
                <a:solidFill>
                  <a:schemeClr val="tx1">
                    <a:lumMod val="85000"/>
                    <a:lumOff val="15000"/>
                  </a:schemeClr>
                </a:solidFill>
              </a:defRPr>
            </a:lvl1pPr>
          </a:lstStyle>
          <a:p>
            <a:r>
              <a:rPr lang="en-US" dirty="0"/>
              <a:t>Click to edit Master title style</a:t>
            </a:r>
            <a:endParaRPr lang="en-ID" dirty="0"/>
          </a:p>
        </p:txBody>
      </p:sp>
      <p:sp>
        <p:nvSpPr>
          <p:cNvPr id="6" name="Name Date Placeholder">
            <a:extLst>
              <a:ext uri="{FF2B5EF4-FFF2-40B4-BE49-F238E27FC236}">
                <a16:creationId xmlns:a16="http://schemas.microsoft.com/office/drawing/2014/main" id="{EBCD7919-0C97-B45B-D114-D5612ED15213}"/>
              </a:ext>
            </a:extLst>
          </p:cNvPr>
          <p:cNvSpPr>
            <a:spLocks noGrp="1"/>
          </p:cNvSpPr>
          <p:nvPr>
            <p:ph type="body" sz="quarter" idx="25"/>
          </p:nvPr>
        </p:nvSpPr>
        <p:spPr>
          <a:xfrm>
            <a:off x="4545365" y="586373"/>
            <a:ext cx="7059258" cy="369332"/>
          </a:xfrm>
        </p:spPr>
        <p:txBody>
          <a:bodyPr anchor="t" anchorCtr="0">
            <a:noAutofit/>
          </a:bodyPr>
          <a:lstStyle>
            <a:lvl1pPr>
              <a:lnSpc>
                <a:spcPct val="100000"/>
              </a:lnSpc>
              <a:spcBef>
                <a:spcPts val="0"/>
              </a:spcBef>
              <a:defRPr sz="1800" b="0">
                <a:solidFill>
                  <a:schemeClr val="tx1">
                    <a:alpha val="30000"/>
                  </a:schemeClr>
                </a:solidFill>
              </a:defRPr>
            </a:lvl1pPr>
          </a:lstStyle>
          <a:p>
            <a:pPr lvl="0"/>
            <a:r>
              <a:rPr lang="en-GB" dirty="0"/>
              <a:t>Click to edit Master text styles</a:t>
            </a:r>
          </a:p>
        </p:txBody>
      </p:sp>
    </p:spTree>
    <p:extLst>
      <p:ext uri="{BB962C8B-B14F-4D97-AF65-F5344CB8AC3E}">
        <p14:creationId xmlns:p14="http://schemas.microsoft.com/office/powerpoint/2010/main" val="3058191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01V2">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587375" y="584200"/>
            <a:ext cx="11017248" cy="5689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a:extLst>
              <a:ext uri="{FF2B5EF4-FFF2-40B4-BE49-F238E27FC236}">
                <a16:creationId xmlns:a16="http://schemas.microsoft.com/office/drawing/2014/main" id="{4C1024B0-0921-4653-B244-DD1C4D7EC14D}"/>
              </a:ext>
            </a:extLst>
          </p:cNvPr>
          <p:cNvSpPr>
            <a:spLocks noGrp="1"/>
          </p:cNvSpPr>
          <p:nvPr>
            <p:ph type="ctrTitle"/>
          </p:nvPr>
        </p:nvSpPr>
        <p:spPr>
          <a:xfrm>
            <a:off x="1308100" y="2099256"/>
            <a:ext cx="9575798" cy="2179036"/>
          </a:xfrm>
          <a:prstGeom prst="rect">
            <a:avLst/>
          </a:prstGeom>
        </p:spPr>
        <p:txBody>
          <a:bodyPr anchor="b">
            <a:noAutofit/>
          </a:bodyPr>
          <a:lstStyle>
            <a:lvl1pPr algn="ctr">
              <a:defRPr sz="5400">
                <a:solidFill>
                  <a:schemeClr val="tx1"/>
                </a:solidFill>
              </a:defRPr>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1308100" y="4386292"/>
            <a:ext cx="9575798" cy="1423958"/>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4" name="Rectangle 3">
            <a:extLst>
              <a:ext uri="{FF2B5EF4-FFF2-40B4-BE49-F238E27FC236}">
                <a16:creationId xmlns:a16="http://schemas.microsoft.com/office/drawing/2014/main" id="{459AD306-A7EB-56A5-0710-BCB555093871}"/>
              </a:ext>
            </a:extLst>
          </p:cNvPr>
          <p:cNvSpPr/>
          <p:nvPr userDrawn="1"/>
        </p:nvSpPr>
        <p:spPr>
          <a:xfrm>
            <a:off x="4885976" y="4278292"/>
            <a:ext cx="2420046"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
        <p:nvSpPr>
          <p:cNvPr id="5" name="Name Date Placeholder">
            <a:extLst>
              <a:ext uri="{FF2B5EF4-FFF2-40B4-BE49-F238E27FC236}">
                <a16:creationId xmlns:a16="http://schemas.microsoft.com/office/drawing/2014/main" id="{A9620260-3B4F-529B-912C-E4E4AD7F857B}"/>
              </a:ext>
            </a:extLst>
          </p:cNvPr>
          <p:cNvSpPr>
            <a:spLocks noGrp="1"/>
          </p:cNvSpPr>
          <p:nvPr>
            <p:ph type="body" sz="quarter" idx="25"/>
          </p:nvPr>
        </p:nvSpPr>
        <p:spPr>
          <a:xfrm>
            <a:off x="1308100" y="1154502"/>
            <a:ext cx="9575798" cy="369332"/>
          </a:xfrm>
        </p:spPr>
        <p:txBody>
          <a:bodyPr anchor="ctr">
            <a:noAutofit/>
          </a:bodyPr>
          <a:lstStyle>
            <a:lvl1pPr algn="ctr">
              <a:lnSpc>
                <a:spcPct val="100000"/>
              </a:lnSpc>
              <a:spcBef>
                <a:spcPts val="0"/>
              </a:spcBef>
              <a:defRPr sz="1800" b="0">
                <a:solidFill>
                  <a:schemeClr val="tx1">
                    <a:alpha val="30000"/>
                  </a:schemeClr>
                </a:solidFill>
              </a:defRPr>
            </a:lvl1pPr>
          </a:lstStyle>
          <a:p>
            <a:pPr lvl="0"/>
            <a:r>
              <a:rPr lang="en-GB" dirty="0"/>
              <a:t>Click to edit Master text styles</a:t>
            </a:r>
          </a:p>
        </p:txBody>
      </p:sp>
    </p:spTree>
    <p:extLst>
      <p:ext uri="{BB962C8B-B14F-4D97-AF65-F5344CB8AC3E}">
        <p14:creationId xmlns:p14="http://schemas.microsoft.com/office/powerpoint/2010/main" val="2185570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01V3">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587375" y="0"/>
            <a:ext cx="11017248" cy="42782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a:extLst>
              <a:ext uri="{FF2B5EF4-FFF2-40B4-BE49-F238E27FC236}">
                <a16:creationId xmlns:a16="http://schemas.microsoft.com/office/drawing/2014/main" id="{4C1024B0-0921-4653-B244-DD1C4D7EC14D}"/>
              </a:ext>
            </a:extLst>
          </p:cNvPr>
          <p:cNvSpPr>
            <a:spLocks noGrp="1"/>
          </p:cNvSpPr>
          <p:nvPr>
            <p:ph type="ctrTitle"/>
          </p:nvPr>
        </p:nvSpPr>
        <p:spPr>
          <a:xfrm>
            <a:off x="1308100" y="2099256"/>
            <a:ext cx="9575798" cy="2179036"/>
          </a:xfrm>
          <a:prstGeom prst="rect">
            <a:avLst/>
          </a:prstGeom>
        </p:spPr>
        <p:txBody>
          <a:bodyPr anchor="b">
            <a:noAutofit/>
          </a:bodyPr>
          <a:lstStyle>
            <a:lvl1pPr algn="ctr">
              <a:defRPr sz="5400">
                <a:solidFill>
                  <a:schemeClr val="tx1"/>
                </a:solidFill>
              </a:defRPr>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1308100" y="4386292"/>
            <a:ext cx="9575798" cy="1423958"/>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4" name="Rectangle 3">
            <a:extLst>
              <a:ext uri="{FF2B5EF4-FFF2-40B4-BE49-F238E27FC236}">
                <a16:creationId xmlns:a16="http://schemas.microsoft.com/office/drawing/2014/main" id="{459AD306-A7EB-56A5-0710-BCB555093871}"/>
              </a:ext>
            </a:extLst>
          </p:cNvPr>
          <p:cNvSpPr/>
          <p:nvPr userDrawn="1"/>
        </p:nvSpPr>
        <p:spPr>
          <a:xfrm>
            <a:off x="4885976" y="4278292"/>
            <a:ext cx="2420046"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lvl="0" algn="ctr"/>
            <a:endParaRPr lang="en-GB">
              <a:solidFill>
                <a:schemeClr val="tx1"/>
              </a:solidFill>
            </a:endParaRPr>
          </a:p>
        </p:txBody>
      </p:sp>
      <p:sp>
        <p:nvSpPr>
          <p:cNvPr id="5" name="Name Date Placeholder">
            <a:extLst>
              <a:ext uri="{FF2B5EF4-FFF2-40B4-BE49-F238E27FC236}">
                <a16:creationId xmlns:a16="http://schemas.microsoft.com/office/drawing/2014/main" id="{47B6D6CB-7761-2BE6-2C72-7E144808816A}"/>
              </a:ext>
            </a:extLst>
          </p:cNvPr>
          <p:cNvSpPr>
            <a:spLocks noGrp="1"/>
          </p:cNvSpPr>
          <p:nvPr>
            <p:ph type="body" sz="quarter" idx="25"/>
          </p:nvPr>
        </p:nvSpPr>
        <p:spPr>
          <a:xfrm>
            <a:off x="1308100" y="5904468"/>
            <a:ext cx="9575798" cy="369332"/>
          </a:xfrm>
        </p:spPr>
        <p:txBody>
          <a:bodyPr anchor="ctr">
            <a:noAutofit/>
          </a:bodyPr>
          <a:lstStyle>
            <a:lvl1pPr algn="ctr">
              <a:lnSpc>
                <a:spcPct val="100000"/>
              </a:lnSpc>
              <a:spcBef>
                <a:spcPts val="0"/>
              </a:spcBef>
              <a:defRPr sz="1800" b="0">
                <a:solidFill>
                  <a:schemeClr val="tx1">
                    <a:alpha val="30000"/>
                  </a:schemeClr>
                </a:solidFill>
              </a:defRPr>
            </a:lvl1pPr>
          </a:lstStyle>
          <a:p>
            <a:pPr lvl="0"/>
            <a:r>
              <a:rPr lang="en-GB" dirty="0"/>
              <a:t>Click to edit Master text styles</a:t>
            </a:r>
          </a:p>
        </p:txBody>
      </p:sp>
    </p:spTree>
    <p:extLst>
      <p:ext uri="{BB962C8B-B14F-4D97-AF65-F5344CB8AC3E}">
        <p14:creationId xmlns:p14="http://schemas.microsoft.com/office/powerpoint/2010/main" val="1556164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S02V1">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7016976" y="-1"/>
            <a:ext cx="4468583" cy="58102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7" name="Picture Placeholder 26">
            <a:extLst>
              <a:ext uri="{FF2B5EF4-FFF2-40B4-BE49-F238E27FC236}">
                <a16:creationId xmlns:a16="http://schemas.microsoft.com/office/drawing/2014/main" id="{8A12A248-A253-479D-9025-EA656915B2E2}"/>
              </a:ext>
            </a:extLst>
          </p:cNvPr>
          <p:cNvSpPr>
            <a:spLocks noGrp="1"/>
          </p:cNvSpPr>
          <p:nvPr>
            <p:ph type="pic" sz="quarter" idx="13"/>
          </p:nvPr>
        </p:nvSpPr>
        <p:spPr>
          <a:xfrm>
            <a:off x="7146572" y="154579"/>
            <a:ext cx="4458051" cy="5501090"/>
          </a:xfrm>
          <a:prstGeom prst="rect">
            <a:avLst/>
          </a:prstGeom>
          <a:solidFill>
            <a:schemeClr val="accent2"/>
          </a:solidFill>
        </p:spPr>
        <p:txBody>
          <a:bodyPr vert="horz" lIns="91440" tIns="45720" rIns="91440" bIns="45720" rtlCol="0" anchor="ctr">
            <a:noAutofit/>
          </a:bodyPr>
          <a:lstStyle>
            <a:lvl1pPr>
              <a:defRPr lang="en-ID" sz="1400" dirty="0"/>
            </a:lvl1pPr>
          </a:lstStyle>
          <a:p>
            <a:pPr lvl="0" algn="ctr"/>
            <a:endParaRPr lang="en-ID" dirty="0"/>
          </a:p>
        </p:txBody>
      </p:sp>
      <p:sp>
        <p:nvSpPr>
          <p:cNvPr id="2" name="Title 1">
            <a:extLst>
              <a:ext uri="{FF2B5EF4-FFF2-40B4-BE49-F238E27FC236}">
                <a16:creationId xmlns:a16="http://schemas.microsoft.com/office/drawing/2014/main" id="{4C1024B0-0921-4653-B244-DD1C4D7EC14D}"/>
              </a:ext>
            </a:extLst>
          </p:cNvPr>
          <p:cNvSpPr>
            <a:spLocks noGrp="1"/>
          </p:cNvSpPr>
          <p:nvPr>
            <p:ph type="ctrTitle"/>
          </p:nvPr>
        </p:nvSpPr>
        <p:spPr>
          <a:xfrm>
            <a:off x="587380" y="584199"/>
            <a:ext cx="5508620" cy="3694093"/>
          </a:xfrm>
          <a:prstGeom prst="rect">
            <a:avLst/>
          </a:prstGeom>
        </p:spPr>
        <p:txBody>
          <a:bodyPr anchor="b">
            <a:noAutofit/>
          </a:bodyPr>
          <a:lstStyle>
            <a:lvl1pPr algn="l">
              <a:defRPr sz="4400">
                <a:solidFill>
                  <a:schemeClr val="tx1"/>
                </a:solidFill>
              </a:defRPr>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587378" y="4386292"/>
            <a:ext cx="5508620" cy="1423958"/>
          </a:xfrm>
          <a:prstGeom prst="rect">
            <a:avLst/>
          </a:prstGeom>
        </p:spPr>
        <p:txBody>
          <a:bodyPr>
            <a:noAutofit/>
          </a:bodyPr>
          <a:lstStyle>
            <a:lvl1pPr marL="0" indent="0" algn="l">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4" name="Rectangle 3">
            <a:extLst>
              <a:ext uri="{FF2B5EF4-FFF2-40B4-BE49-F238E27FC236}">
                <a16:creationId xmlns:a16="http://schemas.microsoft.com/office/drawing/2014/main" id="{459AD306-A7EB-56A5-0710-BCB555093871}"/>
              </a:ext>
            </a:extLst>
          </p:cNvPr>
          <p:cNvSpPr/>
          <p:nvPr userDrawn="1"/>
        </p:nvSpPr>
        <p:spPr>
          <a:xfrm>
            <a:off x="587377" y="4278292"/>
            <a:ext cx="1550635" cy="10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Tree>
    <p:extLst>
      <p:ext uri="{BB962C8B-B14F-4D97-AF65-F5344CB8AC3E}">
        <p14:creationId xmlns:p14="http://schemas.microsoft.com/office/powerpoint/2010/main" val="13465821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S02V2">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0" y="1581954"/>
            <a:ext cx="12191999" cy="36940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a:extLst>
              <a:ext uri="{FF2B5EF4-FFF2-40B4-BE49-F238E27FC236}">
                <a16:creationId xmlns:a16="http://schemas.microsoft.com/office/drawing/2014/main" id="{4C1024B0-0921-4653-B244-DD1C4D7EC14D}"/>
              </a:ext>
            </a:extLst>
          </p:cNvPr>
          <p:cNvSpPr>
            <a:spLocks noGrp="1"/>
          </p:cNvSpPr>
          <p:nvPr>
            <p:ph type="ctrTitle"/>
          </p:nvPr>
        </p:nvSpPr>
        <p:spPr>
          <a:xfrm>
            <a:off x="587379" y="1819275"/>
            <a:ext cx="11017243" cy="1801792"/>
          </a:xfrm>
          <a:prstGeom prst="rect">
            <a:avLst/>
          </a:prstGeom>
        </p:spPr>
        <p:txBody>
          <a:bodyPr anchor="b">
            <a:noAutofit/>
          </a:bodyPr>
          <a:lstStyle>
            <a:lvl1pPr algn="ctr">
              <a:defRPr sz="4400">
                <a:solidFill>
                  <a:schemeClr val="tx1"/>
                </a:solidFill>
              </a:defRPr>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587377" y="3729067"/>
            <a:ext cx="11017247" cy="1309660"/>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4" name="Rectangle 3">
            <a:extLst>
              <a:ext uri="{FF2B5EF4-FFF2-40B4-BE49-F238E27FC236}">
                <a16:creationId xmlns:a16="http://schemas.microsoft.com/office/drawing/2014/main" id="{459AD306-A7EB-56A5-0710-BCB555093871}"/>
              </a:ext>
            </a:extLst>
          </p:cNvPr>
          <p:cNvSpPr/>
          <p:nvPr userDrawn="1"/>
        </p:nvSpPr>
        <p:spPr>
          <a:xfrm>
            <a:off x="5320683" y="3621067"/>
            <a:ext cx="1550635"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lvl="0" algn="ctr"/>
            <a:endParaRPr lang="en-GB">
              <a:solidFill>
                <a:schemeClr val="tx1"/>
              </a:solidFill>
            </a:endParaRPr>
          </a:p>
        </p:txBody>
      </p:sp>
    </p:spTree>
    <p:extLst>
      <p:ext uri="{BB962C8B-B14F-4D97-AF65-F5344CB8AC3E}">
        <p14:creationId xmlns:p14="http://schemas.microsoft.com/office/powerpoint/2010/main" val="51663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S02V3">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33B80D-9871-4BF5-834D-202815137F6F}"/>
              </a:ext>
            </a:extLst>
          </p:cNvPr>
          <p:cNvSpPr/>
          <p:nvPr userDrawn="1"/>
        </p:nvSpPr>
        <p:spPr>
          <a:xfrm>
            <a:off x="587374" y="1162050"/>
            <a:ext cx="11017252" cy="2459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a:extLst>
              <a:ext uri="{FF2B5EF4-FFF2-40B4-BE49-F238E27FC236}">
                <a16:creationId xmlns:a16="http://schemas.microsoft.com/office/drawing/2014/main" id="{4C1024B0-0921-4653-B244-DD1C4D7EC14D}"/>
              </a:ext>
            </a:extLst>
          </p:cNvPr>
          <p:cNvSpPr>
            <a:spLocks noGrp="1"/>
          </p:cNvSpPr>
          <p:nvPr>
            <p:ph type="ctrTitle"/>
          </p:nvPr>
        </p:nvSpPr>
        <p:spPr>
          <a:xfrm>
            <a:off x="771526" y="1819275"/>
            <a:ext cx="10648950" cy="1801792"/>
          </a:xfrm>
          <a:prstGeom prst="rect">
            <a:avLst/>
          </a:prstGeom>
        </p:spPr>
        <p:txBody>
          <a:bodyPr anchor="b">
            <a:noAutofit/>
          </a:bodyPr>
          <a:lstStyle>
            <a:lvl1pPr algn="ctr">
              <a:defRPr sz="4400">
                <a:solidFill>
                  <a:schemeClr val="tx1"/>
                </a:solidFill>
              </a:defRPr>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6F98EA48-F0F1-4559-8320-92B0A8959DAA}"/>
              </a:ext>
            </a:extLst>
          </p:cNvPr>
          <p:cNvSpPr>
            <a:spLocks noGrp="1"/>
          </p:cNvSpPr>
          <p:nvPr>
            <p:ph type="subTitle" idx="1"/>
          </p:nvPr>
        </p:nvSpPr>
        <p:spPr>
          <a:xfrm>
            <a:off x="771524" y="3729067"/>
            <a:ext cx="10648954" cy="1309660"/>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4" name="Rectangle 3">
            <a:extLst>
              <a:ext uri="{FF2B5EF4-FFF2-40B4-BE49-F238E27FC236}">
                <a16:creationId xmlns:a16="http://schemas.microsoft.com/office/drawing/2014/main" id="{459AD306-A7EB-56A5-0710-BCB555093871}"/>
              </a:ext>
            </a:extLst>
          </p:cNvPr>
          <p:cNvSpPr/>
          <p:nvPr userDrawn="1"/>
        </p:nvSpPr>
        <p:spPr>
          <a:xfrm>
            <a:off x="5320683" y="3621067"/>
            <a:ext cx="1550635"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lvl="0" algn="ctr"/>
            <a:endParaRPr lang="en-GB">
              <a:solidFill>
                <a:schemeClr val="tx1"/>
              </a:solidFill>
            </a:endParaRPr>
          </a:p>
        </p:txBody>
      </p:sp>
    </p:spTree>
    <p:extLst>
      <p:ext uri="{BB962C8B-B14F-4D97-AF65-F5344CB8AC3E}">
        <p14:creationId xmlns:p14="http://schemas.microsoft.com/office/powerpoint/2010/main" val="4220467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S03V1">
    <p:bg>
      <p:bgPr>
        <a:solidFill>
          <a:schemeClr val="bg1"/>
        </a:solidFill>
        <a:effectLst/>
      </p:bgPr>
    </p:bg>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BDCF8FA-4C1D-9BFC-D8AE-5C17F966E3BE}"/>
              </a:ext>
            </a:extLst>
          </p:cNvPr>
          <p:cNvSpPr>
            <a:spLocks noGrp="1"/>
          </p:cNvSpPr>
          <p:nvPr>
            <p:ph type="body" sz="quarter" idx="17" hasCustomPrompt="1"/>
          </p:nvPr>
        </p:nvSpPr>
        <p:spPr>
          <a:xfrm>
            <a:off x="587375" y="1889609"/>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1</a:t>
            </a:r>
          </a:p>
        </p:txBody>
      </p:sp>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1743077" cy="174307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900112"/>
            <a:ext cx="11017250" cy="728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1550986" y="1884844"/>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9" name="Text Placeholder 7">
            <a:extLst>
              <a:ext uri="{FF2B5EF4-FFF2-40B4-BE49-F238E27FC236}">
                <a16:creationId xmlns:a16="http://schemas.microsoft.com/office/drawing/2014/main" id="{0A59D80C-551C-725C-8B7C-24F4711202D0}"/>
              </a:ext>
            </a:extLst>
          </p:cNvPr>
          <p:cNvSpPr>
            <a:spLocks noGrp="1"/>
          </p:cNvSpPr>
          <p:nvPr>
            <p:ph type="body" sz="quarter" idx="18" hasCustomPrompt="1"/>
          </p:nvPr>
        </p:nvSpPr>
        <p:spPr>
          <a:xfrm>
            <a:off x="587375" y="3099813"/>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2</a:t>
            </a:r>
          </a:p>
        </p:txBody>
      </p:sp>
      <p:sp>
        <p:nvSpPr>
          <p:cNvPr id="11" name="Text Placeholder 7">
            <a:extLst>
              <a:ext uri="{FF2B5EF4-FFF2-40B4-BE49-F238E27FC236}">
                <a16:creationId xmlns:a16="http://schemas.microsoft.com/office/drawing/2014/main" id="{F7AA0954-82E4-2DAD-7CDC-61448C5F6FBF}"/>
              </a:ext>
            </a:extLst>
          </p:cNvPr>
          <p:cNvSpPr>
            <a:spLocks noGrp="1"/>
          </p:cNvSpPr>
          <p:nvPr>
            <p:ph type="body" sz="quarter" idx="20"/>
          </p:nvPr>
        </p:nvSpPr>
        <p:spPr>
          <a:xfrm>
            <a:off x="1550986" y="3095048"/>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5" name="Text Placeholder 7">
            <a:extLst>
              <a:ext uri="{FF2B5EF4-FFF2-40B4-BE49-F238E27FC236}">
                <a16:creationId xmlns:a16="http://schemas.microsoft.com/office/drawing/2014/main" id="{F31CC0B4-867A-1333-CE00-F90FB2CAB100}"/>
              </a:ext>
            </a:extLst>
          </p:cNvPr>
          <p:cNvSpPr>
            <a:spLocks noGrp="1"/>
          </p:cNvSpPr>
          <p:nvPr>
            <p:ph type="body" sz="quarter" idx="21" hasCustomPrompt="1"/>
          </p:nvPr>
        </p:nvSpPr>
        <p:spPr>
          <a:xfrm>
            <a:off x="587375" y="4310017"/>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3</a:t>
            </a:r>
          </a:p>
        </p:txBody>
      </p:sp>
      <p:sp>
        <p:nvSpPr>
          <p:cNvPr id="27" name="Text Placeholder 7">
            <a:extLst>
              <a:ext uri="{FF2B5EF4-FFF2-40B4-BE49-F238E27FC236}">
                <a16:creationId xmlns:a16="http://schemas.microsoft.com/office/drawing/2014/main" id="{15CB68D2-0292-66D9-8CA2-611A07F41E91}"/>
              </a:ext>
            </a:extLst>
          </p:cNvPr>
          <p:cNvSpPr>
            <a:spLocks noGrp="1"/>
          </p:cNvSpPr>
          <p:nvPr>
            <p:ph type="body" sz="quarter" idx="23"/>
          </p:nvPr>
        </p:nvSpPr>
        <p:spPr>
          <a:xfrm>
            <a:off x="1550986" y="4305252"/>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8" name="Text Placeholder 7">
            <a:extLst>
              <a:ext uri="{FF2B5EF4-FFF2-40B4-BE49-F238E27FC236}">
                <a16:creationId xmlns:a16="http://schemas.microsoft.com/office/drawing/2014/main" id="{C5E9DAD3-1973-7DDD-C39D-C25E4355803E}"/>
              </a:ext>
            </a:extLst>
          </p:cNvPr>
          <p:cNvSpPr>
            <a:spLocks noGrp="1"/>
          </p:cNvSpPr>
          <p:nvPr>
            <p:ph type="body" sz="quarter" idx="24" hasCustomPrompt="1"/>
          </p:nvPr>
        </p:nvSpPr>
        <p:spPr>
          <a:xfrm>
            <a:off x="587375" y="5520222"/>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4</a:t>
            </a:r>
          </a:p>
        </p:txBody>
      </p:sp>
      <p:sp>
        <p:nvSpPr>
          <p:cNvPr id="30" name="Text Placeholder 7">
            <a:extLst>
              <a:ext uri="{FF2B5EF4-FFF2-40B4-BE49-F238E27FC236}">
                <a16:creationId xmlns:a16="http://schemas.microsoft.com/office/drawing/2014/main" id="{BB2EEE4A-9F60-BC13-7389-5C6ABE10D46E}"/>
              </a:ext>
            </a:extLst>
          </p:cNvPr>
          <p:cNvSpPr>
            <a:spLocks noGrp="1"/>
          </p:cNvSpPr>
          <p:nvPr>
            <p:ph type="body" sz="quarter" idx="26"/>
          </p:nvPr>
        </p:nvSpPr>
        <p:spPr>
          <a:xfrm>
            <a:off x="1550986" y="5515457"/>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31" name="Text Placeholder 7">
            <a:extLst>
              <a:ext uri="{FF2B5EF4-FFF2-40B4-BE49-F238E27FC236}">
                <a16:creationId xmlns:a16="http://schemas.microsoft.com/office/drawing/2014/main" id="{80BA4CCE-4622-D674-399D-036E98F61614}"/>
              </a:ext>
            </a:extLst>
          </p:cNvPr>
          <p:cNvSpPr>
            <a:spLocks noGrp="1"/>
          </p:cNvSpPr>
          <p:nvPr>
            <p:ph type="body" sz="quarter" idx="27" hasCustomPrompt="1"/>
          </p:nvPr>
        </p:nvSpPr>
        <p:spPr>
          <a:xfrm>
            <a:off x="6315075" y="1889609"/>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5</a:t>
            </a:r>
          </a:p>
        </p:txBody>
      </p:sp>
      <p:sp>
        <p:nvSpPr>
          <p:cNvPr id="33" name="Text Placeholder 7">
            <a:extLst>
              <a:ext uri="{FF2B5EF4-FFF2-40B4-BE49-F238E27FC236}">
                <a16:creationId xmlns:a16="http://schemas.microsoft.com/office/drawing/2014/main" id="{BEC7F440-76A7-0A08-D512-D594C7FEA405}"/>
              </a:ext>
            </a:extLst>
          </p:cNvPr>
          <p:cNvSpPr>
            <a:spLocks noGrp="1"/>
          </p:cNvSpPr>
          <p:nvPr>
            <p:ph type="body" sz="quarter" idx="29"/>
          </p:nvPr>
        </p:nvSpPr>
        <p:spPr>
          <a:xfrm>
            <a:off x="7278686" y="1884844"/>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34" name="Text Placeholder 7">
            <a:extLst>
              <a:ext uri="{FF2B5EF4-FFF2-40B4-BE49-F238E27FC236}">
                <a16:creationId xmlns:a16="http://schemas.microsoft.com/office/drawing/2014/main" id="{EAD80685-DE91-D8A4-D019-BDA690450524}"/>
              </a:ext>
            </a:extLst>
          </p:cNvPr>
          <p:cNvSpPr>
            <a:spLocks noGrp="1"/>
          </p:cNvSpPr>
          <p:nvPr>
            <p:ph type="body" sz="quarter" idx="30" hasCustomPrompt="1"/>
          </p:nvPr>
        </p:nvSpPr>
        <p:spPr>
          <a:xfrm>
            <a:off x="6315075" y="3099813"/>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6</a:t>
            </a:r>
          </a:p>
        </p:txBody>
      </p:sp>
      <p:sp>
        <p:nvSpPr>
          <p:cNvPr id="36" name="Text Placeholder 7">
            <a:extLst>
              <a:ext uri="{FF2B5EF4-FFF2-40B4-BE49-F238E27FC236}">
                <a16:creationId xmlns:a16="http://schemas.microsoft.com/office/drawing/2014/main" id="{94D5B001-7EC8-CE55-DBB3-470FA298AA4F}"/>
              </a:ext>
            </a:extLst>
          </p:cNvPr>
          <p:cNvSpPr>
            <a:spLocks noGrp="1"/>
          </p:cNvSpPr>
          <p:nvPr>
            <p:ph type="body" sz="quarter" idx="32"/>
          </p:nvPr>
        </p:nvSpPr>
        <p:spPr>
          <a:xfrm>
            <a:off x="7278686" y="3095048"/>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37" name="Text Placeholder 7">
            <a:extLst>
              <a:ext uri="{FF2B5EF4-FFF2-40B4-BE49-F238E27FC236}">
                <a16:creationId xmlns:a16="http://schemas.microsoft.com/office/drawing/2014/main" id="{5CCC7C13-4DEA-093A-C56B-6B68A3343148}"/>
              </a:ext>
            </a:extLst>
          </p:cNvPr>
          <p:cNvSpPr>
            <a:spLocks noGrp="1"/>
          </p:cNvSpPr>
          <p:nvPr>
            <p:ph type="body" sz="quarter" idx="33" hasCustomPrompt="1"/>
          </p:nvPr>
        </p:nvSpPr>
        <p:spPr>
          <a:xfrm>
            <a:off x="6315075" y="4310017"/>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US" dirty="0"/>
              <a:t>7</a:t>
            </a:r>
            <a:endParaRPr lang="en-GB" dirty="0"/>
          </a:p>
        </p:txBody>
      </p:sp>
      <p:sp>
        <p:nvSpPr>
          <p:cNvPr id="39" name="Text Placeholder 7">
            <a:extLst>
              <a:ext uri="{FF2B5EF4-FFF2-40B4-BE49-F238E27FC236}">
                <a16:creationId xmlns:a16="http://schemas.microsoft.com/office/drawing/2014/main" id="{DE4763C5-AB04-D0BB-BC2B-A0E144728228}"/>
              </a:ext>
            </a:extLst>
          </p:cNvPr>
          <p:cNvSpPr>
            <a:spLocks noGrp="1"/>
          </p:cNvSpPr>
          <p:nvPr>
            <p:ph type="body" sz="quarter" idx="35"/>
          </p:nvPr>
        </p:nvSpPr>
        <p:spPr>
          <a:xfrm>
            <a:off x="7278686" y="4305252"/>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40" name="Text Placeholder 7">
            <a:extLst>
              <a:ext uri="{FF2B5EF4-FFF2-40B4-BE49-F238E27FC236}">
                <a16:creationId xmlns:a16="http://schemas.microsoft.com/office/drawing/2014/main" id="{019E6F1B-C14A-F9FC-D881-B2CF75A3FB77}"/>
              </a:ext>
            </a:extLst>
          </p:cNvPr>
          <p:cNvSpPr>
            <a:spLocks noGrp="1"/>
          </p:cNvSpPr>
          <p:nvPr>
            <p:ph type="body" sz="quarter" idx="36" hasCustomPrompt="1"/>
          </p:nvPr>
        </p:nvSpPr>
        <p:spPr>
          <a:xfrm>
            <a:off x="6315075" y="5520222"/>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8</a:t>
            </a:r>
          </a:p>
        </p:txBody>
      </p:sp>
      <p:sp>
        <p:nvSpPr>
          <p:cNvPr id="42" name="Text Placeholder 7">
            <a:extLst>
              <a:ext uri="{FF2B5EF4-FFF2-40B4-BE49-F238E27FC236}">
                <a16:creationId xmlns:a16="http://schemas.microsoft.com/office/drawing/2014/main" id="{101049CB-1A56-606E-8D05-5A9A9A8E5904}"/>
              </a:ext>
            </a:extLst>
          </p:cNvPr>
          <p:cNvSpPr>
            <a:spLocks noGrp="1"/>
          </p:cNvSpPr>
          <p:nvPr>
            <p:ph type="body" sz="quarter" idx="38"/>
          </p:nvPr>
        </p:nvSpPr>
        <p:spPr>
          <a:xfrm>
            <a:off x="7278686" y="5515457"/>
            <a:ext cx="4325939"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1237106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S03V2">
    <p:bg>
      <p:bgPr>
        <a:solidFill>
          <a:schemeClr val="bg1"/>
        </a:solidFill>
        <a:effectLst/>
      </p:bgPr>
    </p:bg>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BDCF8FA-4C1D-9BFC-D8AE-5C17F966E3BE}"/>
              </a:ext>
            </a:extLst>
          </p:cNvPr>
          <p:cNvSpPr>
            <a:spLocks noGrp="1"/>
          </p:cNvSpPr>
          <p:nvPr>
            <p:ph type="body" sz="quarter" idx="17" hasCustomPrompt="1"/>
          </p:nvPr>
        </p:nvSpPr>
        <p:spPr>
          <a:xfrm>
            <a:off x="5948027" y="1889609"/>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1</a:t>
            </a:r>
          </a:p>
        </p:txBody>
      </p:sp>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1743077" cy="174307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900112"/>
            <a:ext cx="11017250" cy="728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6911638" y="1884844"/>
            <a:ext cx="4692987"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9" name="Text Placeholder 7">
            <a:extLst>
              <a:ext uri="{FF2B5EF4-FFF2-40B4-BE49-F238E27FC236}">
                <a16:creationId xmlns:a16="http://schemas.microsoft.com/office/drawing/2014/main" id="{0A59D80C-551C-725C-8B7C-24F4711202D0}"/>
              </a:ext>
            </a:extLst>
          </p:cNvPr>
          <p:cNvSpPr>
            <a:spLocks noGrp="1"/>
          </p:cNvSpPr>
          <p:nvPr>
            <p:ph type="body" sz="quarter" idx="18" hasCustomPrompt="1"/>
          </p:nvPr>
        </p:nvSpPr>
        <p:spPr>
          <a:xfrm>
            <a:off x="5948027" y="3099813"/>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2</a:t>
            </a:r>
          </a:p>
        </p:txBody>
      </p:sp>
      <p:sp>
        <p:nvSpPr>
          <p:cNvPr id="11" name="Text Placeholder 7">
            <a:extLst>
              <a:ext uri="{FF2B5EF4-FFF2-40B4-BE49-F238E27FC236}">
                <a16:creationId xmlns:a16="http://schemas.microsoft.com/office/drawing/2014/main" id="{F7AA0954-82E4-2DAD-7CDC-61448C5F6FBF}"/>
              </a:ext>
            </a:extLst>
          </p:cNvPr>
          <p:cNvSpPr>
            <a:spLocks noGrp="1"/>
          </p:cNvSpPr>
          <p:nvPr>
            <p:ph type="body" sz="quarter" idx="20"/>
          </p:nvPr>
        </p:nvSpPr>
        <p:spPr>
          <a:xfrm>
            <a:off x="6911638" y="3095048"/>
            <a:ext cx="4692987"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5" name="Text Placeholder 7">
            <a:extLst>
              <a:ext uri="{FF2B5EF4-FFF2-40B4-BE49-F238E27FC236}">
                <a16:creationId xmlns:a16="http://schemas.microsoft.com/office/drawing/2014/main" id="{F31CC0B4-867A-1333-CE00-F90FB2CAB100}"/>
              </a:ext>
            </a:extLst>
          </p:cNvPr>
          <p:cNvSpPr>
            <a:spLocks noGrp="1"/>
          </p:cNvSpPr>
          <p:nvPr>
            <p:ph type="body" sz="quarter" idx="21" hasCustomPrompt="1"/>
          </p:nvPr>
        </p:nvSpPr>
        <p:spPr>
          <a:xfrm>
            <a:off x="5948027" y="4310017"/>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3</a:t>
            </a:r>
          </a:p>
        </p:txBody>
      </p:sp>
      <p:sp>
        <p:nvSpPr>
          <p:cNvPr id="27" name="Text Placeholder 7">
            <a:extLst>
              <a:ext uri="{FF2B5EF4-FFF2-40B4-BE49-F238E27FC236}">
                <a16:creationId xmlns:a16="http://schemas.microsoft.com/office/drawing/2014/main" id="{15CB68D2-0292-66D9-8CA2-611A07F41E91}"/>
              </a:ext>
            </a:extLst>
          </p:cNvPr>
          <p:cNvSpPr>
            <a:spLocks noGrp="1"/>
          </p:cNvSpPr>
          <p:nvPr>
            <p:ph type="body" sz="quarter" idx="23"/>
          </p:nvPr>
        </p:nvSpPr>
        <p:spPr>
          <a:xfrm>
            <a:off x="6911638" y="4305252"/>
            <a:ext cx="4692987"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8" name="Text Placeholder 7">
            <a:extLst>
              <a:ext uri="{FF2B5EF4-FFF2-40B4-BE49-F238E27FC236}">
                <a16:creationId xmlns:a16="http://schemas.microsoft.com/office/drawing/2014/main" id="{C5E9DAD3-1973-7DDD-C39D-C25E4355803E}"/>
              </a:ext>
            </a:extLst>
          </p:cNvPr>
          <p:cNvSpPr>
            <a:spLocks noGrp="1"/>
          </p:cNvSpPr>
          <p:nvPr>
            <p:ph type="body" sz="quarter" idx="24" hasCustomPrompt="1"/>
          </p:nvPr>
        </p:nvSpPr>
        <p:spPr>
          <a:xfrm>
            <a:off x="5948027" y="5520222"/>
            <a:ext cx="753578"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3600" b="1" dirty="0">
                <a:solidFill>
                  <a:schemeClr val="lt1"/>
                </a:solidFill>
              </a:defRPr>
            </a:lvl1pPr>
          </a:lstStyle>
          <a:p>
            <a:pPr lvl="0" algn="ctr"/>
            <a:r>
              <a:rPr lang="en-GB" dirty="0"/>
              <a:t>4</a:t>
            </a:r>
          </a:p>
        </p:txBody>
      </p:sp>
      <p:sp>
        <p:nvSpPr>
          <p:cNvPr id="30" name="Text Placeholder 7">
            <a:extLst>
              <a:ext uri="{FF2B5EF4-FFF2-40B4-BE49-F238E27FC236}">
                <a16:creationId xmlns:a16="http://schemas.microsoft.com/office/drawing/2014/main" id="{BB2EEE4A-9F60-BC13-7389-5C6ABE10D46E}"/>
              </a:ext>
            </a:extLst>
          </p:cNvPr>
          <p:cNvSpPr>
            <a:spLocks noGrp="1"/>
          </p:cNvSpPr>
          <p:nvPr>
            <p:ph type="body" sz="quarter" idx="26"/>
          </p:nvPr>
        </p:nvSpPr>
        <p:spPr>
          <a:xfrm>
            <a:off x="6911638" y="5515457"/>
            <a:ext cx="4692987"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4" name="Rectangle 3">
            <a:extLst>
              <a:ext uri="{FF2B5EF4-FFF2-40B4-BE49-F238E27FC236}">
                <a16:creationId xmlns:a16="http://schemas.microsoft.com/office/drawing/2014/main" id="{87BCAFF3-1EA2-2D5E-52F7-058EFC439DFD}"/>
              </a:ext>
            </a:extLst>
          </p:cNvPr>
          <p:cNvSpPr/>
          <p:nvPr userDrawn="1"/>
        </p:nvSpPr>
        <p:spPr>
          <a:xfrm>
            <a:off x="461982" y="4653800"/>
            <a:ext cx="1620000" cy="16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ID">
              <a:solidFill>
                <a:schemeClr val="tx1"/>
              </a:solidFill>
            </a:endParaRPr>
          </a:p>
        </p:txBody>
      </p:sp>
      <p:sp>
        <p:nvSpPr>
          <p:cNvPr id="5" name="Rectangle 4">
            <a:extLst>
              <a:ext uri="{FF2B5EF4-FFF2-40B4-BE49-F238E27FC236}">
                <a16:creationId xmlns:a16="http://schemas.microsoft.com/office/drawing/2014/main" id="{1200C168-C6A3-CBB4-7DCD-EF4D1CC32B74}"/>
              </a:ext>
            </a:extLst>
          </p:cNvPr>
          <p:cNvSpPr/>
          <p:nvPr userDrawn="1"/>
        </p:nvSpPr>
        <p:spPr>
          <a:xfrm>
            <a:off x="3917126" y="1889609"/>
            <a:ext cx="1620000" cy="16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ID">
              <a:solidFill>
                <a:schemeClr val="tx1"/>
              </a:solidFill>
            </a:endParaRPr>
          </a:p>
        </p:txBody>
      </p:sp>
      <p:sp>
        <p:nvSpPr>
          <p:cNvPr id="6" name="Picture Placeholder 9">
            <a:extLst>
              <a:ext uri="{FF2B5EF4-FFF2-40B4-BE49-F238E27FC236}">
                <a16:creationId xmlns:a16="http://schemas.microsoft.com/office/drawing/2014/main" id="{48AE1E1D-5338-6A91-AEBB-C3AB11D4B631}"/>
              </a:ext>
            </a:extLst>
          </p:cNvPr>
          <p:cNvSpPr>
            <a:spLocks noGrp="1"/>
          </p:cNvSpPr>
          <p:nvPr>
            <p:ph type="pic" sz="quarter" idx="10"/>
          </p:nvPr>
        </p:nvSpPr>
        <p:spPr>
          <a:xfrm>
            <a:off x="587375" y="2003909"/>
            <a:ext cx="4828191" cy="4144498"/>
          </a:xfrm>
          <a:prstGeom prst="rect">
            <a:avLst/>
          </a:prstGeom>
          <a:solidFill>
            <a:schemeClr val="accent2"/>
          </a:solidFill>
        </p:spPr>
        <p:txBody>
          <a:bodyPr vert="horz" lIns="91440" tIns="45720" rIns="91440" bIns="45720" rtlCol="0" anchor="ctr">
            <a:noAutofit/>
          </a:bodyPr>
          <a:lstStyle>
            <a:lvl1pPr>
              <a:defRPr lang="en-ID" sz="1400"/>
            </a:lvl1pPr>
          </a:lstStyle>
          <a:p>
            <a:pPr lvl="0" algn="ctr"/>
            <a:endParaRPr lang="en-ID"/>
          </a:p>
        </p:txBody>
      </p:sp>
    </p:spTree>
    <p:extLst>
      <p:ext uri="{BB962C8B-B14F-4D97-AF65-F5344CB8AC3E}">
        <p14:creationId xmlns:p14="http://schemas.microsoft.com/office/powerpoint/2010/main" val="2342715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E3E94-8696-48C2-F283-3E0B8B2A06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BE0C35-1804-D711-FD73-C572847A88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BB849D-A0D6-1F16-0321-AA5B971DBC4A}"/>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D64813AF-2889-7359-7AC8-0C6067D644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F6F3A-85FC-A386-0318-804B5E8E4B6D}"/>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68332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S04V1">
    <p:bg>
      <p:bgPr>
        <a:solidFill>
          <a:schemeClr val="bg1"/>
        </a:solidFill>
        <a:effectLst/>
      </p:bgPr>
    </p:bg>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BDCF8FA-4C1D-9BFC-D8AE-5C17F966E3BE}"/>
              </a:ext>
            </a:extLst>
          </p:cNvPr>
          <p:cNvSpPr>
            <a:spLocks noGrp="1"/>
          </p:cNvSpPr>
          <p:nvPr>
            <p:ph type="body" sz="quarter" idx="17" hasCustomPrompt="1"/>
          </p:nvPr>
        </p:nvSpPr>
        <p:spPr>
          <a:xfrm>
            <a:off x="4667251" y="1889609"/>
            <a:ext cx="107950"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1743077" cy="174307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4667251" y="584200"/>
            <a:ext cx="6937375" cy="1158875"/>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4946652" y="1884844"/>
            <a:ext cx="6657974"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4" name="Rectangle 3">
            <a:extLst>
              <a:ext uri="{FF2B5EF4-FFF2-40B4-BE49-F238E27FC236}">
                <a16:creationId xmlns:a16="http://schemas.microsoft.com/office/drawing/2014/main" id="{5293B3F5-F59B-7C3F-A953-D83BF1E9863E}"/>
              </a:ext>
            </a:extLst>
          </p:cNvPr>
          <p:cNvSpPr/>
          <p:nvPr userDrawn="1"/>
        </p:nvSpPr>
        <p:spPr>
          <a:xfrm>
            <a:off x="587375" y="4833800"/>
            <a:ext cx="1440000" cy="14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Picture Placeholder 3">
            <a:extLst>
              <a:ext uri="{FF2B5EF4-FFF2-40B4-BE49-F238E27FC236}">
                <a16:creationId xmlns:a16="http://schemas.microsoft.com/office/drawing/2014/main" id="{8DF470F1-2185-B184-78BF-4280296087E7}"/>
              </a:ext>
            </a:extLst>
          </p:cNvPr>
          <p:cNvSpPr>
            <a:spLocks noGrp="1"/>
          </p:cNvSpPr>
          <p:nvPr>
            <p:ph type="pic" sz="quarter" idx="10"/>
          </p:nvPr>
        </p:nvSpPr>
        <p:spPr>
          <a:xfrm>
            <a:off x="712771" y="584200"/>
            <a:ext cx="3367106" cy="5564207"/>
          </a:xfrm>
          <a:prstGeom prst="rect">
            <a:avLst/>
          </a:prstGeom>
          <a:solidFill>
            <a:schemeClr val="accent2"/>
          </a:solidFill>
        </p:spPr>
        <p:txBody>
          <a:bodyPr vert="horz" lIns="91440" tIns="45720" rIns="91440" bIns="45720" rtlCol="0" anchor="ctr">
            <a:noAutofit/>
          </a:bodyPr>
          <a:lstStyle>
            <a:lvl1pPr>
              <a:defRPr lang="en-ID" sz="1400"/>
            </a:lvl1pPr>
          </a:lstStyle>
          <a:p>
            <a:pPr lvl="0" algn="ctr"/>
            <a:endParaRPr lang="en-ID" dirty="0"/>
          </a:p>
        </p:txBody>
      </p:sp>
      <p:sp>
        <p:nvSpPr>
          <p:cNvPr id="6" name="Text Placeholder 7">
            <a:extLst>
              <a:ext uri="{FF2B5EF4-FFF2-40B4-BE49-F238E27FC236}">
                <a16:creationId xmlns:a16="http://schemas.microsoft.com/office/drawing/2014/main" id="{139508AC-A555-3AF1-8C16-1293891E1B45}"/>
              </a:ext>
            </a:extLst>
          </p:cNvPr>
          <p:cNvSpPr>
            <a:spLocks noGrp="1"/>
          </p:cNvSpPr>
          <p:nvPr>
            <p:ph type="body" sz="quarter" idx="18" hasCustomPrompt="1"/>
          </p:nvPr>
        </p:nvSpPr>
        <p:spPr>
          <a:xfrm>
            <a:off x="4667251" y="2799249"/>
            <a:ext cx="107950"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0" name="Text Placeholder 7">
            <a:extLst>
              <a:ext uri="{FF2B5EF4-FFF2-40B4-BE49-F238E27FC236}">
                <a16:creationId xmlns:a16="http://schemas.microsoft.com/office/drawing/2014/main" id="{991B3922-EF7C-75BC-26A5-E3F399C35DA1}"/>
              </a:ext>
            </a:extLst>
          </p:cNvPr>
          <p:cNvSpPr>
            <a:spLocks noGrp="1"/>
          </p:cNvSpPr>
          <p:nvPr>
            <p:ph type="body" sz="quarter" idx="19"/>
          </p:nvPr>
        </p:nvSpPr>
        <p:spPr>
          <a:xfrm>
            <a:off x="4946652" y="2794484"/>
            <a:ext cx="6657974"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2" name="Text Placeholder 7">
            <a:extLst>
              <a:ext uri="{FF2B5EF4-FFF2-40B4-BE49-F238E27FC236}">
                <a16:creationId xmlns:a16="http://schemas.microsoft.com/office/drawing/2014/main" id="{DAAA0C93-22FB-F901-A143-F75E121C9D7B}"/>
              </a:ext>
            </a:extLst>
          </p:cNvPr>
          <p:cNvSpPr>
            <a:spLocks noGrp="1"/>
          </p:cNvSpPr>
          <p:nvPr>
            <p:ph type="body" sz="quarter" idx="20" hasCustomPrompt="1"/>
          </p:nvPr>
        </p:nvSpPr>
        <p:spPr>
          <a:xfrm>
            <a:off x="4667251" y="3708889"/>
            <a:ext cx="107950"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3" name="Text Placeholder 7">
            <a:extLst>
              <a:ext uri="{FF2B5EF4-FFF2-40B4-BE49-F238E27FC236}">
                <a16:creationId xmlns:a16="http://schemas.microsoft.com/office/drawing/2014/main" id="{95BFD1B9-B6FC-0C76-D38F-833EA2187095}"/>
              </a:ext>
            </a:extLst>
          </p:cNvPr>
          <p:cNvSpPr>
            <a:spLocks noGrp="1"/>
          </p:cNvSpPr>
          <p:nvPr>
            <p:ph type="body" sz="quarter" idx="21"/>
          </p:nvPr>
        </p:nvSpPr>
        <p:spPr>
          <a:xfrm>
            <a:off x="4946652" y="3704124"/>
            <a:ext cx="6657974"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4" name="Text Placeholder 7">
            <a:extLst>
              <a:ext uri="{FF2B5EF4-FFF2-40B4-BE49-F238E27FC236}">
                <a16:creationId xmlns:a16="http://schemas.microsoft.com/office/drawing/2014/main" id="{0DE83CB3-4FF4-BC67-E70E-D08DB7E7C1C0}"/>
              </a:ext>
            </a:extLst>
          </p:cNvPr>
          <p:cNvSpPr>
            <a:spLocks noGrp="1"/>
          </p:cNvSpPr>
          <p:nvPr>
            <p:ph type="body" sz="quarter" idx="22" hasCustomPrompt="1"/>
          </p:nvPr>
        </p:nvSpPr>
        <p:spPr>
          <a:xfrm>
            <a:off x="4667251" y="4618529"/>
            <a:ext cx="107950"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5" name="Text Placeholder 7">
            <a:extLst>
              <a:ext uri="{FF2B5EF4-FFF2-40B4-BE49-F238E27FC236}">
                <a16:creationId xmlns:a16="http://schemas.microsoft.com/office/drawing/2014/main" id="{537D5842-5861-D0AB-650A-B050D51FF6D4}"/>
              </a:ext>
            </a:extLst>
          </p:cNvPr>
          <p:cNvSpPr>
            <a:spLocks noGrp="1"/>
          </p:cNvSpPr>
          <p:nvPr>
            <p:ph type="body" sz="quarter" idx="23"/>
          </p:nvPr>
        </p:nvSpPr>
        <p:spPr>
          <a:xfrm>
            <a:off x="4946652" y="4613764"/>
            <a:ext cx="6657974"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6" name="Text Placeholder 7">
            <a:extLst>
              <a:ext uri="{FF2B5EF4-FFF2-40B4-BE49-F238E27FC236}">
                <a16:creationId xmlns:a16="http://schemas.microsoft.com/office/drawing/2014/main" id="{1C8F732A-D082-92DB-9548-1D313806D96A}"/>
              </a:ext>
            </a:extLst>
          </p:cNvPr>
          <p:cNvSpPr>
            <a:spLocks noGrp="1"/>
          </p:cNvSpPr>
          <p:nvPr>
            <p:ph type="body" sz="quarter" idx="24" hasCustomPrompt="1"/>
          </p:nvPr>
        </p:nvSpPr>
        <p:spPr>
          <a:xfrm>
            <a:off x="4667251" y="5528167"/>
            <a:ext cx="107950" cy="753578"/>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7" name="Text Placeholder 7">
            <a:extLst>
              <a:ext uri="{FF2B5EF4-FFF2-40B4-BE49-F238E27FC236}">
                <a16:creationId xmlns:a16="http://schemas.microsoft.com/office/drawing/2014/main" id="{B46B6DDF-FBB0-68BC-EDB9-5038752A3005}"/>
              </a:ext>
            </a:extLst>
          </p:cNvPr>
          <p:cNvSpPr>
            <a:spLocks noGrp="1"/>
          </p:cNvSpPr>
          <p:nvPr>
            <p:ph type="body" sz="quarter" idx="25"/>
          </p:nvPr>
        </p:nvSpPr>
        <p:spPr>
          <a:xfrm>
            <a:off x="4946652" y="5523402"/>
            <a:ext cx="6657974" cy="753578"/>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898023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ummary S04V2">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AF77713-F434-F5D2-6BED-BEAD7DF89ED0}"/>
              </a:ext>
            </a:extLst>
          </p:cNvPr>
          <p:cNvSpPr/>
          <p:nvPr userDrawn="1"/>
        </p:nvSpPr>
        <p:spPr>
          <a:xfrm>
            <a:off x="1" y="1609842"/>
            <a:ext cx="1838327" cy="3638316"/>
          </a:xfrm>
          <a:custGeom>
            <a:avLst/>
            <a:gdLst>
              <a:gd name="connsiteX0" fmla="*/ 19169 w 1838327"/>
              <a:gd name="connsiteY0" fmla="*/ 0 h 3638316"/>
              <a:gd name="connsiteX1" fmla="*/ 1838327 w 1838327"/>
              <a:gd name="connsiteY1" fmla="*/ 1819158 h 3638316"/>
              <a:gd name="connsiteX2" fmla="*/ 19169 w 1838327"/>
              <a:gd name="connsiteY2" fmla="*/ 3638316 h 3638316"/>
              <a:gd name="connsiteX3" fmla="*/ 0 w 1838327"/>
              <a:gd name="connsiteY3" fmla="*/ 3637348 h 3638316"/>
              <a:gd name="connsiteX4" fmla="*/ 0 w 1838327"/>
              <a:gd name="connsiteY4" fmla="*/ 968 h 363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327" h="3638316">
                <a:moveTo>
                  <a:pt x="19169" y="0"/>
                </a:moveTo>
                <a:cubicBezTo>
                  <a:pt x="1023862" y="0"/>
                  <a:pt x="1838327" y="814465"/>
                  <a:pt x="1838327" y="1819158"/>
                </a:cubicBezTo>
                <a:cubicBezTo>
                  <a:pt x="1838327" y="2823851"/>
                  <a:pt x="1023862" y="3638316"/>
                  <a:pt x="19169" y="3638316"/>
                </a:cubicBezTo>
                <a:lnTo>
                  <a:pt x="0" y="3637348"/>
                </a:lnTo>
                <a:lnTo>
                  <a:pt x="0" y="9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tx1"/>
              </a:solidFill>
            </a:endParaRPr>
          </a:p>
        </p:txBody>
      </p:sp>
      <p:sp>
        <p:nvSpPr>
          <p:cNvPr id="3" name="Text Placeholder 7">
            <a:extLst>
              <a:ext uri="{FF2B5EF4-FFF2-40B4-BE49-F238E27FC236}">
                <a16:creationId xmlns:a16="http://schemas.microsoft.com/office/drawing/2014/main" id="{4BDCF8FA-4C1D-9BFC-D8AE-5C17F966E3BE}"/>
              </a:ext>
            </a:extLst>
          </p:cNvPr>
          <p:cNvSpPr>
            <a:spLocks noGrp="1"/>
          </p:cNvSpPr>
          <p:nvPr>
            <p:ph type="body" sz="quarter" idx="17" hasCustomPrompt="1"/>
          </p:nvPr>
        </p:nvSpPr>
        <p:spPr>
          <a:xfrm>
            <a:off x="2425702" y="588965"/>
            <a:ext cx="107950" cy="933684"/>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rot="16200000">
            <a:off x="-1540671" y="2709068"/>
            <a:ext cx="5695958" cy="1439864"/>
          </a:xfrm>
          <a:prstGeom prst="rect">
            <a:avLst/>
          </a:prstGeom>
        </p:spPr>
        <p:txBody>
          <a:bodyPr>
            <a:noAutofit/>
          </a:bodyPr>
          <a:lstStyle>
            <a:lvl1pPr algn="ctr">
              <a:defRPr>
                <a:solidFill>
                  <a:schemeClr val="tx1"/>
                </a:solidFill>
              </a:defRPr>
            </a:lvl1pPr>
          </a:lstStyle>
          <a:p>
            <a:r>
              <a:rPr lang="en-US" dirty="0"/>
              <a:t>Click to edit Master title style</a:t>
            </a:r>
            <a:endParaRPr lang="en-ID" dirty="0"/>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2705103" y="584200"/>
            <a:ext cx="8899522" cy="933684"/>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6" name="Text Placeholder 7">
            <a:extLst>
              <a:ext uri="{FF2B5EF4-FFF2-40B4-BE49-F238E27FC236}">
                <a16:creationId xmlns:a16="http://schemas.microsoft.com/office/drawing/2014/main" id="{139508AC-A555-3AF1-8C16-1293891E1B45}"/>
              </a:ext>
            </a:extLst>
          </p:cNvPr>
          <p:cNvSpPr>
            <a:spLocks noGrp="1"/>
          </p:cNvSpPr>
          <p:nvPr>
            <p:ph type="body" sz="quarter" idx="18" hasCustomPrompt="1"/>
          </p:nvPr>
        </p:nvSpPr>
        <p:spPr>
          <a:xfrm>
            <a:off x="2425702" y="1776753"/>
            <a:ext cx="107950" cy="933684"/>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0" name="Text Placeholder 7">
            <a:extLst>
              <a:ext uri="{FF2B5EF4-FFF2-40B4-BE49-F238E27FC236}">
                <a16:creationId xmlns:a16="http://schemas.microsoft.com/office/drawing/2014/main" id="{991B3922-EF7C-75BC-26A5-E3F399C35DA1}"/>
              </a:ext>
            </a:extLst>
          </p:cNvPr>
          <p:cNvSpPr>
            <a:spLocks noGrp="1"/>
          </p:cNvSpPr>
          <p:nvPr>
            <p:ph type="body" sz="quarter" idx="19"/>
          </p:nvPr>
        </p:nvSpPr>
        <p:spPr>
          <a:xfrm>
            <a:off x="2705103" y="1771988"/>
            <a:ext cx="8899522" cy="933684"/>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2" name="Text Placeholder 7">
            <a:extLst>
              <a:ext uri="{FF2B5EF4-FFF2-40B4-BE49-F238E27FC236}">
                <a16:creationId xmlns:a16="http://schemas.microsoft.com/office/drawing/2014/main" id="{DAAA0C93-22FB-F901-A143-F75E121C9D7B}"/>
              </a:ext>
            </a:extLst>
          </p:cNvPr>
          <p:cNvSpPr>
            <a:spLocks noGrp="1"/>
          </p:cNvSpPr>
          <p:nvPr>
            <p:ph type="body" sz="quarter" idx="20" hasCustomPrompt="1"/>
          </p:nvPr>
        </p:nvSpPr>
        <p:spPr>
          <a:xfrm>
            <a:off x="2425702" y="2964541"/>
            <a:ext cx="107950" cy="933684"/>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3" name="Text Placeholder 7">
            <a:extLst>
              <a:ext uri="{FF2B5EF4-FFF2-40B4-BE49-F238E27FC236}">
                <a16:creationId xmlns:a16="http://schemas.microsoft.com/office/drawing/2014/main" id="{95BFD1B9-B6FC-0C76-D38F-833EA2187095}"/>
              </a:ext>
            </a:extLst>
          </p:cNvPr>
          <p:cNvSpPr>
            <a:spLocks noGrp="1"/>
          </p:cNvSpPr>
          <p:nvPr>
            <p:ph type="body" sz="quarter" idx="21"/>
          </p:nvPr>
        </p:nvSpPr>
        <p:spPr>
          <a:xfrm>
            <a:off x="2705103" y="2959776"/>
            <a:ext cx="8899522" cy="933684"/>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4" name="Text Placeholder 7">
            <a:extLst>
              <a:ext uri="{FF2B5EF4-FFF2-40B4-BE49-F238E27FC236}">
                <a16:creationId xmlns:a16="http://schemas.microsoft.com/office/drawing/2014/main" id="{0DE83CB3-4FF4-BC67-E70E-D08DB7E7C1C0}"/>
              </a:ext>
            </a:extLst>
          </p:cNvPr>
          <p:cNvSpPr>
            <a:spLocks noGrp="1"/>
          </p:cNvSpPr>
          <p:nvPr>
            <p:ph type="body" sz="quarter" idx="22" hasCustomPrompt="1"/>
          </p:nvPr>
        </p:nvSpPr>
        <p:spPr>
          <a:xfrm>
            <a:off x="2425702" y="4152329"/>
            <a:ext cx="107950" cy="933684"/>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5" name="Text Placeholder 7">
            <a:extLst>
              <a:ext uri="{FF2B5EF4-FFF2-40B4-BE49-F238E27FC236}">
                <a16:creationId xmlns:a16="http://schemas.microsoft.com/office/drawing/2014/main" id="{537D5842-5861-D0AB-650A-B050D51FF6D4}"/>
              </a:ext>
            </a:extLst>
          </p:cNvPr>
          <p:cNvSpPr>
            <a:spLocks noGrp="1"/>
          </p:cNvSpPr>
          <p:nvPr>
            <p:ph type="body" sz="quarter" idx="23"/>
          </p:nvPr>
        </p:nvSpPr>
        <p:spPr>
          <a:xfrm>
            <a:off x="2705103" y="4147564"/>
            <a:ext cx="8899522" cy="933684"/>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6" name="Text Placeholder 7">
            <a:extLst>
              <a:ext uri="{FF2B5EF4-FFF2-40B4-BE49-F238E27FC236}">
                <a16:creationId xmlns:a16="http://schemas.microsoft.com/office/drawing/2014/main" id="{1C8F732A-D082-92DB-9548-1D313806D96A}"/>
              </a:ext>
            </a:extLst>
          </p:cNvPr>
          <p:cNvSpPr>
            <a:spLocks noGrp="1"/>
          </p:cNvSpPr>
          <p:nvPr>
            <p:ph type="body" sz="quarter" idx="24" hasCustomPrompt="1"/>
          </p:nvPr>
        </p:nvSpPr>
        <p:spPr>
          <a:xfrm>
            <a:off x="2425702" y="5340116"/>
            <a:ext cx="107950" cy="933684"/>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7" name="Text Placeholder 7">
            <a:extLst>
              <a:ext uri="{FF2B5EF4-FFF2-40B4-BE49-F238E27FC236}">
                <a16:creationId xmlns:a16="http://schemas.microsoft.com/office/drawing/2014/main" id="{B46B6DDF-FBB0-68BC-EDB9-5038752A3005}"/>
              </a:ext>
            </a:extLst>
          </p:cNvPr>
          <p:cNvSpPr>
            <a:spLocks noGrp="1"/>
          </p:cNvSpPr>
          <p:nvPr>
            <p:ph type="body" sz="quarter" idx="25"/>
          </p:nvPr>
        </p:nvSpPr>
        <p:spPr>
          <a:xfrm>
            <a:off x="2705103" y="5335351"/>
            <a:ext cx="8899522" cy="933684"/>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3055512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ummary S04V3">
    <p:bg>
      <p:bgPr>
        <a:solidFill>
          <a:schemeClr val="bg1"/>
        </a:solidFill>
        <a:effectLst/>
      </p:bgPr>
    </p:bg>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BDCF8FA-4C1D-9BFC-D8AE-5C17F966E3BE}"/>
              </a:ext>
            </a:extLst>
          </p:cNvPr>
          <p:cNvSpPr>
            <a:spLocks noGrp="1"/>
          </p:cNvSpPr>
          <p:nvPr>
            <p:ph type="body" sz="quarter" idx="17" hasCustomPrompt="1"/>
          </p:nvPr>
        </p:nvSpPr>
        <p:spPr>
          <a:xfrm rot="5400000">
            <a:off x="1474152" y="1325645"/>
            <a:ext cx="107950" cy="1881505"/>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1" cy="1158875"/>
          </a:xfrm>
          <a:prstGeom prst="rect">
            <a:avLst/>
          </a:prstGeom>
        </p:spPr>
        <p:txBody>
          <a:bodyPr>
            <a:noAutofit/>
          </a:bodyPr>
          <a:lstStyle>
            <a:lvl1pPr algn="ctr">
              <a:defRPr>
                <a:solidFill>
                  <a:schemeClr val="tx1"/>
                </a:solidFill>
              </a:defRPr>
            </a:lvl1pPr>
          </a:lstStyle>
          <a:p>
            <a:r>
              <a:rPr lang="en-US" dirty="0"/>
              <a:t>Click to edit Master title style</a:t>
            </a:r>
            <a:endParaRPr lang="en-ID" dirty="0"/>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587374" y="2320372"/>
            <a:ext cx="1881505" cy="2861228"/>
          </a:xfrm>
          <a:solidFill>
            <a:schemeClr val="accent1">
              <a:lumMod val="20000"/>
              <a:lumOff val="80000"/>
            </a:schemeClr>
          </a:solidFill>
        </p:spPr>
        <p:txBody>
          <a:bodyPr anchor="t">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6" name="Text Placeholder 7">
            <a:extLst>
              <a:ext uri="{FF2B5EF4-FFF2-40B4-BE49-F238E27FC236}">
                <a16:creationId xmlns:a16="http://schemas.microsoft.com/office/drawing/2014/main" id="{139508AC-A555-3AF1-8C16-1293891E1B45}"/>
              </a:ext>
            </a:extLst>
          </p:cNvPr>
          <p:cNvSpPr>
            <a:spLocks noGrp="1"/>
          </p:cNvSpPr>
          <p:nvPr>
            <p:ph type="body" sz="quarter" idx="18" hasCustomPrompt="1"/>
          </p:nvPr>
        </p:nvSpPr>
        <p:spPr>
          <a:xfrm rot="5400000">
            <a:off x="3758088" y="1325645"/>
            <a:ext cx="107950" cy="1881505"/>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0" name="Text Placeholder 7">
            <a:extLst>
              <a:ext uri="{FF2B5EF4-FFF2-40B4-BE49-F238E27FC236}">
                <a16:creationId xmlns:a16="http://schemas.microsoft.com/office/drawing/2014/main" id="{991B3922-EF7C-75BC-26A5-E3F399C35DA1}"/>
              </a:ext>
            </a:extLst>
          </p:cNvPr>
          <p:cNvSpPr>
            <a:spLocks noGrp="1"/>
          </p:cNvSpPr>
          <p:nvPr>
            <p:ph type="body" sz="quarter" idx="19"/>
          </p:nvPr>
        </p:nvSpPr>
        <p:spPr>
          <a:xfrm>
            <a:off x="2871310" y="2320372"/>
            <a:ext cx="1881505" cy="2861228"/>
          </a:xfrm>
          <a:solidFill>
            <a:schemeClr val="accent1">
              <a:lumMod val="20000"/>
              <a:lumOff val="80000"/>
            </a:schemeClr>
          </a:solidFill>
        </p:spPr>
        <p:txBody>
          <a:bodyPr anchor="t">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12" name="Text Placeholder 7">
            <a:extLst>
              <a:ext uri="{FF2B5EF4-FFF2-40B4-BE49-F238E27FC236}">
                <a16:creationId xmlns:a16="http://schemas.microsoft.com/office/drawing/2014/main" id="{DAAA0C93-22FB-F901-A143-F75E121C9D7B}"/>
              </a:ext>
            </a:extLst>
          </p:cNvPr>
          <p:cNvSpPr>
            <a:spLocks noGrp="1"/>
          </p:cNvSpPr>
          <p:nvPr>
            <p:ph type="body" sz="quarter" idx="20" hasCustomPrompt="1"/>
          </p:nvPr>
        </p:nvSpPr>
        <p:spPr>
          <a:xfrm rot="5400000">
            <a:off x="6042024" y="1325645"/>
            <a:ext cx="107950" cy="1881505"/>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3" name="Text Placeholder 7">
            <a:extLst>
              <a:ext uri="{FF2B5EF4-FFF2-40B4-BE49-F238E27FC236}">
                <a16:creationId xmlns:a16="http://schemas.microsoft.com/office/drawing/2014/main" id="{95BFD1B9-B6FC-0C76-D38F-833EA2187095}"/>
              </a:ext>
            </a:extLst>
          </p:cNvPr>
          <p:cNvSpPr>
            <a:spLocks noGrp="1"/>
          </p:cNvSpPr>
          <p:nvPr>
            <p:ph type="body" sz="quarter" idx="21"/>
          </p:nvPr>
        </p:nvSpPr>
        <p:spPr>
          <a:xfrm>
            <a:off x="5155246" y="2320372"/>
            <a:ext cx="1881505" cy="2861228"/>
          </a:xfrm>
          <a:solidFill>
            <a:schemeClr val="accent1">
              <a:lumMod val="20000"/>
              <a:lumOff val="80000"/>
            </a:schemeClr>
          </a:solidFill>
        </p:spPr>
        <p:txBody>
          <a:bodyPr anchor="t">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14" name="Text Placeholder 7">
            <a:extLst>
              <a:ext uri="{FF2B5EF4-FFF2-40B4-BE49-F238E27FC236}">
                <a16:creationId xmlns:a16="http://schemas.microsoft.com/office/drawing/2014/main" id="{0DE83CB3-4FF4-BC67-E70E-D08DB7E7C1C0}"/>
              </a:ext>
            </a:extLst>
          </p:cNvPr>
          <p:cNvSpPr>
            <a:spLocks noGrp="1"/>
          </p:cNvSpPr>
          <p:nvPr>
            <p:ph type="body" sz="quarter" idx="22" hasCustomPrompt="1"/>
          </p:nvPr>
        </p:nvSpPr>
        <p:spPr>
          <a:xfrm rot="5400000">
            <a:off x="8325960" y="1325645"/>
            <a:ext cx="107950" cy="1881505"/>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5" name="Text Placeholder 7">
            <a:extLst>
              <a:ext uri="{FF2B5EF4-FFF2-40B4-BE49-F238E27FC236}">
                <a16:creationId xmlns:a16="http://schemas.microsoft.com/office/drawing/2014/main" id="{537D5842-5861-D0AB-650A-B050D51FF6D4}"/>
              </a:ext>
            </a:extLst>
          </p:cNvPr>
          <p:cNvSpPr>
            <a:spLocks noGrp="1"/>
          </p:cNvSpPr>
          <p:nvPr>
            <p:ph type="body" sz="quarter" idx="23"/>
          </p:nvPr>
        </p:nvSpPr>
        <p:spPr>
          <a:xfrm>
            <a:off x="7439182" y="2320372"/>
            <a:ext cx="1881505" cy="2861228"/>
          </a:xfrm>
          <a:solidFill>
            <a:schemeClr val="accent1">
              <a:lumMod val="20000"/>
              <a:lumOff val="80000"/>
            </a:schemeClr>
          </a:solidFill>
        </p:spPr>
        <p:txBody>
          <a:bodyPr anchor="t">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16" name="Text Placeholder 7">
            <a:extLst>
              <a:ext uri="{FF2B5EF4-FFF2-40B4-BE49-F238E27FC236}">
                <a16:creationId xmlns:a16="http://schemas.microsoft.com/office/drawing/2014/main" id="{1C8F732A-D082-92DB-9548-1D313806D96A}"/>
              </a:ext>
            </a:extLst>
          </p:cNvPr>
          <p:cNvSpPr>
            <a:spLocks noGrp="1"/>
          </p:cNvSpPr>
          <p:nvPr>
            <p:ph type="body" sz="quarter" idx="24" hasCustomPrompt="1"/>
          </p:nvPr>
        </p:nvSpPr>
        <p:spPr>
          <a:xfrm rot="5400000">
            <a:off x="10609897" y="1325646"/>
            <a:ext cx="107950" cy="1881505"/>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r>
              <a:rPr lang="en-US" dirty="0"/>
              <a:t>.</a:t>
            </a:r>
            <a:endParaRPr lang="en-GB" dirty="0"/>
          </a:p>
        </p:txBody>
      </p:sp>
      <p:sp>
        <p:nvSpPr>
          <p:cNvPr id="17" name="Text Placeholder 7">
            <a:extLst>
              <a:ext uri="{FF2B5EF4-FFF2-40B4-BE49-F238E27FC236}">
                <a16:creationId xmlns:a16="http://schemas.microsoft.com/office/drawing/2014/main" id="{B46B6DDF-FBB0-68BC-EDB9-5038752A3005}"/>
              </a:ext>
            </a:extLst>
          </p:cNvPr>
          <p:cNvSpPr>
            <a:spLocks noGrp="1"/>
          </p:cNvSpPr>
          <p:nvPr>
            <p:ph type="body" sz="quarter" idx="25"/>
          </p:nvPr>
        </p:nvSpPr>
        <p:spPr>
          <a:xfrm>
            <a:off x="9723119" y="2320373"/>
            <a:ext cx="1881505" cy="2861228"/>
          </a:xfrm>
          <a:solidFill>
            <a:schemeClr val="accent1">
              <a:lumMod val="20000"/>
              <a:lumOff val="80000"/>
            </a:schemeClr>
          </a:solidFill>
        </p:spPr>
        <p:txBody>
          <a:bodyPr anchor="t">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1980216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Us S05V1">
    <p:bg>
      <p:bgPr>
        <a:solidFill>
          <a:schemeClr val="bg1"/>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9BDC26C-8299-B910-EF50-85A08F71504F}"/>
              </a:ext>
            </a:extLst>
          </p:cNvPr>
          <p:cNvSpPr/>
          <p:nvPr userDrawn="1"/>
        </p:nvSpPr>
        <p:spPr>
          <a:xfrm>
            <a:off x="1" y="1609842"/>
            <a:ext cx="1838327" cy="3638316"/>
          </a:xfrm>
          <a:custGeom>
            <a:avLst/>
            <a:gdLst>
              <a:gd name="connsiteX0" fmla="*/ 19169 w 1838327"/>
              <a:gd name="connsiteY0" fmla="*/ 0 h 3638316"/>
              <a:gd name="connsiteX1" fmla="*/ 1838327 w 1838327"/>
              <a:gd name="connsiteY1" fmla="*/ 1819158 h 3638316"/>
              <a:gd name="connsiteX2" fmla="*/ 19169 w 1838327"/>
              <a:gd name="connsiteY2" fmla="*/ 3638316 h 3638316"/>
              <a:gd name="connsiteX3" fmla="*/ 0 w 1838327"/>
              <a:gd name="connsiteY3" fmla="*/ 3637348 h 3638316"/>
              <a:gd name="connsiteX4" fmla="*/ 0 w 1838327"/>
              <a:gd name="connsiteY4" fmla="*/ 968 h 363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327" h="3638316">
                <a:moveTo>
                  <a:pt x="19169" y="0"/>
                </a:moveTo>
                <a:cubicBezTo>
                  <a:pt x="1023862" y="0"/>
                  <a:pt x="1838327" y="814465"/>
                  <a:pt x="1838327" y="1819158"/>
                </a:cubicBezTo>
                <a:cubicBezTo>
                  <a:pt x="1838327" y="2823851"/>
                  <a:pt x="1023862" y="3638316"/>
                  <a:pt x="19169" y="3638316"/>
                </a:cubicBezTo>
                <a:lnTo>
                  <a:pt x="0" y="3637348"/>
                </a:lnTo>
                <a:lnTo>
                  <a:pt x="0" y="9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4201" y="2331077"/>
            <a:ext cx="4362452" cy="2195848"/>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4" name="Text Placeholder 7">
            <a:extLst>
              <a:ext uri="{FF2B5EF4-FFF2-40B4-BE49-F238E27FC236}">
                <a16:creationId xmlns:a16="http://schemas.microsoft.com/office/drawing/2014/main" id="{01614C68-FDBB-C111-CC6D-C9CD918DE9EA}"/>
              </a:ext>
            </a:extLst>
          </p:cNvPr>
          <p:cNvSpPr>
            <a:spLocks noGrp="1"/>
          </p:cNvSpPr>
          <p:nvPr>
            <p:ph type="body" sz="quarter" idx="41"/>
          </p:nvPr>
        </p:nvSpPr>
        <p:spPr>
          <a:xfrm>
            <a:off x="6096000" y="1206565"/>
            <a:ext cx="75565" cy="74725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endParaRPr lang="en-GB" dirty="0"/>
          </a:p>
        </p:txBody>
      </p:sp>
      <p:sp>
        <p:nvSpPr>
          <p:cNvPr id="30" name="Text Placeholder 2">
            <a:extLst>
              <a:ext uri="{FF2B5EF4-FFF2-40B4-BE49-F238E27FC236}">
                <a16:creationId xmlns:a16="http://schemas.microsoft.com/office/drawing/2014/main" id="{B34F0E4C-A102-7FB3-DA56-605994BB4A91}"/>
              </a:ext>
            </a:extLst>
          </p:cNvPr>
          <p:cNvSpPr>
            <a:spLocks noGrp="1"/>
          </p:cNvSpPr>
          <p:nvPr>
            <p:ph type="body" sz="quarter" idx="15"/>
          </p:nvPr>
        </p:nvSpPr>
        <p:spPr>
          <a:xfrm>
            <a:off x="6322057" y="1600143"/>
            <a:ext cx="5282568" cy="35367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1" name="Text Placeholder 7">
            <a:extLst>
              <a:ext uri="{FF2B5EF4-FFF2-40B4-BE49-F238E27FC236}">
                <a16:creationId xmlns:a16="http://schemas.microsoft.com/office/drawing/2014/main" id="{BB35C661-AF3B-3FC9-CDCC-DD6D4EE53944}"/>
              </a:ext>
            </a:extLst>
          </p:cNvPr>
          <p:cNvSpPr>
            <a:spLocks noGrp="1"/>
          </p:cNvSpPr>
          <p:nvPr>
            <p:ph type="body" sz="quarter" idx="16" hasCustomPrompt="1"/>
          </p:nvPr>
        </p:nvSpPr>
        <p:spPr>
          <a:xfrm>
            <a:off x="6322057" y="1206565"/>
            <a:ext cx="5282568" cy="360000"/>
          </a:xfrm>
        </p:spPr>
        <p:txBody>
          <a:bodyPr anchor="b">
            <a:noAutofit/>
          </a:bodyPr>
          <a:lstStyle>
            <a:lvl1pPr>
              <a:lnSpc>
                <a:spcPct val="100000"/>
              </a:lnSpc>
              <a:spcBef>
                <a:spcPts val="0"/>
              </a:spcBef>
              <a:defRPr sz="1800">
                <a:solidFill>
                  <a:schemeClr val="tx1"/>
                </a:solidFill>
              </a:defRPr>
            </a:lvl1pPr>
          </a:lstStyle>
          <a:p>
            <a:pPr lvl="0"/>
            <a:r>
              <a:rPr lang="en-GB" dirty="0"/>
              <a:t>Website</a:t>
            </a:r>
          </a:p>
        </p:txBody>
      </p:sp>
      <p:sp>
        <p:nvSpPr>
          <p:cNvPr id="41" name="Text Placeholder 7">
            <a:extLst>
              <a:ext uri="{FF2B5EF4-FFF2-40B4-BE49-F238E27FC236}">
                <a16:creationId xmlns:a16="http://schemas.microsoft.com/office/drawing/2014/main" id="{D2109F74-4C70-1E9B-757C-ADC29EC846CB}"/>
              </a:ext>
            </a:extLst>
          </p:cNvPr>
          <p:cNvSpPr>
            <a:spLocks noGrp="1"/>
          </p:cNvSpPr>
          <p:nvPr>
            <p:ph type="body" sz="quarter" idx="42"/>
          </p:nvPr>
        </p:nvSpPr>
        <p:spPr>
          <a:xfrm>
            <a:off x="6096000" y="2435290"/>
            <a:ext cx="75565" cy="74725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endParaRPr lang="en-GB" dirty="0"/>
          </a:p>
        </p:txBody>
      </p:sp>
      <p:sp>
        <p:nvSpPr>
          <p:cNvPr id="42" name="Text Placeholder 2">
            <a:extLst>
              <a:ext uri="{FF2B5EF4-FFF2-40B4-BE49-F238E27FC236}">
                <a16:creationId xmlns:a16="http://schemas.microsoft.com/office/drawing/2014/main" id="{AD50E6BA-249D-3966-8242-DD4F8350E3AE}"/>
              </a:ext>
            </a:extLst>
          </p:cNvPr>
          <p:cNvSpPr>
            <a:spLocks noGrp="1"/>
          </p:cNvSpPr>
          <p:nvPr>
            <p:ph type="body" sz="quarter" idx="43"/>
          </p:nvPr>
        </p:nvSpPr>
        <p:spPr>
          <a:xfrm>
            <a:off x="6322057" y="2828868"/>
            <a:ext cx="5282568" cy="35367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3" name="Text Placeholder 7">
            <a:extLst>
              <a:ext uri="{FF2B5EF4-FFF2-40B4-BE49-F238E27FC236}">
                <a16:creationId xmlns:a16="http://schemas.microsoft.com/office/drawing/2014/main" id="{97D5E9CC-686E-4DF0-97CF-52A9A2F9B8E2}"/>
              </a:ext>
            </a:extLst>
          </p:cNvPr>
          <p:cNvSpPr>
            <a:spLocks noGrp="1"/>
          </p:cNvSpPr>
          <p:nvPr>
            <p:ph type="body" sz="quarter" idx="44" hasCustomPrompt="1"/>
          </p:nvPr>
        </p:nvSpPr>
        <p:spPr>
          <a:xfrm>
            <a:off x="6322057" y="2435290"/>
            <a:ext cx="5282568" cy="360000"/>
          </a:xfrm>
        </p:spPr>
        <p:txBody>
          <a:bodyPr anchor="b">
            <a:noAutofit/>
          </a:bodyPr>
          <a:lstStyle>
            <a:lvl1pPr>
              <a:lnSpc>
                <a:spcPct val="100000"/>
              </a:lnSpc>
              <a:spcBef>
                <a:spcPts val="0"/>
              </a:spcBef>
              <a:defRPr sz="1800">
                <a:solidFill>
                  <a:schemeClr val="tx1"/>
                </a:solidFill>
              </a:defRPr>
            </a:lvl1pPr>
          </a:lstStyle>
          <a:p>
            <a:pPr lvl="0"/>
            <a:r>
              <a:rPr lang="en-GB" dirty="0"/>
              <a:t>Email</a:t>
            </a:r>
          </a:p>
        </p:txBody>
      </p:sp>
      <p:sp>
        <p:nvSpPr>
          <p:cNvPr id="44" name="Text Placeholder 7">
            <a:extLst>
              <a:ext uri="{FF2B5EF4-FFF2-40B4-BE49-F238E27FC236}">
                <a16:creationId xmlns:a16="http://schemas.microsoft.com/office/drawing/2014/main" id="{2A61ED0E-0A4A-AC57-F434-F6BBB3B78231}"/>
              </a:ext>
            </a:extLst>
          </p:cNvPr>
          <p:cNvSpPr>
            <a:spLocks noGrp="1"/>
          </p:cNvSpPr>
          <p:nvPr>
            <p:ph type="body" sz="quarter" idx="45"/>
          </p:nvPr>
        </p:nvSpPr>
        <p:spPr>
          <a:xfrm>
            <a:off x="6096000" y="3664015"/>
            <a:ext cx="75565" cy="74725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endParaRPr lang="en-GB" dirty="0"/>
          </a:p>
        </p:txBody>
      </p:sp>
      <p:sp>
        <p:nvSpPr>
          <p:cNvPr id="45" name="Text Placeholder 2">
            <a:extLst>
              <a:ext uri="{FF2B5EF4-FFF2-40B4-BE49-F238E27FC236}">
                <a16:creationId xmlns:a16="http://schemas.microsoft.com/office/drawing/2014/main" id="{40815D57-2D27-9A48-A049-486C224B49E6}"/>
              </a:ext>
            </a:extLst>
          </p:cNvPr>
          <p:cNvSpPr>
            <a:spLocks noGrp="1"/>
          </p:cNvSpPr>
          <p:nvPr>
            <p:ph type="body" sz="quarter" idx="46"/>
          </p:nvPr>
        </p:nvSpPr>
        <p:spPr>
          <a:xfrm>
            <a:off x="6322057" y="4057593"/>
            <a:ext cx="5282568" cy="35367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6" name="Text Placeholder 7">
            <a:extLst>
              <a:ext uri="{FF2B5EF4-FFF2-40B4-BE49-F238E27FC236}">
                <a16:creationId xmlns:a16="http://schemas.microsoft.com/office/drawing/2014/main" id="{616DB3A9-450A-C10E-31B1-FC2364F7747F}"/>
              </a:ext>
            </a:extLst>
          </p:cNvPr>
          <p:cNvSpPr>
            <a:spLocks noGrp="1"/>
          </p:cNvSpPr>
          <p:nvPr>
            <p:ph type="body" sz="quarter" idx="47" hasCustomPrompt="1"/>
          </p:nvPr>
        </p:nvSpPr>
        <p:spPr>
          <a:xfrm>
            <a:off x="6322057" y="3664015"/>
            <a:ext cx="5282568" cy="360000"/>
          </a:xfrm>
        </p:spPr>
        <p:txBody>
          <a:bodyPr anchor="b">
            <a:noAutofit/>
          </a:bodyPr>
          <a:lstStyle>
            <a:lvl1pPr>
              <a:lnSpc>
                <a:spcPct val="100000"/>
              </a:lnSpc>
              <a:spcBef>
                <a:spcPts val="0"/>
              </a:spcBef>
              <a:defRPr sz="1800">
                <a:solidFill>
                  <a:schemeClr val="tx1"/>
                </a:solidFill>
              </a:defRPr>
            </a:lvl1pPr>
          </a:lstStyle>
          <a:p>
            <a:pPr lvl="0"/>
            <a:r>
              <a:rPr lang="en-GB" dirty="0"/>
              <a:t>Phone Number</a:t>
            </a:r>
          </a:p>
        </p:txBody>
      </p:sp>
      <p:sp>
        <p:nvSpPr>
          <p:cNvPr id="47" name="Text Placeholder 7">
            <a:extLst>
              <a:ext uri="{FF2B5EF4-FFF2-40B4-BE49-F238E27FC236}">
                <a16:creationId xmlns:a16="http://schemas.microsoft.com/office/drawing/2014/main" id="{6CFDB8A9-E7ED-A496-D955-EC4AA9B9E157}"/>
              </a:ext>
            </a:extLst>
          </p:cNvPr>
          <p:cNvSpPr>
            <a:spLocks noGrp="1"/>
          </p:cNvSpPr>
          <p:nvPr>
            <p:ph type="body" sz="quarter" idx="48"/>
          </p:nvPr>
        </p:nvSpPr>
        <p:spPr>
          <a:xfrm>
            <a:off x="6096000" y="4892740"/>
            <a:ext cx="75565" cy="74725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lgn="ctr">
              <a:defRPr lang="en-GB" sz="1000" b="1" dirty="0">
                <a:solidFill>
                  <a:schemeClr val="lt1">
                    <a:alpha val="0"/>
                  </a:schemeClr>
                </a:solidFill>
              </a:defRPr>
            </a:lvl1pPr>
          </a:lstStyle>
          <a:p>
            <a:pPr lvl="0" algn="ctr"/>
            <a:endParaRPr lang="en-GB" dirty="0"/>
          </a:p>
        </p:txBody>
      </p:sp>
      <p:sp>
        <p:nvSpPr>
          <p:cNvPr id="48" name="Text Placeholder 2">
            <a:extLst>
              <a:ext uri="{FF2B5EF4-FFF2-40B4-BE49-F238E27FC236}">
                <a16:creationId xmlns:a16="http://schemas.microsoft.com/office/drawing/2014/main" id="{95F61A35-347B-6E05-34CB-9EA27C05032E}"/>
              </a:ext>
            </a:extLst>
          </p:cNvPr>
          <p:cNvSpPr>
            <a:spLocks noGrp="1"/>
          </p:cNvSpPr>
          <p:nvPr>
            <p:ph type="body" sz="quarter" idx="49"/>
          </p:nvPr>
        </p:nvSpPr>
        <p:spPr>
          <a:xfrm>
            <a:off x="6322057" y="5286318"/>
            <a:ext cx="5282568" cy="35367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9" name="Text Placeholder 7">
            <a:extLst>
              <a:ext uri="{FF2B5EF4-FFF2-40B4-BE49-F238E27FC236}">
                <a16:creationId xmlns:a16="http://schemas.microsoft.com/office/drawing/2014/main" id="{CF64AFD7-D2E0-6E08-3D73-92A20508657D}"/>
              </a:ext>
            </a:extLst>
          </p:cNvPr>
          <p:cNvSpPr>
            <a:spLocks noGrp="1"/>
          </p:cNvSpPr>
          <p:nvPr>
            <p:ph type="body" sz="quarter" idx="50" hasCustomPrompt="1"/>
          </p:nvPr>
        </p:nvSpPr>
        <p:spPr>
          <a:xfrm>
            <a:off x="6322057" y="4892740"/>
            <a:ext cx="5282568" cy="360000"/>
          </a:xfrm>
        </p:spPr>
        <p:txBody>
          <a:bodyPr anchor="b">
            <a:noAutofit/>
          </a:bodyPr>
          <a:lstStyle>
            <a:lvl1pPr>
              <a:lnSpc>
                <a:spcPct val="100000"/>
              </a:lnSpc>
              <a:spcBef>
                <a:spcPts val="0"/>
              </a:spcBef>
              <a:defRPr sz="1800">
                <a:solidFill>
                  <a:schemeClr val="tx1"/>
                </a:solidFill>
              </a:defRPr>
            </a:lvl1pPr>
          </a:lstStyle>
          <a:p>
            <a:pPr lvl="0"/>
            <a:r>
              <a:rPr lang="en-GB" dirty="0"/>
              <a:t>Location</a:t>
            </a:r>
          </a:p>
        </p:txBody>
      </p:sp>
    </p:spTree>
    <p:extLst>
      <p:ext uri="{BB962C8B-B14F-4D97-AF65-F5344CB8AC3E}">
        <p14:creationId xmlns:p14="http://schemas.microsoft.com/office/powerpoint/2010/main" val="3716596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Us S05V2">
    <p:bg>
      <p:bgPr>
        <a:solidFill>
          <a:schemeClr val="bg1"/>
        </a:solidFill>
        <a:effectLst/>
      </p:bgPr>
    </p:bg>
    <p:spTree>
      <p:nvGrpSpPr>
        <p:cNvPr id="1" name=""/>
        <p:cNvGrpSpPr/>
        <p:nvPr/>
      </p:nvGrpSpPr>
      <p:grpSpPr>
        <a:xfrm>
          <a:off x="0" y="0"/>
          <a:ext cx="0" cy="0"/>
          <a:chOff x="0" y="0"/>
          <a:chExt cx="0" cy="0"/>
        </a:xfrm>
      </p:grpSpPr>
      <p:sp>
        <p:nvSpPr>
          <p:cNvPr id="94" name="Text Placeholder 93">
            <a:extLst>
              <a:ext uri="{FF2B5EF4-FFF2-40B4-BE49-F238E27FC236}">
                <a16:creationId xmlns:a16="http://schemas.microsoft.com/office/drawing/2014/main" id="{D9BF0405-AD83-547B-0BC8-7E0A284143E2}"/>
              </a:ext>
            </a:extLst>
          </p:cNvPr>
          <p:cNvSpPr>
            <a:spLocks noGrp="1"/>
          </p:cNvSpPr>
          <p:nvPr>
            <p:ph type="body" sz="quarter" idx="44"/>
          </p:nvPr>
        </p:nvSpPr>
        <p:spPr>
          <a:xfrm>
            <a:off x="5839091" y="1491191"/>
            <a:ext cx="513817" cy="513817"/>
          </a:xfrm>
          <a:custGeom>
            <a:avLst/>
            <a:gdLst>
              <a:gd name="connsiteX0" fmla="*/ 391447 w 513817"/>
              <a:gd name="connsiteY0" fmla="*/ 270430 h 513817"/>
              <a:gd name="connsiteX1" fmla="*/ 294093 w 513817"/>
              <a:gd name="connsiteY1" fmla="*/ 469872 h 513817"/>
              <a:gd name="connsiteX2" fmla="*/ 472576 w 513817"/>
              <a:gd name="connsiteY2" fmla="*/ 270430 h 513817"/>
              <a:gd name="connsiteX3" fmla="*/ 270430 w 513817"/>
              <a:gd name="connsiteY3" fmla="*/ 270430 h 513817"/>
              <a:gd name="connsiteX4" fmla="*/ 270430 w 513817"/>
              <a:gd name="connsiteY4" fmla="*/ 456351 h 513817"/>
              <a:gd name="connsiteX5" fmla="*/ 364404 w 513817"/>
              <a:gd name="connsiteY5" fmla="*/ 270430 h 513817"/>
              <a:gd name="connsiteX6" fmla="*/ 149413 w 513817"/>
              <a:gd name="connsiteY6" fmla="*/ 270430 h 513817"/>
              <a:gd name="connsiteX7" fmla="*/ 243387 w 513817"/>
              <a:gd name="connsiteY7" fmla="*/ 456351 h 513817"/>
              <a:gd name="connsiteX8" fmla="*/ 243387 w 513817"/>
              <a:gd name="connsiteY8" fmla="*/ 270430 h 513817"/>
              <a:gd name="connsiteX9" fmla="*/ 41241 w 513817"/>
              <a:gd name="connsiteY9" fmla="*/ 270430 h 513817"/>
              <a:gd name="connsiteX10" fmla="*/ 219724 w 513817"/>
              <a:gd name="connsiteY10" fmla="*/ 469872 h 513817"/>
              <a:gd name="connsiteX11" fmla="*/ 122370 w 513817"/>
              <a:gd name="connsiteY11" fmla="*/ 270430 h 513817"/>
              <a:gd name="connsiteX12" fmla="*/ 270430 w 513817"/>
              <a:gd name="connsiteY12" fmla="*/ 57466 h 513817"/>
              <a:gd name="connsiteX13" fmla="*/ 270430 w 513817"/>
              <a:gd name="connsiteY13" fmla="*/ 243387 h 513817"/>
              <a:gd name="connsiteX14" fmla="*/ 364404 w 513817"/>
              <a:gd name="connsiteY14" fmla="*/ 243387 h 513817"/>
              <a:gd name="connsiteX15" fmla="*/ 270430 w 513817"/>
              <a:gd name="connsiteY15" fmla="*/ 57466 h 513817"/>
              <a:gd name="connsiteX16" fmla="*/ 243387 w 513817"/>
              <a:gd name="connsiteY16" fmla="*/ 57466 h 513817"/>
              <a:gd name="connsiteX17" fmla="*/ 149413 w 513817"/>
              <a:gd name="connsiteY17" fmla="*/ 243387 h 513817"/>
              <a:gd name="connsiteX18" fmla="*/ 243387 w 513817"/>
              <a:gd name="connsiteY18" fmla="*/ 243387 h 513817"/>
              <a:gd name="connsiteX19" fmla="*/ 294093 w 513817"/>
              <a:gd name="connsiteY19" fmla="*/ 43945 h 513817"/>
              <a:gd name="connsiteX20" fmla="*/ 391447 w 513817"/>
              <a:gd name="connsiteY20" fmla="*/ 243387 h 513817"/>
              <a:gd name="connsiteX21" fmla="*/ 472576 w 513817"/>
              <a:gd name="connsiteY21" fmla="*/ 243387 h 513817"/>
              <a:gd name="connsiteX22" fmla="*/ 294093 w 513817"/>
              <a:gd name="connsiteY22" fmla="*/ 43945 h 513817"/>
              <a:gd name="connsiteX23" fmla="*/ 219724 w 513817"/>
              <a:gd name="connsiteY23" fmla="*/ 43945 h 513817"/>
              <a:gd name="connsiteX24" fmla="*/ 41241 w 513817"/>
              <a:gd name="connsiteY24" fmla="*/ 243387 h 513817"/>
              <a:gd name="connsiteX25" fmla="*/ 122370 w 513817"/>
              <a:gd name="connsiteY25" fmla="*/ 243387 h 513817"/>
              <a:gd name="connsiteX26" fmla="*/ 219724 w 513817"/>
              <a:gd name="connsiteY26" fmla="*/ 43945 h 513817"/>
              <a:gd name="connsiteX27" fmla="*/ 256909 w 513817"/>
              <a:gd name="connsiteY27" fmla="*/ 0 h 513817"/>
              <a:gd name="connsiteX28" fmla="*/ 513817 w 513817"/>
              <a:gd name="connsiteY28" fmla="*/ 256909 h 513817"/>
              <a:gd name="connsiteX29" fmla="*/ 256909 w 513817"/>
              <a:gd name="connsiteY29" fmla="*/ 513817 h 513817"/>
              <a:gd name="connsiteX30" fmla="*/ 0 w 513817"/>
              <a:gd name="connsiteY30" fmla="*/ 256909 h 513817"/>
              <a:gd name="connsiteX31" fmla="*/ 256909 w 513817"/>
              <a:gd name="connsiteY31" fmla="*/ 0 h 513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3817" h="513817">
                <a:moveTo>
                  <a:pt x="391447" y="270430"/>
                </a:moveTo>
                <a:cubicBezTo>
                  <a:pt x="386715" y="347503"/>
                  <a:pt x="338038" y="415786"/>
                  <a:pt x="294093" y="469872"/>
                </a:cubicBezTo>
                <a:cubicBezTo>
                  <a:pt x="391447" y="452970"/>
                  <a:pt x="466492" y="371165"/>
                  <a:pt x="472576" y="270430"/>
                </a:cubicBezTo>
                <a:close/>
                <a:moveTo>
                  <a:pt x="270430" y="270430"/>
                </a:moveTo>
                <a:lnTo>
                  <a:pt x="270430" y="456351"/>
                </a:lnTo>
                <a:cubicBezTo>
                  <a:pt x="313699" y="402941"/>
                  <a:pt x="358996" y="340066"/>
                  <a:pt x="364404" y="270430"/>
                </a:cubicBezTo>
                <a:close/>
                <a:moveTo>
                  <a:pt x="149413" y="270430"/>
                </a:moveTo>
                <a:cubicBezTo>
                  <a:pt x="154821" y="340066"/>
                  <a:pt x="200118" y="402941"/>
                  <a:pt x="243387" y="456351"/>
                </a:cubicBezTo>
                <a:lnTo>
                  <a:pt x="243387" y="270430"/>
                </a:lnTo>
                <a:close/>
                <a:moveTo>
                  <a:pt x="41241" y="270430"/>
                </a:moveTo>
                <a:cubicBezTo>
                  <a:pt x="47325" y="371165"/>
                  <a:pt x="122370" y="452970"/>
                  <a:pt x="219724" y="469872"/>
                </a:cubicBezTo>
                <a:cubicBezTo>
                  <a:pt x="175780" y="415786"/>
                  <a:pt x="127778" y="347503"/>
                  <a:pt x="122370" y="270430"/>
                </a:cubicBezTo>
                <a:close/>
                <a:moveTo>
                  <a:pt x="270430" y="57466"/>
                </a:moveTo>
                <a:lnTo>
                  <a:pt x="270430" y="243387"/>
                </a:lnTo>
                <a:lnTo>
                  <a:pt x="364404" y="243387"/>
                </a:lnTo>
                <a:cubicBezTo>
                  <a:pt x="358996" y="173075"/>
                  <a:pt x="313699" y="110876"/>
                  <a:pt x="270430" y="57466"/>
                </a:cubicBezTo>
                <a:close/>
                <a:moveTo>
                  <a:pt x="243387" y="57466"/>
                </a:moveTo>
                <a:cubicBezTo>
                  <a:pt x="200118" y="110876"/>
                  <a:pt x="154821" y="173751"/>
                  <a:pt x="149413" y="243387"/>
                </a:cubicBezTo>
                <a:lnTo>
                  <a:pt x="243387" y="243387"/>
                </a:lnTo>
                <a:close/>
                <a:moveTo>
                  <a:pt x="294093" y="43945"/>
                </a:moveTo>
                <a:cubicBezTo>
                  <a:pt x="338038" y="98031"/>
                  <a:pt x="386715" y="166314"/>
                  <a:pt x="391447" y="243387"/>
                </a:cubicBezTo>
                <a:lnTo>
                  <a:pt x="472576" y="243387"/>
                </a:lnTo>
                <a:cubicBezTo>
                  <a:pt x="466492" y="142652"/>
                  <a:pt x="391447" y="60847"/>
                  <a:pt x="294093" y="43945"/>
                </a:cubicBezTo>
                <a:close/>
                <a:moveTo>
                  <a:pt x="219724" y="43945"/>
                </a:moveTo>
                <a:cubicBezTo>
                  <a:pt x="122370" y="60847"/>
                  <a:pt x="47325" y="142652"/>
                  <a:pt x="41241" y="243387"/>
                </a:cubicBezTo>
                <a:lnTo>
                  <a:pt x="122370" y="243387"/>
                </a:lnTo>
                <a:cubicBezTo>
                  <a:pt x="127102" y="166314"/>
                  <a:pt x="175780" y="98031"/>
                  <a:pt x="219724" y="43945"/>
                </a:cubicBezTo>
                <a:close/>
                <a:moveTo>
                  <a:pt x="256909" y="0"/>
                </a:moveTo>
                <a:cubicBezTo>
                  <a:pt x="398884" y="0"/>
                  <a:pt x="513817" y="114933"/>
                  <a:pt x="513817" y="256909"/>
                </a:cubicBezTo>
                <a:cubicBezTo>
                  <a:pt x="513817" y="398884"/>
                  <a:pt x="398884" y="513817"/>
                  <a:pt x="256909" y="513817"/>
                </a:cubicBezTo>
                <a:cubicBezTo>
                  <a:pt x="114933" y="513817"/>
                  <a:pt x="0" y="398884"/>
                  <a:pt x="0" y="256909"/>
                </a:cubicBezTo>
                <a:cubicBezTo>
                  <a:pt x="0" y="114933"/>
                  <a:pt x="114933" y="0"/>
                  <a:pt x="256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000" b="1" dirty="0">
                <a:solidFill>
                  <a:schemeClr val="lt1">
                    <a:alpha val="0"/>
                  </a:schemeClr>
                </a:solidFill>
              </a:defRPr>
            </a:lvl1pPr>
          </a:lstStyle>
          <a:p>
            <a:pPr lvl="0" algn="ctr"/>
            <a:endParaRPr lang="en-GB" dirty="0"/>
          </a:p>
        </p:txBody>
      </p:sp>
      <p:sp>
        <p:nvSpPr>
          <p:cNvPr id="92" name="Text Placeholder 91">
            <a:extLst>
              <a:ext uri="{FF2B5EF4-FFF2-40B4-BE49-F238E27FC236}">
                <a16:creationId xmlns:a16="http://schemas.microsoft.com/office/drawing/2014/main" id="{5A5C8D52-CA53-DDEF-C918-B70E6C77F839}"/>
              </a:ext>
            </a:extLst>
          </p:cNvPr>
          <p:cNvSpPr>
            <a:spLocks noGrp="1"/>
          </p:cNvSpPr>
          <p:nvPr>
            <p:ph type="body" sz="quarter" idx="43"/>
          </p:nvPr>
        </p:nvSpPr>
        <p:spPr>
          <a:xfrm>
            <a:off x="5825570" y="2569349"/>
            <a:ext cx="540860" cy="594946"/>
          </a:xfrm>
          <a:custGeom>
            <a:avLst/>
            <a:gdLst>
              <a:gd name="connsiteX0" fmla="*/ 270768 w 540860"/>
              <a:gd name="connsiteY0" fmla="*/ 393307 h 594946"/>
              <a:gd name="connsiteX1" fmla="*/ 205527 w 540860"/>
              <a:gd name="connsiteY1" fmla="*/ 419167 h 594946"/>
              <a:gd name="connsiteX2" fmla="*/ 196062 w 540860"/>
              <a:gd name="connsiteY2" fmla="*/ 427956 h 594946"/>
              <a:gd name="connsiteX3" fmla="*/ 62199 w 540860"/>
              <a:gd name="connsiteY3" fmla="*/ 554382 h 594946"/>
              <a:gd name="connsiteX4" fmla="*/ 478661 w 540860"/>
              <a:gd name="connsiteY4" fmla="*/ 554382 h 594946"/>
              <a:gd name="connsiteX5" fmla="*/ 345474 w 540860"/>
              <a:gd name="connsiteY5" fmla="*/ 427956 h 594946"/>
              <a:gd name="connsiteX6" fmla="*/ 336009 w 540860"/>
              <a:gd name="connsiteY6" fmla="*/ 419167 h 594946"/>
              <a:gd name="connsiteX7" fmla="*/ 270768 w 540860"/>
              <a:gd name="connsiteY7" fmla="*/ 393307 h 594946"/>
              <a:gd name="connsiteX8" fmla="*/ 500296 w 540860"/>
              <a:gd name="connsiteY8" fmla="*/ 281247 h 594946"/>
              <a:gd name="connsiteX9" fmla="*/ 365081 w 540860"/>
              <a:gd name="connsiteY9" fmla="*/ 409701 h 594946"/>
              <a:gd name="connsiteX10" fmla="*/ 500296 w 540860"/>
              <a:gd name="connsiteY10" fmla="*/ 538156 h 594946"/>
              <a:gd name="connsiteX11" fmla="*/ 40565 w 540860"/>
              <a:gd name="connsiteY11" fmla="*/ 280571 h 594946"/>
              <a:gd name="connsiteX12" fmla="*/ 40565 w 540860"/>
              <a:gd name="connsiteY12" fmla="*/ 537480 h 594946"/>
              <a:gd name="connsiteX13" fmla="*/ 175780 w 540860"/>
              <a:gd name="connsiteY13" fmla="*/ 409025 h 594946"/>
              <a:gd name="connsiteX14" fmla="*/ 270429 w 540860"/>
              <a:gd name="connsiteY14" fmla="*/ 215668 h 594946"/>
              <a:gd name="connsiteX15" fmla="*/ 248795 w 540860"/>
              <a:gd name="connsiteY15" fmla="*/ 237302 h 594946"/>
              <a:gd name="connsiteX16" fmla="*/ 270429 w 540860"/>
              <a:gd name="connsiteY16" fmla="*/ 258936 h 594946"/>
              <a:gd name="connsiteX17" fmla="*/ 292064 w 540860"/>
              <a:gd name="connsiteY17" fmla="*/ 237302 h 594946"/>
              <a:gd name="connsiteX18" fmla="*/ 270429 w 540860"/>
              <a:gd name="connsiteY18" fmla="*/ 215668 h 594946"/>
              <a:gd name="connsiteX19" fmla="*/ 271105 w 540860"/>
              <a:gd name="connsiteY19" fmla="*/ 147384 h 594946"/>
              <a:gd name="connsiteX20" fmla="*/ 358995 w 540860"/>
              <a:gd name="connsiteY20" fmla="*/ 235274 h 594946"/>
              <a:gd name="connsiteX21" fmla="*/ 358995 w 540860"/>
              <a:gd name="connsiteY21" fmla="*/ 256908 h 594946"/>
              <a:gd name="connsiteX22" fmla="*/ 337361 w 540860"/>
              <a:gd name="connsiteY22" fmla="*/ 278543 h 594946"/>
              <a:gd name="connsiteX23" fmla="*/ 304233 w 540860"/>
              <a:gd name="connsiteY23" fmla="*/ 263669 h 594946"/>
              <a:gd name="connsiteX24" fmla="*/ 248119 w 540860"/>
              <a:gd name="connsiteY24" fmla="*/ 272458 h 594946"/>
              <a:gd name="connsiteX25" fmla="*/ 229865 w 540860"/>
              <a:gd name="connsiteY25" fmla="*/ 219048 h 594946"/>
              <a:gd name="connsiteX26" fmla="*/ 279218 w 540860"/>
              <a:gd name="connsiteY26" fmla="*/ 192005 h 594946"/>
              <a:gd name="connsiteX27" fmla="*/ 315050 w 540860"/>
              <a:gd name="connsiteY27" fmla="*/ 235950 h 594946"/>
              <a:gd name="connsiteX28" fmla="*/ 336685 w 540860"/>
              <a:gd name="connsiteY28" fmla="*/ 257584 h 594946"/>
              <a:gd name="connsiteX29" fmla="*/ 336685 w 540860"/>
              <a:gd name="connsiteY29" fmla="*/ 235950 h 594946"/>
              <a:gd name="connsiteX30" fmla="*/ 271105 w 540860"/>
              <a:gd name="connsiteY30" fmla="*/ 170371 h 594946"/>
              <a:gd name="connsiteX31" fmla="*/ 205526 w 540860"/>
              <a:gd name="connsiteY31" fmla="*/ 235950 h 594946"/>
              <a:gd name="connsiteX32" fmla="*/ 270429 w 540860"/>
              <a:gd name="connsiteY32" fmla="*/ 301529 h 594946"/>
              <a:gd name="connsiteX33" fmla="*/ 303557 w 540860"/>
              <a:gd name="connsiteY33" fmla="*/ 293416 h 594946"/>
              <a:gd name="connsiteX34" fmla="*/ 319107 w 540860"/>
              <a:gd name="connsiteY34" fmla="*/ 298149 h 594946"/>
              <a:gd name="connsiteX35" fmla="*/ 314374 w 540860"/>
              <a:gd name="connsiteY35" fmla="*/ 313698 h 594946"/>
              <a:gd name="connsiteX36" fmla="*/ 270429 w 540860"/>
              <a:gd name="connsiteY36" fmla="*/ 324516 h 594946"/>
              <a:gd name="connsiteX37" fmla="*/ 183216 w 540860"/>
              <a:gd name="connsiteY37" fmla="*/ 235274 h 594946"/>
              <a:gd name="connsiteX38" fmla="*/ 271105 w 540860"/>
              <a:gd name="connsiteY38" fmla="*/ 147384 h 594946"/>
              <a:gd name="connsiteX39" fmla="*/ 135215 w 540860"/>
              <a:gd name="connsiteY39" fmla="*/ 108172 h 594946"/>
              <a:gd name="connsiteX40" fmla="*/ 135215 w 540860"/>
              <a:gd name="connsiteY40" fmla="*/ 333305 h 594946"/>
              <a:gd name="connsiteX41" fmla="*/ 196062 w 540860"/>
              <a:gd name="connsiteY41" fmla="*/ 391447 h 594946"/>
              <a:gd name="connsiteX42" fmla="*/ 344798 w 540860"/>
              <a:gd name="connsiteY42" fmla="*/ 391447 h 594946"/>
              <a:gd name="connsiteX43" fmla="*/ 405645 w 540860"/>
              <a:gd name="connsiteY43" fmla="*/ 333305 h 594946"/>
              <a:gd name="connsiteX44" fmla="*/ 405645 w 540860"/>
              <a:gd name="connsiteY44" fmla="*/ 108172 h 594946"/>
              <a:gd name="connsiteX45" fmla="*/ 270430 w 540860"/>
              <a:gd name="connsiteY45" fmla="*/ 0 h 594946"/>
              <a:gd name="connsiteX46" fmla="*/ 351559 w 540860"/>
              <a:gd name="connsiteY46" fmla="*/ 67608 h 594946"/>
              <a:gd name="connsiteX47" fmla="*/ 446210 w 540860"/>
              <a:gd name="connsiteY47" fmla="*/ 67608 h 594946"/>
              <a:gd name="connsiteX48" fmla="*/ 446210 w 540860"/>
              <a:gd name="connsiteY48" fmla="*/ 126426 h 594946"/>
              <a:gd name="connsiteX49" fmla="*/ 540860 w 540860"/>
              <a:gd name="connsiteY49" fmla="*/ 217020 h 594946"/>
              <a:gd name="connsiteX50" fmla="*/ 540860 w 540860"/>
              <a:gd name="connsiteY50" fmla="*/ 594946 h 594946"/>
              <a:gd name="connsiteX51" fmla="*/ 0 w 540860"/>
              <a:gd name="connsiteY51" fmla="*/ 594946 h 594946"/>
              <a:gd name="connsiteX52" fmla="*/ 0 w 540860"/>
              <a:gd name="connsiteY52" fmla="*/ 217020 h 594946"/>
              <a:gd name="connsiteX53" fmla="*/ 94651 w 540860"/>
              <a:gd name="connsiteY53" fmla="*/ 127102 h 594946"/>
              <a:gd name="connsiteX54" fmla="*/ 94651 w 540860"/>
              <a:gd name="connsiteY54" fmla="*/ 67608 h 594946"/>
              <a:gd name="connsiteX55" fmla="*/ 189301 w 540860"/>
              <a:gd name="connsiteY55" fmla="*/ 67608 h 59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40860" h="594946">
                <a:moveTo>
                  <a:pt x="270768" y="393307"/>
                </a:moveTo>
                <a:cubicBezTo>
                  <a:pt x="247275" y="393307"/>
                  <a:pt x="223781" y="401927"/>
                  <a:pt x="205527" y="419167"/>
                </a:cubicBezTo>
                <a:lnTo>
                  <a:pt x="196062" y="427956"/>
                </a:lnTo>
                <a:lnTo>
                  <a:pt x="62199" y="554382"/>
                </a:lnTo>
                <a:lnTo>
                  <a:pt x="478661" y="554382"/>
                </a:lnTo>
                <a:lnTo>
                  <a:pt x="345474" y="427956"/>
                </a:lnTo>
                <a:lnTo>
                  <a:pt x="336009" y="419167"/>
                </a:lnTo>
                <a:cubicBezTo>
                  <a:pt x="317755" y="401927"/>
                  <a:pt x="294262" y="393307"/>
                  <a:pt x="270768" y="393307"/>
                </a:cubicBezTo>
                <a:close/>
                <a:moveTo>
                  <a:pt x="500296" y="281247"/>
                </a:moveTo>
                <a:lnTo>
                  <a:pt x="365081" y="409701"/>
                </a:lnTo>
                <a:lnTo>
                  <a:pt x="500296" y="538156"/>
                </a:lnTo>
                <a:close/>
                <a:moveTo>
                  <a:pt x="40565" y="280571"/>
                </a:moveTo>
                <a:lnTo>
                  <a:pt x="40565" y="537480"/>
                </a:lnTo>
                <a:lnTo>
                  <a:pt x="175780" y="409025"/>
                </a:lnTo>
                <a:close/>
                <a:moveTo>
                  <a:pt x="270429" y="215668"/>
                </a:moveTo>
                <a:cubicBezTo>
                  <a:pt x="258936" y="215668"/>
                  <a:pt x="248795" y="225133"/>
                  <a:pt x="248795" y="237302"/>
                </a:cubicBezTo>
                <a:cubicBezTo>
                  <a:pt x="248795" y="248795"/>
                  <a:pt x="258260" y="258936"/>
                  <a:pt x="270429" y="258936"/>
                </a:cubicBezTo>
                <a:cubicBezTo>
                  <a:pt x="282599" y="258936"/>
                  <a:pt x="292064" y="249471"/>
                  <a:pt x="292064" y="237302"/>
                </a:cubicBezTo>
                <a:cubicBezTo>
                  <a:pt x="292064" y="225133"/>
                  <a:pt x="282599" y="215668"/>
                  <a:pt x="270429" y="215668"/>
                </a:cubicBezTo>
                <a:close/>
                <a:moveTo>
                  <a:pt x="271105" y="147384"/>
                </a:moveTo>
                <a:cubicBezTo>
                  <a:pt x="319783" y="147384"/>
                  <a:pt x="358995" y="186596"/>
                  <a:pt x="358995" y="235274"/>
                </a:cubicBezTo>
                <a:lnTo>
                  <a:pt x="358995" y="256908"/>
                </a:lnTo>
                <a:cubicBezTo>
                  <a:pt x="358995" y="269078"/>
                  <a:pt x="349530" y="278543"/>
                  <a:pt x="337361" y="278543"/>
                </a:cubicBezTo>
                <a:cubicBezTo>
                  <a:pt x="324515" y="278543"/>
                  <a:pt x="312346" y="273134"/>
                  <a:pt x="304233" y="263669"/>
                </a:cubicBezTo>
                <a:cubicBezTo>
                  <a:pt x="290035" y="279895"/>
                  <a:pt x="266373" y="283275"/>
                  <a:pt x="248119" y="272458"/>
                </a:cubicBezTo>
                <a:cubicBezTo>
                  <a:pt x="229865" y="261641"/>
                  <a:pt x="222428" y="238654"/>
                  <a:pt x="229865" y="219048"/>
                </a:cubicBezTo>
                <a:cubicBezTo>
                  <a:pt x="237302" y="199442"/>
                  <a:pt x="258260" y="187949"/>
                  <a:pt x="279218" y="192005"/>
                </a:cubicBezTo>
                <a:cubicBezTo>
                  <a:pt x="300177" y="196061"/>
                  <a:pt x="315050" y="214315"/>
                  <a:pt x="315050" y="235950"/>
                </a:cubicBezTo>
                <a:cubicBezTo>
                  <a:pt x="315050" y="248119"/>
                  <a:pt x="324515" y="257584"/>
                  <a:pt x="336685" y="257584"/>
                </a:cubicBezTo>
                <a:lnTo>
                  <a:pt x="336685" y="235950"/>
                </a:lnTo>
                <a:cubicBezTo>
                  <a:pt x="336685" y="199442"/>
                  <a:pt x="306937" y="170371"/>
                  <a:pt x="271105" y="170371"/>
                </a:cubicBezTo>
                <a:cubicBezTo>
                  <a:pt x="235273" y="170371"/>
                  <a:pt x="205526" y="200118"/>
                  <a:pt x="205526" y="235950"/>
                </a:cubicBezTo>
                <a:cubicBezTo>
                  <a:pt x="204850" y="271782"/>
                  <a:pt x="234597" y="301529"/>
                  <a:pt x="270429" y="301529"/>
                </a:cubicBezTo>
                <a:cubicBezTo>
                  <a:pt x="281923" y="301529"/>
                  <a:pt x="293416" y="298825"/>
                  <a:pt x="303557" y="293416"/>
                </a:cubicBezTo>
                <a:cubicBezTo>
                  <a:pt x="308966" y="290712"/>
                  <a:pt x="315726" y="292740"/>
                  <a:pt x="319107" y="298149"/>
                </a:cubicBezTo>
                <a:cubicBezTo>
                  <a:pt x="321811" y="303557"/>
                  <a:pt x="319783" y="310318"/>
                  <a:pt x="314374" y="313698"/>
                </a:cubicBezTo>
                <a:cubicBezTo>
                  <a:pt x="300853" y="320459"/>
                  <a:pt x="285979" y="324516"/>
                  <a:pt x="270429" y="324516"/>
                </a:cubicBezTo>
                <a:cubicBezTo>
                  <a:pt x="221752" y="323840"/>
                  <a:pt x="182540" y="284627"/>
                  <a:pt x="183216" y="235274"/>
                </a:cubicBezTo>
                <a:cubicBezTo>
                  <a:pt x="183216" y="186596"/>
                  <a:pt x="222428" y="147384"/>
                  <a:pt x="271105" y="147384"/>
                </a:cubicBezTo>
                <a:close/>
                <a:moveTo>
                  <a:pt x="135215" y="108172"/>
                </a:moveTo>
                <a:lnTo>
                  <a:pt x="135215" y="333305"/>
                </a:lnTo>
                <a:lnTo>
                  <a:pt x="196062" y="391447"/>
                </a:lnTo>
                <a:cubicBezTo>
                  <a:pt x="240007" y="357644"/>
                  <a:pt x="300853" y="357644"/>
                  <a:pt x="344798" y="391447"/>
                </a:cubicBezTo>
                <a:lnTo>
                  <a:pt x="405645" y="333305"/>
                </a:lnTo>
                <a:lnTo>
                  <a:pt x="405645" y="108172"/>
                </a:lnTo>
                <a:close/>
                <a:moveTo>
                  <a:pt x="270430" y="0"/>
                </a:moveTo>
                <a:lnTo>
                  <a:pt x="351559" y="67608"/>
                </a:lnTo>
                <a:lnTo>
                  <a:pt x="446210" y="67608"/>
                </a:lnTo>
                <a:lnTo>
                  <a:pt x="446210" y="126426"/>
                </a:lnTo>
                <a:lnTo>
                  <a:pt x="540860" y="217020"/>
                </a:lnTo>
                <a:lnTo>
                  <a:pt x="540860" y="594946"/>
                </a:lnTo>
                <a:lnTo>
                  <a:pt x="0" y="594946"/>
                </a:lnTo>
                <a:lnTo>
                  <a:pt x="0" y="217020"/>
                </a:lnTo>
                <a:lnTo>
                  <a:pt x="94651" y="127102"/>
                </a:lnTo>
                <a:lnTo>
                  <a:pt x="94651" y="67608"/>
                </a:lnTo>
                <a:lnTo>
                  <a:pt x="189301" y="676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000" b="1" dirty="0">
                <a:solidFill>
                  <a:schemeClr val="lt1">
                    <a:alpha val="0"/>
                  </a:schemeClr>
                </a:solidFill>
              </a:defRPr>
            </a:lvl1pPr>
          </a:lstStyle>
          <a:p>
            <a:pPr lvl="0" algn="ctr"/>
            <a:endParaRPr lang="en-GB" dirty="0"/>
          </a:p>
        </p:txBody>
      </p:sp>
      <p:sp>
        <p:nvSpPr>
          <p:cNvPr id="90" name="Text Placeholder 89">
            <a:extLst>
              <a:ext uri="{FF2B5EF4-FFF2-40B4-BE49-F238E27FC236}">
                <a16:creationId xmlns:a16="http://schemas.microsoft.com/office/drawing/2014/main" id="{017D09F1-F9AE-D1BC-4238-43482288C0A4}"/>
              </a:ext>
            </a:extLst>
          </p:cNvPr>
          <p:cNvSpPr>
            <a:spLocks noGrp="1"/>
          </p:cNvSpPr>
          <p:nvPr>
            <p:ph type="body" sz="quarter" idx="42"/>
          </p:nvPr>
        </p:nvSpPr>
        <p:spPr>
          <a:xfrm>
            <a:off x="5825911" y="3715116"/>
            <a:ext cx="539842" cy="541115"/>
          </a:xfrm>
          <a:custGeom>
            <a:avLst/>
            <a:gdLst>
              <a:gd name="connsiteX0" fmla="*/ 417472 w 539842"/>
              <a:gd name="connsiteY0" fmla="*/ 321135 h 541115"/>
              <a:gd name="connsiteX1" fmla="*/ 438431 w 539842"/>
              <a:gd name="connsiteY1" fmla="*/ 329924 h 541115"/>
              <a:gd name="connsiteX2" fmla="*/ 531729 w 539842"/>
              <a:gd name="connsiteY2" fmla="*/ 423222 h 541115"/>
              <a:gd name="connsiteX3" fmla="*/ 539842 w 539842"/>
              <a:gd name="connsiteY3" fmla="*/ 444181 h 541115"/>
              <a:gd name="connsiteX4" fmla="*/ 531053 w 539842"/>
              <a:gd name="connsiteY4" fmla="*/ 465139 h 541115"/>
              <a:gd name="connsiteX5" fmla="*/ 520912 w 539842"/>
              <a:gd name="connsiteY5" fmla="*/ 475280 h 541115"/>
              <a:gd name="connsiteX6" fmla="*/ 386373 w 539842"/>
              <a:gd name="connsiteY6" fmla="*/ 340741 h 541115"/>
              <a:gd name="connsiteX7" fmla="*/ 396514 w 539842"/>
              <a:gd name="connsiteY7" fmla="*/ 329924 h 541115"/>
              <a:gd name="connsiteX8" fmla="*/ 417472 w 539842"/>
              <a:gd name="connsiteY8" fmla="*/ 321135 h 541115"/>
              <a:gd name="connsiteX9" fmla="*/ 44956 w 539842"/>
              <a:gd name="connsiteY9" fmla="*/ 39888 h 541115"/>
              <a:gd name="connsiteX10" fmla="*/ 179495 w 539842"/>
              <a:gd name="connsiteY10" fmla="*/ 174427 h 541115"/>
              <a:gd name="connsiteX11" fmla="*/ 158536 w 539842"/>
              <a:gd name="connsiteY11" fmla="*/ 194709 h 541115"/>
              <a:gd name="connsiteX12" fmla="*/ 154480 w 539842"/>
              <a:gd name="connsiteY12" fmla="*/ 204850 h 541115"/>
              <a:gd name="connsiteX13" fmla="*/ 158536 w 539842"/>
              <a:gd name="connsiteY13" fmla="*/ 214991 h 541115"/>
              <a:gd name="connsiteX14" fmla="*/ 326203 w 539842"/>
              <a:gd name="connsiteY14" fmla="*/ 381982 h 541115"/>
              <a:gd name="connsiteX15" fmla="*/ 336344 w 539842"/>
              <a:gd name="connsiteY15" fmla="*/ 386038 h 541115"/>
              <a:gd name="connsiteX16" fmla="*/ 346485 w 539842"/>
              <a:gd name="connsiteY16" fmla="*/ 381982 h 541115"/>
              <a:gd name="connsiteX17" fmla="*/ 366767 w 539842"/>
              <a:gd name="connsiteY17" fmla="*/ 361024 h 541115"/>
              <a:gd name="connsiteX18" fmla="*/ 500630 w 539842"/>
              <a:gd name="connsiteY18" fmla="*/ 495563 h 541115"/>
              <a:gd name="connsiteX19" fmla="*/ 482376 w 539842"/>
              <a:gd name="connsiteY19" fmla="*/ 513817 h 541115"/>
              <a:gd name="connsiteX20" fmla="*/ 413417 w 539842"/>
              <a:gd name="connsiteY20" fmla="*/ 540860 h 541115"/>
              <a:gd name="connsiteX21" fmla="*/ 305245 w 539842"/>
              <a:gd name="connsiteY21" fmla="*/ 509084 h 541115"/>
              <a:gd name="connsiteX22" fmla="*/ 262652 w 539842"/>
              <a:gd name="connsiteY22" fmla="*/ 482041 h 541115"/>
              <a:gd name="connsiteX23" fmla="*/ 56449 w 539842"/>
              <a:gd name="connsiteY23" fmla="*/ 269077 h 541115"/>
              <a:gd name="connsiteX24" fmla="*/ 15885 w 539842"/>
              <a:gd name="connsiteY24" fmla="*/ 198090 h 541115"/>
              <a:gd name="connsiteX25" fmla="*/ 335 w 539842"/>
              <a:gd name="connsiteY25" fmla="*/ 110200 h 541115"/>
              <a:gd name="connsiteX26" fmla="*/ 22645 w 539842"/>
              <a:gd name="connsiteY26" fmla="*/ 62198 h 541115"/>
              <a:gd name="connsiteX27" fmla="*/ 44956 w 539842"/>
              <a:gd name="connsiteY27" fmla="*/ 39888 h 541115"/>
              <a:gd name="connsiteX28" fmla="*/ 97013 w 539842"/>
              <a:gd name="connsiteY28" fmla="*/ 0 h 541115"/>
              <a:gd name="connsiteX29" fmla="*/ 117296 w 539842"/>
              <a:gd name="connsiteY29" fmla="*/ 8789 h 541115"/>
              <a:gd name="connsiteX30" fmla="*/ 210594 w 539842"/>
              <a:gd name="connsiteY30" fmla="*/ 101411 h 541115"/>
              <a:gd name="connsiteX31" fmla="*/ 219383 w 539842"/>
              <a:gd name="connsiteY31" fmla="*/ 122370 h 541115"/>
              <a:gd name="connsiteX32" fmla="*/ 210594 w 539842"/>
              <a:gd name="connsiteY32" fmla="*/ 143328 h 541115"/>
              <a:gd name="connsiteX33" fmla="*/ 200453 w 539842"/>
              <a:gd name="connsiteY33" fmla="*/ 153469 h 541115"/>
              <a:gd name="connsiteX34" fmla="*/ 65914 w 539842"/>
              <a:gd name="connsiteY34" fmla="*/ 18930 h 541115"/>
              <a:gd name="connsiteX35" fmla="*/ 76055 w 539842"/>
              <a:gd name="connsiteY35" fmla="*/ 8789 h 541115"/>
              <a:gd name="connsiteX36" fmla="*/ 97013 w 539842"/>
              <a:gd name="connsiteY36" fmla="*/ 0 h 541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39842" h="541115">
                <a:moveTo>
                  <a:pt x="417472" y="321135"/>
                </a:moveTo>
                <a:cubicBezTo>
                  <a:pt x="425585" y="321135"/>
                  <a:pt x="433022" y="324515"/>
                  <a:pt x="438431" y="329924"/>
                </a:cubicBezTo>
                <a:lnTo>
                  <a:pt x="531729" y="423222"/>
                </a:lnTo>
                <a:cubicBezTo>
                  <a:pt x="537138" y="428631"/>
                  <a:pt x="539842" y="436068"/>
                  <a:pt x="539842" y="444181"/>
                </a:cubicBezTo>
                <a:cubicBezTo>
                  <a:pt x="539842" y="452294"/>
                  <a:pt x="536462" y="459730"/>
                  <a:pt x="531053" y="465139"/>
                </a:cubicBezTo>
                <a:lnTo>
                  <a:pt x="520912" y="475280"/>
                </a:lnTo>
                <a:lnTo>
                  <a:pt x="386373" y="340741"/>
                </a:lnTo>
                <a:lnTo>
                  <a:pt x="396514" y="329924"/>
                </a:lnTo>
                <a:cubicBezTo>
                  <a:pt x="401923" y="324515"/>
                  <a:pt x="409360" y="321135"/>
                  <a:pt x="417472" y="321135"/>
                </a:cubicBezTo>
                <a:close/>
                <a:moveTo>
                  <a:pt x="44956" y="39888"/>
                </a:moveTo>
                <a:lnTo>
                  <a:pt x="179495" y="174427"/>
                </a:lnTo>
                <a:lnTo>
                  <a:pt x="158536" y="194709"/>
                </a:lnTo>
                <a:cubicBezTo>
                  <a:pt x="155832" y="197413"/>
                  <a:pt x="154480" y="201470"/>
                  <a:pt x="154480" y="204850"/>
                </a:cubicBezTo>
                <a:cubicBezTo>
                  <a:pt x="154480" y="208231"/>
                  <a:pt x="155832" y="212287"/>
                  <a:pt x="158536" y="214991"/>
                </a:cubicBezTo>
                <a:lnTo>
                  <a:pt x="326203" y="381982"/>
                </a:lnTo>
                <a:cubicBezTo>
                  <a:pt x="328907" y="384686"/>
                  <a:pt x="332964" y="386038"/>
                  <a:pt x="336344" y="386038"/>
                </a:cubicBezTo>
                <a:cubicBezTo>
                  <a:pt x="339724" y="386038"/>
                  <a:pt x="343781" y="384686"/>
                  <a:pt x="346485" y="381982"/>
                </a:cubicBezTo>
                <a:lnTo>
                  <a:pt x="366767" y="361024"/>
                </a:lnTo>
                <a:lnTo>
                  <a:pt x="500630" y="495563"/>
                </a:lnTo>
                <a:lnTo>
                  <a:pt x="482376" y="513817"/>
                </a:lnTo>
                <a:cubicBezTo>
                  <a:pt x="464798" y="532747"/>
                  <a:pt x="439107" y="542888"/>
                  <a:pt x="413417" y="540860"/>
                </a:cubicBezTo>
                <a:cubicBezTo>
                  <a:pt x="374880" y="538155"/>
                  <a:pt x="339048" y="525986"/>
                  <a:pt x="305245" y="509084"/>
                </a:cubicBezTo>
                <a:cubicBezTo>
                  <a:pt x="290371" y="500971"/>
                  <a:pt x="276173" y="492182"/>
                  <a:pt x="262652" y="482041"/>
                </a:cubicBezTo>
                <a:cubicBezTo>
                  <a:pt x="181523" y="424575"/>
                  <a:pt x="111887" y="352235"/>
                  <a:pt x="56449" y="269077"/>
                </a:cubicBezTo>
                <a:cubicBezTo>
                  <a:pt x="40899" y="246767"/>
                  <a:pt x="26702" y="223104"/>
                  <a:pt x="15885" y="198090"/>
                </a:cubicBezTo>
                <a:cubicBezTo>
                  <a:pt x="5743" y="169694"/>
                  <a:pt x="-1693" y="140623"/>
                  <a:pt x="335" y="110200"/>
                </a:cubicBezTo>
                <a:cubicBezTo>
                  <a:pt x="1011" y="91946"/>
                  <a:pt x="9124" y="75044"/>
                  <a:pt x="22645" y="62198"/>
                </a:cubicBezTo>
                <a:cubicBezTo>
                  <a:pt x="28054" y="56790"/>
                  <a:pt x="36167" y="48677"/>
                  <a:pt x="44956" y="39888"/>
                </a:cubicBezTo>
                <a:close/>
                <a:moveTo>
                  <a:pt x="97013" y="0"/>
                </a:moveTo>
                <a:cubicBezTo>
                  <a:pt x="104450" y="0"/>
                  <a:pt x="111887" y="3380"/>
                  <a:pt x="117296" y="8789"/>
                </a:cubicBezTo>
                <a:lnTo>
                  <a:pt x="210594" y="101411"/>
                </a:lnTo>
                <a:cubicBezTo>
                  <a:pt x="216003" y="106820"/>
                  <a:pt x="219383" y="114257"/>
                  <a:pt x="219383" y="122370"/>
                </a:cubicBezTo>
                <a:cubicBezTo>
                  <a:pt x="219383" y="130482"/>
                  <a:pt x="216003" y="137919"/>
                  <a:pt x="210594" y="143328"/>
                </a:cubicBezTo>
                <a:lnTo>
                  <a:pt x="200453" y="153469"/>
                </a:lnTo>
                <a:lnTo>
                  <a:pt x="65914" y="18930"/>
                </a:lnTo>
                <a:lnTo>
                  <a:pt x="76055" y="8789"/>
                </a:lnTo>
                <a:cubicBezTo>
                  <a:pt x="81464" y="3380"/>
                  <a:pt x="89577" y="0"/>
                  <a:pt x="970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000" b="1" dirty="0">
                <a:solidFill>
                  <a:schemeClr val="lt1">
                    <a:alpha val="0"/>
                  </a:schemeClr>
                </a:solidFill>
              </a:defRPr>
            </a:lvl1pPr>
          </a:lstStyle>
          <a:p>
            <a:pPr lvl="0" algn="ctr"/>
            <a:endParaRPr lang="en-GB" dirty="0"/>
          </a:p>
        </p:txBody>
      </p:sp>
      <p:sp>
        <p:nvSpPr>
          <p:cNvPr id="88" name="Text Placeholder 87">
            <a:extLst>
              <a:ext uri="{FF2B5EF4-FFF2-40B4-BE49-F238E27FC236}">
                <a16:creationId xmlns:a16="http://schemas.microsoft.com/office/drawing/2014/main" id="{9BB716BD-1889-015D-9C0F-E7138A3898D2}"/>
              </a:ext>
            </a:extLst>
          </p:cNvPr>
          <p:cNvSpPr>
            <a:spLocks noGrp="1"/>
          </p:cNvSpPr>
          <p:nvPr>
            <p:ph type="body" sz="quarter" idx="41"/>
          </p:nvPr>
        </p:nvSpPr>
        <p:spPr>
          <a:xfrm>
            <a:off x="5954486" y="4874403"/>
            <a:ext cx="283026" cy="459731"/>
          </a:xfrm>
          <a:custGeom>
            <a:avLst/>
            <a:gdLst>
              <a:gd name="connsiteX0" fmla="*/ 141514 w 283026"/>
              <a:gd name="connsiteY0" fmla="*/ 81129 h 459731"/>
              <a:gd name="connsiteX1" fmla="*/ 80667 w 283026"/>
              <a:gd name="connsiteY1" fmla="*/ 141976 h 459731"/>
              <a:gd name="connsiteX2" fmla="*/ 141514 w 283026"/>
              <a:gd name="connsiteY2" fmla="*/ 202823 h 459731"/>
              <a:gd name="connsiteX3" fmla="*/ 202361 w 283026"/>
              <a:gd name="connsiteY3" fmla="*/ 141976 h 459731"/>
              <a:gd name="connsiteX4" fmla="*/ 141514 w 283026"/>
              <a:gd name="connsiteY4" fmla="*/ 81129 h 459731"/>
              <a:gd name="connsiteX5" fmla="*/ 141514 w 283026"/>
              <a:gd name="connsiteY5" fmla="*/ 0 h 459731"/>
              <a:gd name="connsiteX6" fmla="*/ 258475 w 283026"/>
              <a:gd name="connsiteY6" fmla="*/ 62199 h 459731"/>
              <a:gd name="connsiteX7" fmla="*/ 273348 w 283026"/>
              <a:gd name="connsiteY7" fmla="*/ 194034 h 459731"/>
              <a:gd name="connsiteX8" fmla="*/ 209121 w 283026"/>
              <a:gd name="connsiteY8" fmla="*/ 336009 h 459731"/>
              <a:gd name="connsiteX9" fmla="*/ 153683 w 283026"/>
              <a:gd name="connsiteY9" fmla="*/ 452294 h 459731"/>
              <a:gd name="connsiteX10" fmla="*/ 141514 w 283026"/>
              <a:gd name="connsiteY10" fmla="*/ 459731 h 459731"/>
              <a:gd name="connsiteX11" fmla="*/ 129344 w 283026"/>
              <a:gd name="connsiteY11" fmla="*/ 452294 h 459731"/>
              <a:gd name="connsiteX12" fmla="*/ 73906 w 283026"/>
              <a:gd name="connsiteY12" fmla="*/ 336009 h 459731"/>
              <a:gd name="connsiteX13" fmla="*/ 9679 w 283026"/>
              <a:gd name="connsiteY13" fmla="*/ 194034 h 459731"/>
              <a:gd name="connsiteX14" fmla="*/ 24553 w 283026"/>
              <a:gd name="connsiteY14" fmla="*/ 62199 h 459731"/>
              <a:gd name="connsiteX15" fmla="*/ 141514 w 283026"/>
              <a:gd name="connsiteY15" fmla="*/ 0 h 45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026" h="459731">
                <a:moveTo>
                  <a:pt x="141514" y="81129"/>
                </a:moveTo>
                <a:cubicBezTo>
                  <a:pt x="107710" y="81129"/>
                  <a:pt x="80667" y="108172"/>
                  <a:pt x="80667" y="141976"/>
                </a:cubicBezTo>
                <a:cubicBezTo>
                  <a:pt x="80667" y="175780"/>
                  <a:pt x="107710" y="202823"/>
                  <a:pt x="141514" y="202823"/>
                </a:cubicBezTo>
                <a:cubicBezTo>
                  <a:pt x="175318" y="202823"/>
                  <a:pt x="202361" y="175780"/>
                  <a:pt x="202361" y="141976"/>
                </a:cubicBezTo>
                <a:cubicBezTo>
                  <a:pt x="202361" y="108172"/>
                  <a:pt x="175318" y="81129"/>
                  <a:pt x="141514" y="81129"/>
                </a:cubicBezTo>
                <a:close/>
                <a:moveTo>
                  <a:pt x="141514" y="0"/>
                </a:moveTo>
                <a:cubicBezTo>
                  <a:pt x="188163" y="0"/>
                  <a:pt x="232108" y="22987"/>
                  <a:pt x="258475" y="62199"/>
                </a:cubicBezTo>
                <a:cubicBezTo>
                  <a:pt x="284842" y="100735"/>
                  <a:pt x="290250" y="150089"/>
                  <a:pt x="273348" y="194034"/>
                </a:cubicBezTo>
                <a:lnTo>
                  <a:pt x="209121" y="336009"/>
                </a:lnTo>
                <a:lnTo>
                  <a:pt x="153683" y="452294"/>
                </a:lnTo>
                <a:cubicBezTo>
                  <a:pt x="151655" y="457027"/>
                  <a:pt x="146922" y="459731"/>
                  <a:pt x="141514" y="459731"/>
                </a:cubicBezTo>
                <a:cubicBezTo>
                  <a:pt x="136105" y="459731"/>
                  <a:pt x="131373" y="457027"/>
                  <a:pt x="129344" y="452294"/>
                </a:cubicBezTo>
                <a:lnTo>
                  <a:pt x="73906" y="336009"/>
                </a:lnTo>
                <a:lnTo>
                  <a:pt x="9679" y="194034"/>
                </a:lnTo>
                <a:cubicBezTo>
                  <a:pt x="-7223" y="150089"/>
                  <a:pt x="-1814" y="100735"/>
                  <a:pt x="24553" y="62199"/>
                </a:cubicBezTo>
                <a:cubicBezTo>
                  <a:pt x="50920" y="22987"/>
                  <a:pt x="94865" y="0"/>
                  <a:pt x="14151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lgn="ctr">
              <a:defRPr lang="en-GB" sz="1000" b="1" dirty="0">
                <a:solidFill>
                  <a:schemeClr val="lt1">
                    <a:alpha val="0"/>
                  </a:schemeClr>
                </a:solidFill>
              </a:defRPr>
            </a:lvl1pPr>
          </a:lstStyle>
          <a:p>
            <a:pPr lvl="0" algn="ctr"/>
            <a:endParaRPr lang="en-GB" dirty="0"/>
          </a:p>
        </p:txBody>
      </p:sp>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1743077" cy="174307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4201" y="2331077"/>
            <a:ext cx="4362452" cy="2195848"/>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9" name="Freeform: Shape 8">
            <a:extLst>
              <a:ext uri="{FF2B5EF4-FFF2-40B4-BE49-F238E27FC236}">
                <a16:creationId xmlns:a16="http://schemas.microsoft.com/office/drawing/2014/main" id="{91FA46AC-369F-A789-6C23-E8313F5511DB}"/>
              </a:ext>
            </a:extLst>
          </p:cNvPr>
          <p:cNvSpPr/>
          <p:nvPr userDrawn="1"/>
        </p:nvSpPr>
        <p:spPr>
          <a:xfrm flipV="1">
            <a:off x="0" y="5114925"/>
            <a:ext cx="1743077" cy="174307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11" name="Text Placeholder 7">
            <a:extLst>
              <a:ext uri="{FF2B5EF4-FFF2-40B4-BE49-F238E27FC236}">
                <a16:creationId xmlns:a16="http://schemas.microsoft.com/office/drawing/2014/main" id="{467FFE41-87BA-382B-FABF-2D6AE99DAC88}"/>
              </a:ext>
            </a:extLst>
          </p:cNvPr>
          <p:cNvSpPr>
            <a:spLocks noGrp="1"/>
          </p:cNvSpPr>
          <p:nvPr>
            <p:ph type="body" sz="quarter" idx="13"/>
          </p:nvPr>
        </p:nvSpPr>
        <p:spPr>
          <a:xfrm>
            <a:off x="6572679" y="1376535"/>
            <a:ext cx="5031946" cy="747251"/>
          </a:xfrm>
        </p:spPr>
        <p:txBody>
          <a:bodyPr anchor="ctr">
            <a:noAutofit/>
          </a:bodyPr>
          <a:lstStyle>
            <a:lvl1pPr>
              <a:lnSpc>
                <a:spcPct val="100000"/>
              </a:lnSpc>
              <a:spcBef>
                <a:spcPts val="0"/>
              </a:spcBef>
              <a:defRPr sz="1800">
                <a:solidFill>
                  <a:schemeClr val="tx1"/>
                </a:solidFill>
              </a:defRPr>
            </a:lvl1pPr>
            <a:lvl2pPr>
              <a:spcBef>
                <a:spcPts val="400"/>
              </a:spcBef>
              <a:defRPr/>
            </a:lvl2pPr>
            <a:lvl3pPr>
              <a:spcBef>
                <a:spcPts val="400"/>
              </a:spcBef>
              <a:defRPr/>
            </a:lvl3pPr>
            <a:lvl4pPr>
              <a:spcBef>
                <a:spcPts val="400"/>
              </a:spcBef>
              <a:defRPr/>
            </a:lvl4pPr>
            <a:lvl5pPr>
              <a:spcBef>
                <a:spcPts val="400"/>
              </a:spcBef>
              <a:defRPr/>
            </a:lvl5pPr>
          </a:lstStyle>
          <a:p>
            <a:pPr lvl="0"/>
            <a:r>
              <a:rPr lang="en-US" dirty="0"/>
              <a:t>Click to edit Master text styles</a:t>
            </a:r>
          </a:p>
        </p:txBody>
      </p:sp>
      <p:sp>
        <p:nvSpPr>
          <p:cNvPr id="18" name="Text Placeholder 7">
            <a:extLst>
              <a:ext uri="{FF2B5EF4-FFF2-40B4-BE49-F238E27FC236}">
                <a16:creationId xmlns:a16="http://schemas.microsoft.com/office/drawing/2014/main" id="{AEE06FA4-0F97-6F61-C722-9F7239E2DC09}"/>
              </a:ext>
            </a:extLst>
          </p:cNvPr>
          <p:cNvSpPr>
            <a:spLocks noGrp="1"/>
          </p:cNvSpPr>
          <p:nvPr>
            <p:ph type="body" sz="quarter" idx="33"/>
          </p:nvPr>
        </p:nvSpPr>
        <p:spPr>
          <a:xfrm>
            <a:off x="6572679" y="2571746"/>
            <a:ext cx="5031946" cy="747251"/>
          </a:xfrm>
        </p:spPr>
        <p:txBody>
          <a:bodyPr anchor="ctr">
            <a:noAutofit/>
          </a:bodyPr>
          <a:lstStyle>
            <a:lvl1pPr>
              <a:lnSpc>
                <a:spcPct val="100000"/>
              </a:lnSpc>
              <a:spcBef>
                <a:spcPts val="0"/>
              </a:spcBef>
              <a:defRPr sz="1800">
                <a:solidFill>
                  <a:schemeClr val="tx1"/>
                </a:solidFill>
              </a:defRPr>
            </a:lvl1pPr>
            <a:lvl2pPr>
              <a:spcBef>
                <a:spcPts val="400"/>
              </a:spcBef>
              <a:defRPr/>
            </a:lvl2pPr>
            <a:lvl3pPr>
              <a:spcBef>
                <a:spcPts val="400"/>
              </a:spcBef>
              <a:defRPr/>
            </a:lvl3pPr>
            <a:lvl4pPr>
              <a:spcBef>
                <a:spcPts val="400"/>
              </a:spcBef>
              <a:defRPr/>
            </a:lvl4pPr>
            <a:lvl5pPr>
              <a:spcBef>
                <a:spcPts val="400"/>
              </a:spcBef>
              <a:defRPr/>
            </a:lvl5pPr>
          </a:lstStyle>
          <a:p>
            <a:pPr lvl="0"/>
            <a:r>
              <a:rPr lang="en-US" dirty="0"/>
              <a:t>Click to edit Master text styles</a:t>
            </a:r>
          </a:p>
        </p:txBody>
      </p:sp>
      <p:sp>
        <p:nvSpPr>
          <p:cNvPr id="19" name="Text Placeholder 7">
            <a:extLst>
              <a:ext uri="{FF2B5EF4-FFF2-40B4-BE49-F238E27FC236}">
                <a16:creationId xmlns:a16="http://schemas.microsoft.com/office/drawing/2014/main" id="{1A2EC03D-0031-5439-382A-06A1EBCCF70B}"/>
              </a:ext>
            </a:extLst>
          </p:cNvPr>
          <p:cNvSpPr>
            <a:spLocks noGrp="1"/>
          </p:cNvSpPr>
          <p:nvPr>
            <p:ph type="body" sz="quarter" idx="36"/>
          </p:nvPr>
        </p:nvSpPr>
        <p:spPr>
          <a:xfrm>
            <a:off x="6572679" y="3538996"/>
            <a:ext cx="5031946" cy="747251"/>
          </a:xfrm>
        </p:spPr>
        <p:txBody>
          <a:bodyPr anchor="ctr">
            <a:noAutofit/>
          </a:bodyPr>
          <a:lstStyle>
            <a:lvl1pPr>
              <a:lnSpc>
                <a:spcPct val="100000"/>
              </a:lnSpc>
              <a:spcBef>
                <a:spcPts val="0"/>
              </a:spcBef>
              <a:defRPr sz="1800">
                <a:solidFill>
                  <a:schemeClr val="tx1"/>
                </a:solidFill>
              </a:defRPr>
            </a:lvl1pPr>
            <a:lvl2pPr>
              <a:spcBef>
                <a:spcPts val="400"/>
              </a:spcBef>
              <a:defRPr/>
            </a:lvl2pPr>
            <a:lvl3pPr>
              <a:spcBef>
                <a:spcPts val="400"/>
              </a:spcBef>
              <a:defRPr/>
            </a:lvl3pPr>
            <a:lvl4pPr>
              <a:spcBef>
                <a:spcPts val="400"/>
              </a:spcBef>
              <a:defRPr/>
            </a:lvl4pPr>
            <a:lvl5pPr>
              <a:spcBef>
                <a:spcPts val="400"/>
              </a:spcBef>
              <a:defRPr/>
            </a:lvl5pPr>
          </a:lstStyle>
          <a:p>
            <a:pPr lvl="0"/>
            <a:r>
              <a:rPr lang="en-US" dirty="0"/>
              <a:t>Click to edit Master text styles</a:t>
            </a:r>
          </a:p>
        </p:txBody>
      </p:sp>
      <p:sp>
        <p:nvSpPr>
          <p:cNvPr id="20" name="Text Placeholder 7">
            <a:extLst>
              <a:ext uri="{FF2B5EF4-FFF2-40B4-BE49-F238E27FC236}">
                <a16:creationId xmlns:a16="http://schemas.microsoft.com/office/drawing/2014/main" id="{898D4D79-CC68-5105-005D-DD2DB9447915}"/>
              </a:ext>
            </a:extLst>
          </p:cNvPr>
          <p:cNvSpPr>
            <a:spLocks noGrp="1"/>
          </p:cNvSpPr>
          <p:nvPr>
            <p:ph type="body" sz="quarter" idx="39"/>
          </p:nvPr>
        </p:nvSpPr>
        <p:spPr>
          <a:xfrm>
            <a:off x="6572679" y="4730643"/>
            <a:ext cx="5031946" cy="747251"/>
          </a:xfrm>
        </p:spPr>
        <p:txBody>
          <a:bodyPr anchor="ctr">
            <a:noAutofit/>
          </a:bodyPr>
          <a:lstStyle>
            <a:lvl1pPr>
              <a:lnSpc>
                <a:spcPct val="100000"/>
              </a:lnSpc>
              <a:spcBef>
                <a:spcPts val="0"/>
              </a:spcBef>
              <a:defRPr sz="1800">
                <a:solidFill>
                  <a:schemeClr val="tx1"/>
                </a:solidFill>
              </a:defRPr>
            </a:lvl1pPr>
            <a:lvl2pPr>
              <a:spcBef>
                <a:spcPts val="400"/>
              </a:spcBef>
              <a:defRPr/>
            </a:lvl2pPr>
            <a:lvl3pPr>
              <a:spcBef>
                <a:spcPts val="400"/>
              </a:spcBef>
              <a:defRPr/>
            </a:lvl3pPr>
            <a:lvl4pPr>
              <a:spcBef>
                <a:spcPts val="400"/>
              </a:spcBef>
              <a:defRPr/>
            </a:lvl4pPr>
            <a:lvl5pPr>
              <a:spcBef>
                <a:spcPts val="400"/>
              </a:spcBef>
              <a:defRPr/>
            </a:lvl5pPr>
          </a:lstStyle>
          <a:p>
            <a:pPr lvl="0"/>
            <a:r>
              <a:rPr lang="en-US" dirty="0"/>
              <a:t>Click to edit Master text styles</a:t>
            </a:r>
          </a:p>
        </p:txBody>
      </p:sp>
    </p:spTree>
    <p:extLst>
      <p:ext uri="{BB962C8B-B14F-4D97-AF65-F5344CB8AC3E}">
        <p14:creationId xmlns:p14="http://schemas.microsoft.com/office/powerpoint/2010/main" val="2591253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S06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3429000" cy="3428996"/>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3282F00A-A605-DB2C-17E8-A269DC1DC81A}"/>
              </a:ext>
            </a:extLst>
          </p:cNvPr>
          <p:cNvSpPr>
            <a:spLocks noGrp="1"/>
          </p:cNvSpPr>
          <p:nvPr>
            <p:ph type="ctrTitle"/>
          </p:nvPr>
        </p:nvSpPr>
        <p:spPr>
          <a:xfrm>
            <a:off x="587379" y="584199"/>
            <a:ext cx="9577383" cy="3694093"/>
          </a:xfrm>
          <a:prstGeom prst="rect">
            <a:avLst/>
          </a:prstGeom>
        </p:spPr>
        <p:txBody>
          <a:bodyPr anchor="b">
            <a:noAutofit/>
          </a:bodyPr>
          <a:lstStyle>
            <a:lvl1pPr algn="l">
              <a:defRPr sz="4400">
                <a:solidFill>
                  <a:schemeClr val="tx1"/>
                </a:solidFill>
              </a:defRPr>
            </a:lvl1pPr>
          </a:lstStyle>
          <a:p>
            <a:r>
              <a:rPr lang="en-US" dirty="0"/>
              <a:t>Click to edit Master title style</a:t>
            </a:r>
            <a:endParaRPr lang="en-ID" dirty="0"/>
          </a:p>
        </p:txBody>
      </p:sp>
      <p:sp>
        <p:nvSpPr>
          <p:cNvPr id="5" name="Subtitle 2">
            <a:extLst>
              <a:ext uri="{FF2B5EF4-FFF2-40B4-BE49-F238E27FC236}">
                <a16:creationId xmlns:a16="http://schemas.microsoft.com/office/drawing/2014/main" id="{25FF4370-38BB-6E85-843A-8141988084D5}"/>
              </a:ext>
            </a:extLst>
          </p:cNvPr>
          <p:cNvSpPr>
            <a:spLocks noGrp="1"/>
          </p:cNvSpPr>
          <p:nvPr>
            <p:ph type="subTitle" idx="1"/>
          </p:nvPr>
        </p:nvSpPr>
        <p:spPr>
          <a:xfrm>
            <a:off x="587377" y="4386292"/>
            <a:ext cx="9577383" cy="1423958"/>
          </a:xfrm>
          <a:prstGeom prst="rect">
            <a:avLst/>
          </a:prstGeom>
        </p:spPr>
        <p:txBody>
          <a:bodyPr>
            <a:noAutofit/>
          </a:bodyPr>
          <a:lstStyle>
            <a:lvl1pPr marL="0" indent="0" algn="l">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6" name="Rectangle 5">
            <a:extLst>
              <a:ext uri="{FF2B5EF4-FFF2-40B4-BE49-F238E27FC236}">
                <a16:creationId xmlns:a16="http://schemas.microsoft.com/office/drawing/2014/main" id="{C436FFF2-2DBB-1CD9-58EF-DC971AA99613}"/>
              </a:ext>
            </a:extLst>
          </p:cNvPr>
          <p:cNvSpPr/>
          <p:nvPr userDrawn="1"/>
        </p:nvSpPr>
        <p:spPr>
          <a:xfrm>
            <a:off x="587377" y="4278292"/>
            <a:ext cx="1550635" cy="10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Tree>
    <p:extLst>
      <p:ext uri="{BB962C8B-B14F-4D97-AF65-F5344CB8AC3E}">
        <p14:creationId xmlns:p14="http://schemas.microsoft.com/office/powerpoint/2010/main" val="2799413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S06V2">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001FB9E8-FFD2-5B94-A9EC-C17430F2B27F}"/>
              </a:ext>
            </a:extLst>
          </p:cNvPr>
          <p:cNvSpPr/>
          <p:nvPr userDrawn="1"/>
        </p:nvSpPr>
        <p:spPr>
          <a:xfrm>
            <a:off x="0" y="1542920"/>
            <a:ext cx="1890476" cy="3772160"/>
          </a:xfrm>
          <a:custGeom>
            <a:avLst/>
            <a:gdLst>
              <a:gd name="connsiteX0" fmla="*/ 3776 w 1623776"/>
              <a:gd name="connsiteY0" fmla="*/ 0 h 3240000"/>
              <a:gd name="connsiteX1" fmla="*/ 0 w 1623776"/>
              <a:gd name="connsiteY1" fmla="*/ 191 h 3240000"/>
              <a:gd name="connsiteX2" fmla="*/ 0 w 1623776"/>
              <a:gd name="connsiteY2" fmla="*/ 3239810 h 3240000"/>
              <a:gd name="connsiteX3" fmla="*/ 3776 w 1623776"/>
              <a:gd name="connsiteY3" fmla="*/ 3240000 h 3240000"/>
              <a:gd name="connsiteX4" fmla="*/ 1623776 w 1623776"/>
              <a:gd name="connsiteY4" fmla="*/ 1620000 h 3240000"/>
              <a:gd name="connsiteX5" fmla="*/ 3776 w 1623776"/>
              <a:gd name="connsiteY5" fmla="*/ 0 h 32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3776" h="3240000">
                <a:moveTo>
                  <a:pt x="3776" y="0"/>
                </a:moveTo>
                <a:lnTo>
                  <a:pt x="0" y="191"/>
                </a:lnTo>
                <a:lnTo>
                  <a:pt x="0" y="3239810"/>
                </a:lnTo>
                <a:lnTo>
                  <a:pt x="3776" y="3240000"/>
                </a:lnTo>
                <a:cubicBezTo>
                  <a:pt x="898477" y="3240000"/>
                  <a:pt x="1623776" y="2514701"/>
                  <a:pt x="1623776" y="1620000"/>
                </a:cubicBezTo>
                <a:cubicBezTo>
                  <a:pt x="1623776" y="725299"/>
                  <a:pt x="898477" y="0"/>
                  <a:pt x="3776"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5" name="Freeform: Shape 14">
            <a:extLst>
              <a:ext uri="{FF2B5EF4-FFF2-40B4-BE49-F238E27FC236}">
                <a16:creationId xmlns:a16="http://schemas.microsoft.com/office/drawing/2014/main" id="{7BBEC518-0BEE-8EE2-B20F-6E73D5849DD7}"/>
              </a:ext>
            </a:extLst>
          </p:cNvPr>
          <p:cNvSpPr/>
          <p:nvPr userDrawn="1"/>
        </p:nvSpPr>
        <p:spPr>
          <a:xfrm flipH="1">
            <a:off x="10301524" y="1542920"/>
            <a:ext cx="1890476" cy="3772160"/>
          </a:xfrm>
          <a:custGeom>
            <a:avLst/>
            <a:gdLst>
              <a:gd name="connsiteX0" fmla="*/ 3776 w 1623776"/>
              <a:gd name="connsiteY0" fmla="*/ 0 h 3240000"/>
              <a:gd name="connsiteX1" fmla="*/ 0 w 1623776"/>
              <a:gd name="connsiteY1" fmla="*/ 191 h 3240000"/>
              <a:gd name="connsiteX2" fmla="*/ 0 w 1623776"/>
              <a:gd name="connsiteY2" fmla="*/ 3239810 h 3240000"/>
              <a:gd name="connsiteX3" fmla="*/ 3776 w 1623776"/>
              <a:gd name="connsiteY3" fmla="*/ 3240000 h 3240000"/>
              <a:gd name="connsiteX4" fmla="*/ 1623776 w 1623776"/>
              <a:gd name="connsiteY4" fmla="*/ 1620000 h 3240000"/>
              <a:gd name="connsiteX5" fmla="*/ 3776 w 1623776"/>
              <a:gd name="connsiteY5" fmla="*/ 0 h 32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3776" h="3240000">
                <a:moveTo>
                  <a:pt x="3776" y="0"/>
                </a:moveTo>
                <a:lnTo>
                  <a:pt x="0" y="191"/>
                </a:lnTo>
                <a:lnTo>
                  <a:pt x="0" y="3239810"/>
                </a:lnTo>
                <a:lnTo>
                  <a:pt x="3776" y="3240000"/>
                </a:lnTo>
                <a:cubicBezTo>
                  <a:pt x="898477" y="3240000"/>
                  <a:pt x="1623776" y="2514701"/>
                  <a:pt x="1623776" y="1620000"/>
                </a:cubicBezTo>
                <a:cubicBezTo>
                  <a:pt x="1623776" y="725299"/>
                  <a:pt x="898477" y="0"/>
                  <a:pt x="3776"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 name="Title 1">
            <a:extLst>
              <a:ext uri="{FF2B5EF4-FFF2-40B4-BE49-F238E27FC236}">
                <a16:creationId xmlns:a16="http://schemas.microsoft.com/office/drawing/2014/main" id="{3282F00A-A605-DB2C-17E8-A269DC1DC81A}"/>
              </a:ext>
            </a:extLst>
          </p:cNvPr>
          <p:cNvSpPr>
            <a:spLocks noGrp="1"/>
          </p:cNvSpPr>
          <p:nvPr>
            <p:ph type="ctrTitle"/>
          </p:nvPr>
        </p:nvSpPr>
        <p:spPr>
          <a:xfrm>
            <a:off x="1320804" y="2005042"/>
            <a:ext cx="9577383" cy="1423958"/>
          </a:xfrm>
          <a:prstGeom prst="rect">
            <a:avLst/>
          </a:prstGeom>
        </p:spPr>
        <p:txBody>
          <a:bodyPr anchor="b">
            <a:noAutofit/>
          </a:bodyPr>
          <a:lstStyle>
            <a:lvl1pPr algn="ctr">
              <a:defRPr sz="4400">
                <a:solidFill>
                  <a:schemeClr val="tx1"/>
                </a:solidFill>
              </a:defRPr>
            </a:lvl1pPr>
          </a:lstStyle>
          <a:p>
            <a:r>
              <a:rPr lang="en-US" dirty="0"/>
              <a:t>Click to edit Master title style</a:t>
            </a:r>
            <a:endParaRPr lang="en-ID" dirty="0"/>
          </a:p>
        </p:txBody>
      </p:sp>
      <p:sp>
        <p:nvSpPr>
          <p:cNvPr id="5" name="Subtitle 2">
            <a:extLst>
              <a:ext uri="{FF2B5EF4-FFF2-40B4-BE49-F238E27FC236}">
                <a16:creationId xmlns:a16="http://schemas.microsoft.com/office/drawing/2014/main" id="{25FF4370-38BB-6E85-843A-8141988084D5}"/>
              </a:ext>
            </a:extLst>
          </p:cNvPr>
          <p:cNvSpPr>
            <a:spLocks noGrp="1"/>
          </p:cNvSpPr>
          <p:nvPr>
            <p:ph type="subTitle" idx="1"/>
          </p:nvPr>
        </p:nvSpPr>
        <p:spPr>
          <a:xfrm>
            <a:off x="1320804" y="3537000"/>
            <a:ext cx="9577383" cy="1423958"/>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6" name="Rectangle 5">
            <a:extLst>
              <a:ext uri="{FF2B5EF4-FFF2-40B4-BE49-F238E27FC236}">
                <a16:creationId xmlns:a16="http://schemas.microsoft.com/office/drawing/2014/main" id="{C436FFF2-2DBB-1CD9-58EF-DC971AA99613}"/>
              </a:ext>
            </a:extLst>
          </p:cNvPr>
          <p:cNvSpPr/>
          <p:nvPr userDrawn="1"/>
        </p:nvSpPr>
        <p:spPr>
          <a:xfrm>
            <a:off x="5334178" y="3429000"/>
            <a:ext cx="1550635" cy="10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Tree>
    <p:extLst>
      <p:ext uri="{BB962C8B-B14F-4D97-AF65-F5344CB8AC3E}">
        <p14:creationId xmlns:p14="http://schemas.microsoft.com/office/powerpoint/2010/main" val="1982415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S06V3">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001FB9E8-FFD2-5B94-A9EC-C17430F2B27F}"/>
              </a:ext>
            </a:extLst>
          </p:cNvPr>
          <p:cNvSpPr/>
          <p:nvPr userDrawn="1"/>
        </p:nvSpPr>
        <p:spPr>
          <a:xfrm rot="5400000">
            <a:off x="5150762" y="-940842"/>
            <a:ext cx="1890476" cy="3772160"/>
          </a:xfrm>
          <a:custGeom>
            <a:avLst/>
            <a:gdLst>
              <a:gd name="connsiteX0" fmla="*/ 3776 w 1623776"/>
              <a:gd name="connsiteY0" fmla="*/ 0 h 3240000"/>
              <a:gd name="connsiteX1" fmla="*/ 0 w 1623776"/>
              <a:gd name="connsiteY1" fmla="*/ 191 h 3240000"/>
              <a:gd name="connsiteX2" fmla="*/ 0 w 1623776"/>
              <a:gd name="connsiteY2" fmla="*/ 3239810 h 3240000"/>
              <a:gd name="connsiteX3" fmla="*/ 3776 w 1623776"/>
              <a:gd name="connsiteY3" fmla="*/ 3240000 h 3240000"/>
              <a:gd name="connsiteX4" fmla="*/ 1623776 w 1623776"/>
              <a:gd name="connsiteY4" fmla="*/ 1620000 h 3240000"/>
              <a:gd name="connsiteX5" fmla="*/ 3776 w 1623776"/>
              <a:gd name="connsiteY5" fmla="*/ 0 h 32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3776" h="3240000">
                <a:moveTo>
                  <a:pt x="3776" y="0"/>
                </a:moveTo>
                <a:lnTo>
                  <a:pt x="0" y="191"/>
                </a:lnTo>
                <a:lnTo>
                  <a:pt x="0" y="3239810"/>
                </a:lnTo>
                <a:lnTo>
                  <a:pt x="3776" y="3240000"/>
                </a:lnTo>
                <a:cubicBezTo>
                  <a:pt x="898477" y="3240000"/>
                  <a:pt x="1623776" y="2514701"/>
                  <a:pt x="1623776" y="1620000"/>
                </a:cubicBezTo>
                <a:cubicBezTo>
                  <a:pt x="1623776" y="725299"/>
                  <a:pt x="898477" y="0"/>
                  <a:pt x="3776"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 name="Title 1">
            <a:extLst>
              <a:ext uri="{FF2B5EF4-FFF2-40B4-BE49-F238E27FC236}">
                <a16:creationId xmlns:a16="http://schemas.microsoft.com/office/drawing/2014/main" id="{3282F00A-A605-DB2C-17E8-A269DC1DC81A}"/>
              </a:ext>
            </a:extLst>
          </p:cNvPr>
          <p:cNvSpPr>
            <a:spLocks noGrp="1"/>
          </p:cNvSpPr>
          <p:nvPr>
            <p:ph type="ctrTitle"/>
          </p:nvPr>
        </p:nvSpPr>
        <p:spPr>
          <a:xfrm>
            <a:off x="1320804" y="2005042"/>
            <a:ext cx="9577383" cy="1423958"/>
          </a:xfrm>
          <a:prstGeom prst="rect">
            <a:avLst/>
          </a:prstGeom>
        </p:spPr>
        <p:txBody>
          <a:bodyPr anchor="b">
            <a:noAutofit/>
          </a:bodyPr>
          <a:lstStyle>
            <a:lvl1pPr algn="ctr">
              <a:defRPr sz="4400">
                <a:solidFill>
                  <a:schemeClr val="tx1"/>
                </a:solidFill>
              </a:defRPr>
            </a:lvl1pPr>
          </a:lstStyle>
          <a:p>
            <a:r>
              <a:rPr lang="en-US" dirty="0"/>
              <a:t>Click to edit Master title style</a:t>
            </a:r>
            <a:endParaRPr lang="en-ID" dirty="0"/>
          </a:p>
        </p:txBody>
      </p:sp>
      <p:sp>
        <p:nvSpPr>
          <p:cNvPr id="5" name="Subtitle 2">
            <a:extLst>
              <a:ext uri="{FF2B5EF4-FFF2-40B4-BE49-F238E27FC236}">
                <a16:creationId xmlns:a16="http://schemas.microsoft.com/office/drawing/2014/main" id="{25FF4370-38BB-6E85-843A-8141988084D5}"/>
              </a:ext>
            </a:extLst>
          </p:cNvPr>
          <p:cNvSpPr>
            <a:spLocks noGrp="1"/>
          </p:cNvSpPr>
          <p:nvPr>
            <p:ph type="subTitle" idx="1"/>
          </p:nvPr>
        </p:nvSpPr>
        <p:spPr>
          <a:xfrm>
            <a:off x="1320804" y="3537000"/>
            <a:ext cx="9577383" cy="1423958"/>
          </a:xfrm>
          <a:prstGeom prst="rect">
            <a:avLst/>
          </a:prstGeom>
        </p:spPr>
        <p:txBody>
          <a:bodyPr>
            <a:noAutofit/>
          </a:bodyPr>
          <a:lstStyle>
            <a:lvl1pPr marL="0" indent="0" algn="ctr">
              <a:lnSpc>
                <a:spcPct val="150000"/>
              </a:lnSpc>
              <a:buNone/>
              <a:defRPr sz="18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ID" dirty="0"/>
          </a:p>
        </p:txBody>
      </p:sp>
      <p:sp>
        <p:nvSpPr>
          <p:cNvPr id="6" name="Rectangle 5">
            <a:extLst>
              <a:ext uri="{FF2B5EF4-FFF2-40B4-BE49-F238E27FC236}">
                <a16:creationId xmlns:a16="http://schemas.microsoft.com/office/drawing/2014/main" id="{C436FFF2-2DBB-1CD9-58EF-DC971AA99613}"/>
              </a:ext>
            </a:extLst>
          </p:cNvPr>
          <p:cNvSpPr/>
          <p:nvPr userDrawn="1"/>
        </p:nvSpPr>
        <p:spPr>
          <a:xfrm>
            <a:off x="5334178" y="3429000"/>
            <a:ext cx="1550635" cy="10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GB">
              <a:solidFill>
                <a:schemeClr val="tx1"/>
              </a:solidFill>
            </a:endParaRPr>
          </a:p>
        </p:txBody>
      </p:sp>
    </p:spTree>
    <p:extLst>
      <p:ext uri="{BB962C8B-B14F-4D97-AF65-F5344CB8AC3E}">
        <p14:creationId xmlns:p14="http://schemas.microsoft.com/office/powerpoint/2010/main" val="3828188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s S08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 name="Content Placeholder 3">
            <a:extLst>
              <a:ext uri="{FF2B5EF4-FFF2-40B4-BE49-F238E27FC236}">
                <a16:creationId xmlns:a16="http://schemas.microsoft.com/office/drawing/2014/main" id="{87710F97-4F79-635A-8480-E67B297F3F47}"/>
              </a:ext>
            </a:extLst>
          </p:cNvPr>
          <p:cNvSpPr>
            <a:spLocks noGrp="1"/>
          </p:cNvSpPr>
          <p:nvPr>
            <p:ph sz="quarter" idx="10"/>
          </p:nvPr>
        </p:nvSpPr>
        <p:spPr>
          <a:xfrm>
            <a:off x="587375" y="2124075"/>
            <a:ext cx="11017250" cy="4149725"/>
          </a:xfrm>
        </p:spPr>
        <p:txBody>
          <a:bodyPr/>
          <a:lstStyle>
            <a:lvl1pPr marL="285750" indent="-285750">
              <a:buClr>
                <a:schemeClr val="accent1"/>
              </a:buClr>
              <a:buFont typeface="Wingdings" panose="05000000000000000000" pitchFamily="2" charset="2"/>
              <a:buChar char="§"/>
              <a:defRPr sz="1800" b="0">
                <a:solidFill>
                  <a:schemeClr val="tx1"/>
                </a:solidFill>
              </a:defRPr>
            </a:lvl1pPr>
            <a:lvl2pPr marL="742939" indent="-285750">
              <a:buClr>
                <a:schemeClr val="accent1"/>
              </a:buClr>
              <a:buFont typeface="Wingdings" panose="05000000000000000000" pitchFamily="2" charset="2"/>
              <a:buChar char="§"/>
              <a:defRPr sz="1600">
                <a:solidFill>
                  <a:schemeClr val="tx1"/>
                </a:solidFill>
              </a:defRPr>
            </a:lvl2pPr>
            <a:lvl3pPr marL="1200127" indent="-285750">
              <a:buClr>
                <a:schemeClr val="accent1"/>
              </a:buClr>
              <a:buFont typeface="Wingdings" panose="05000000000000000000" pitchFamily="2" charset="2"/>
              <a:buChar char="§"/>
              <a:defRPr sz="1400">
                <a:solidFill>
                  <a:schemeClr val="tx1"/>
                </a:solidFill>
              </a:defRPr>
            </a:lvl3pPr>
            <a:lvl4pPr marL="1543016" indent="-171450">
              <a:buClr>
                <a:schemeClr val="accent1"/>
              </a:buClr>
              <a:buFont typeface="Wingdings" panose="05000000000000000000" pitchFamily="2" charset="2"/>
              <a:buChar char="§"/>
              <a:defRPr sz="1200">
                <a:solidFill>
                  <a:schemeClr val="tx1"/>
                </a:solidFill>
              </a:defRPr>
            </a:lvl4pPr>
            <a:lvl5pPr marL="2000205" indent="-171450">
              <a:buClr>
                <a:schemeClr val="accent1"/>
              </a:buClr>
              <a:buFont typeface="Wingdings" panose="05000000000000000000" pitchFamily="2" charset="2"/>
              <a:buChar char="§"/>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6524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S07V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Rectangle 4">
            <a:extLst>
              <a:ext uri="{FF2B5EF4-FFF2-40B4-BE49-F238E27FC236}">
                <a16:creationId xmlns:a16="http://schemas.microsoft.com/office/drawing/2014/main" id="{A9C58487-FAF6-6FA2-6EE6-AF55ED7E11BD}"/>
              </a:ext>
            </a:extLst>
          </p:cNvPr>
          <p:cNvSpPr/>
          <p:nvPr userDrawn="1"/>
        </p:nvSpPr>
        <p:spPr>
          <a:xfrm>
            <a:off x="587375" y="1860550"/>
            <a:ext cx="1672954" cy="18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Picture Placeholder 3">
            <a:extLst>
              <a:ext uri="{FF2B5EF4-FFF2-40B4-BE49-F238E27FC236}">
                <a16:creationId xmlns:a16="http://schemas.microsoft.com/office/drawing/2014/main" id="{A60A65A1-5F85-B33B-EA28-74D5F976D7D6}"/>
              </a:ext>
            </a:extLst>
          </p:cNvPr>
          <p:cNvSpPr>
            <a:spLocks noGrp="1"/>
          </p:cNvSpPr>
          <p:nvPr>
            <p:ph type="pic" sz="quarter" idx="12"/>
          </p:nvPr>
        </p:nvSpPr>
        <p:spPr>
          <a:xfrm>
            <a:off x="712769" y="1985759"/>
            <a:ext cx="4198686" cy="4288041"/>
          </a:xfrm>
          <a:solidFill>
            <a:schemeClr val="accent2"/>
          </a:solidFill>
        </p:spPr>
        <p:txBody>
          <a:bodyPr vert="horz" lIns="91440" tIns="45720" rIns="91440" bIns="45720" rtlCol="0" anchor="ctr">
            <a:noAutofit/>
          </a:bodyPr>
          <a:lstStyle>
            <a:lvl1pPr>
              <a:defRPr lang="en-ID" sz="1400"/>
            </a:lvl1pPr>
          </a:lstStyle>
          <a:p>
            <a:pPr lvl="0" algn="ctr"/>
            <a:endParaRPr lang="en-ID"/>
          </a:p>
        </p:txBody>
      </p:sp>
      <p:sp>
        <p:nvSpPr>
          <p:cNvPr id="7" name="Text Placeholder 2">
            <a:extLst>
              <a:ext uri="{FF2B5EF4-FFF2-40B4-BE49-F238E27FC236}">
                <a16:creationId xmlns:a16="http://schemas.microsoft.com/office/drawing/2014/main" id="{B9739D3D-43C6-568B-C822-71725DFDDE2B}"/>
              </a:ext>
            </a:extLst>
          </p:cNvPr>
          <p:cNvSpPr>
            <a:spLocks noGrp="1"/>
          </p:cNvSpPr>
          <p:nvPr>
            <p:ph type="body" sz="quarter" idx="15" hasCustomPrompt="1"/>
          </p:nvPr>
        </p:nvSpPr>
        <p:spPr>
          <a:xfrm>
            <a:off x="5200649" y="2379337"/>
            <a:ext cx="6403976" cy="360000"/>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9" name="Text Placeholder 7">
            <a:extLst>
              <a:ext uri="{FF2B5EF4-FFF2-40B4-BE49-F238E27FC236}">
                <a16:creationId xmlns:a16="http://schemas.microsoft.com/office/drawing/2014/main" id="{0FDDC7E6-D45A-8771-B382-2AB8909D9FAC}"/>
              </a:ext>
            </a:extLst>
          </p:cNvPr>
          <p:cNvSpPr>
            <a:spLocks noGrp="1"/>
          </p:cNvSpPr>
          <p:nvPr>
            <p:ph type="body" sz="quarter" idx="16" hasCustomPrompt="1"/>
          </p:nvPr>
        </p:nvSpPr>
        <p:spPr>
          <a:xfrm>
            <a:off x="5200649" y="1985759"/>
            <a:ext cx="6403976" cy="360000"/>
          </a:xfrm>
        </p:spPr>
        <p:txBody>
          <a:bodyPr anchor="b">
            <a:noAutofit/>
          </a:bodyPr>
          <a:lstStyle>
            <a:lvl1pPr>
              <a:lnSpc>
                <a:spcPct val="100000"/>
              </a:lnSpc>
              <a:spcBef>
                <a:spcPts val="0"/>
              </a:spcBef>
              <a:defRPr sz="1800">
                <a:solidFill>
                  <a:schemeClr val="tx1"/>
                </a:solidFill>
              </a:defRPr>
            </a:lvl1pPr>
          </a:lstStyle>
          <a:p>
            <a:pPr lvl="0"/>
            <a:r>
              <a:rPr lang="en-GB" dirty="0"/>
              <a:t>Name</a:t>
            </a:r>
          </a:p>
        </p:txBody>
      </p:sp>
      <p:sp>
        <p:nvSpPr>
          <p:cNvPr id="10" name="Text Placeholder 2">
            <a:extLst>
              <a:ext uri="{FF2B5EF4-FFF2-40B4-BE49-F238E27FC236}">
                <a16:creationId xmlns:a16="http://schemas.microsoft.com/office/drawing/2014/main" id="{D7DB3D4D-4280-F558-BF92-F16B9874E243}"/>
              </a:ext>
            </a:extLst>
          </p:cNvPr>
          <p:cNvSpPr>
            <a:spLocks noGrp="1"/>
          </p:cNvSpPr>
          <p:nvPr>
            <p:ph type="body" sz="quarter" idx="17" hasCustomPrompt="1"/>
          </p:nvPr>
        </p:nvSpPr>
        <p:spPr>
          <a:xfrm>
            <a:off x="5200649" y="2775736"/>
            <a:ext cx="6403976" cy="349806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Description</a:t>
            </a:r>
          </a:p>
        </p:txBody>
      </p:sp>
    </p:spTree>
    <p:extLst>
      <p:ext uri="{BB962C8B-B14F-4D97-AF65-F5344CB8AC3E}">
        <p14:creationId xmlns:p14="http://schemas.microsoft.com/office/powerpoint/2010/main" val="3074875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BDF31-02F4-F150-326E-B1E1716B59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648A01-59C2-DE79-7741-1086522383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510790-2058-251E-027D-F3D88DAA7F68}"/>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0185BB72-116E-AC7E-60A2-A48B73AE8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97286D-DE14-4A90-D28D-9149B0B2AA17}"/>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2906300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S07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Rectangle 4">
            <a:extLst>
              <a:ext uri="{FF2B5EF4-FFF2-40B4-BE49-F238E27FC236}">
                <a16:creationId xmlns:a16="http://schemas.microsoft.com/office/drawing/2014/main" id="{A9C58487-FAF6-6FA2-6EE6-AF55ED7E11BD}"/>
              </a:ext>
            </a:extLst>
          </p:cNvPr>
          <p:cNvSpPr/>
          <p:nvPr userDrawn="1"/>
        </p:nvSpPr>
        <p:spPr>
          <a:xfrm>
            <a:off x="1020598"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Picture Placeholder 3">
            <a:extLst>
              <a:ext uri="{FF2B5EF4-FFF2-40B4-BE49-F238E27FC236}">
                <a16:creationId xmlns:a16="http://schemas.microsoft.com/office/drawing/2014/main" id="{A60A65A1-5F85-B33B-EA28-74D5F976D7D6}"/>
              </a:ext>
            </a:extLst>
          </p:cNvPr>
          <p:cNvSpPr>
            <a:spLocks noGrp="1"/>
          </p:cNvSpPr>
          <p:nvPr>
            <p:ph type="pic" sz="quarter" idx="12"/>
          </p:nvPr>
        </p:nvSpPr>
        <p:spPr>
          <a:xfrm>
            <a:off x="1145992" y="2528999"/>
            <a:ext cx="1762492" cy="1800001"/>
          </a:xfrm>
          <a:solidFill>
            <a:schemeClr val="accent2"/>
          </a:solidFill>
        </p:spPr>
        <p:txBody>
          <a:bodyPr/>
          <a:lstStyle>
            <a:lvl1pPr>
              <a:defRPr>
                <a:solidFill>
                  <a:schemeClr val="tx1"/>
                </a:solidFill>
              </a:defRPr>
            </a:lvl1pPr>
          </a:lstStyle>
          <a:p>
            <a:endParaRPr lang="en-ID"/>
          </a:p>
        </p:txBody>
      </p:sp>
      <p:sp>
        <p:nvSpPr>
          <p:cNvPr id="7" name="Text Placeholder 2">
            <a:extLst>
              <a:ext uri="{FF2B5EF4-FFF2-40B4-BE49-F238E27FC236}">
                <a16:creationId xmlns:a16="http://schemas.microsoft.com/office/drawing/2014/main" id="{B9739D3D-43C6-568B-C822-71725DFDDE2B}"/>
              </a:ext>
            </a:extLst>
          </p:cNvPr>
          <p:cNvSpPr>
            <a:spLocks noGrp="1"/>
          </p:cNvSpPr>
          <p:nvPr>
            <p:ph type="body" sz="quarter" idx="15" hasCustomPrompt="1"/>
          </p:nvPr>
        </p:nvSpPr>
        <p:spPr>
          <a:xfrm>
            <a:off x="877723"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9" name="Text Placeholder 7">
            <a:extLst>
              <a:ext uri="{FF2B5EF4-FFF2-40B4-BE49-F238E27FC236}">
                <a16:creationId xmlns:a16="http://schemas.microsoft.com/office/drawing/2014/main" id="{0FDDC7E6-D45A-8771-B382-2AB8909D9FAC}"/>
              </a:ext>
            </a:extLst>
          </p:cNvPr>
          <p:cNvSpPr>
            <a:spLocks noGrp="1"/>
          </p:cNvSpPr>
          <p:nvPr>
            <p:ph type="body" sz="quarter" idx="16" hasCustomPrompt="1"/>
          </p:nvPr>
        </p:nvSpPr>
        <p:spPr>
          <a:xfrm>
            <a:off x="877723"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3" name="Rectangle 2">
            <a:extLst>
              <a:ext uri="{FF2B5EF4-FFF2-40B4-BE49-F238E27FC236}">
                <a16:creationId xmlns:a16="http://schemas.microsoft.com/office/drawing/2014/main" id="{66574410-6D2F-55A1-8E39-660141E6EF1C}"/>
              </a:ext>
            </a:extLst>
          </p:cNvPr>
          <p:cNvSpPr/>
          <p:nvPr userDrawn="1"/>
        </p:nvSpPr>
        <p:spPr>
          <a:xfrm>
            <a:off x="5089360"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 name="Picture Placeholder 3">
            <a:extLst>
              <a:ext uri="{FF2B5EF4-FFF2-40B4-BE49-F238E27FC236}">
                <a16:creationId xmlns:a16="http://schemas.microsoft.com/office/drawing/2014/main" id="{68C0A5A9-8E77-9BAC-76E0-26033140D6F9}"/>
              </a:ext>
            </a:extLst>
          </p:cNvPr>
          <p:cNvSpPr>
            <a:spLocks noGrp="1"/>
          </p:cNvSpPr>
          <p:nvPr>
            <p:ph type="pic" sz="quarter" idx="17"/>
          </p:nvPr>
        </p:nvSpPr>
        <p:spPr>
          <a:xfrm>
            <a:off x="5214754" y="2528999"/>
            <a:ext cx="1762492" cy="1800001"/>
          </a:xfrm>
          <a:solidFill>
            <a:schemeClr val="accent2"/>
          </a:solidFill>
        </p:spPr>
        <p:txBody>
          <a:bodyPr/>
          <a:lstStyle>
            <a:lvl1pPr>
              <a:defRPr>
                <a:solidFill>
                  <a:schemeClr val="tx1"/>
                </a:solidFill>
              </a:defRPr>
            </a:lvl1pPr>
          </a:lstStyle>
          <a:p>
            <a:endParaRPr lang="en-ID"/>
          </a:p>
        </p:txBody>
      </p:sp>
      <p:sp>
        <p:nvSpPr>
          <p:cNvPr id="8" name="Text Placeholder 2">
            <a:extLst>
              <a:ext uri="{FF2B5EF4-FFF2-40B4-BE49-F238E27FC236}">
                <a16:creationId xmlns:a16="http://schemas.microsoft.com/office/drawing/2014/main" id="{8643AD8B-BAE3-3848-73D3-62FAD7D0D089}"/>
              </a:ext>
            </a:extLst>
          </p:cNvPr>
          <p:cNvSpPr>
            <a:spLocks noGrp="1"/>
          </p:cNvSpPr>
          <p:nvPr>
            <p:ph type="body" sz="quarter" idx="18" hasCustomPrompt="1"/>
          </p:nvPr>
        </p:nvSpPr>
        <p:spPr>
          <a:xfrm>
            <a:off x="4946485"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11" name="Text Placeholder 7">
            <a:extLst>
              <a:ext uri="{FF2B5EF4-FFF2-40B4-BE49-F238E27FC236}">
                <a16:creationId xmlns:a16="http://schemas.microsoft.com/office/drawing/2014/main" id="{99CF8509-C7EC-79D3-7411-F26B02D10736}"/>
              </a:ext>
            </a:extLst>
          </p:cNvPr>
          <p:cNvSpPr>
            <a:spLocks noGrp="1"/>
          </p:cNvSpPr>
          <p:nvPr>
            <p:ph type="body" sz="quarter" idx="19" hasCustomPrompt="1"/>
          </p:nvPr>
        </p:nvSpPr>
        <p:spPr>
          <a:xfrm>
            <a:off x="4946485"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12" name="Rectangle 11">
            <a:extLst>
              <a:ext uri="{FF2B5EF4-FFF2-40B4-BE49-F238E27FC236}">
                <a16:creationId xmlns:a16="http://schemas.microsoft.com/office/drawing/2014/main" id="{53BA5D59-0209-89B8-9147-1C63D7A1B071}"/>
              </a:ext>
            </a:extLst>
          </p:cNvPr>
          <p:cNvSpPr/>
          <p:nvPr userDrawn="1"/>
        </p:nvSpPr>
        <p:spPr>
          <a:xfrm>
            <a:off x="9158122"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13" name="Picture Placeholder 3">
            <a:extLst>
              <a:ext uri="{FF2B5EF4-FFF2-40B4-BE49-F238E27FC236}">
                <a16:creationId xmlns:a16="http://schemas.microsoft.com/office/drawing/2014/main" id="{21C38032-B31A-CB71-7779-947398FC53DC}"/>
              </a:ext>
            </a:extLst>
          </p:cNvPr>
          <p:cNvSpPr>
            <a:spLocks noGrp="1"/>
          </p:cNvSpPr>
          <p:nvPr>
            <p:ph type="pic" sz="quarter" idx="20"/>
          </p:nvPr>
        </p:nvSpPr>
        <p:spPr>
          <a:xfrm>
            <a:off x="9283516" y="2528999"/>
            <a:ext cx="1762492" cy="1800001"/>
          </a:xfrm>
          <a:solidFill>
            <a:schemeClr val="accent2"/>
          </a:solidFill>
        </p:spPr>
        <p:txBody>
          <a:bodyPr/>
          <a:lstStyle>
            <a:lvl1pPr>
              <a:defRPr>
                <a:solidFill>
                  <a:schemeClr val="tx1"/>
                </a:solidFill>
              </a:defRPr>
            </a:lvl1pPr>
          </a:lstStyle>
          <a:p>
            <a:endParaRPr lang="en-ID"/>
          </a:p>
        </p:txBody>
      </p:sp>
      <p:sp>
        <p:nvSpPr>
          <p:cNvPr id="14" name="Text Placeholder 2">
            <a:extLst>
              <a:ext uri="{FF2B5EF4-FFF2-40B4-BE49-F238E27FC236}">
                <a16:creationId xmlns:a16="http://schemas.microsoft.com/office/drawing/2014/main" id="{1A3EAE2A-BC8F-C40E-3865-3BDF5B54D294}"/>
              </a:ext>
            </a:extLst>
          </p:cNvPr>
          <p:cNvSpPr>
            <a:spLocks noGrp="1"/>
          </p:cNvSpPr>
          <p:nvPr>
            <p:ph type="body" sz="quarter" idx="21" hasCustomPrompt="1"/>
          </p:nvPr>
        </p:nvSpPr>
        <p:spPr>
          <a:xfrm>
            <a:off x="9015247"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15" name="Text Placeholder 7">
            <a:extLst>
              <a:ext uri="{FF2B5EF4-FFF2-40B4-BE49-F238E27FC236}">
                <a16:creationId xmlns:a16="http://schemas.microsoft.com/office/drawing/2014/main" id="{047C502D-0AB2-780B-BDDB-36CCF8FEF686}"/>
              </a:ext>
            </a:extLst>
          </p:cNvPr>
          <p:cNvSpPr>
            <a:spLocks noGrp="1"/>
          </p:cNvSpPr>
          <p:nvPr>
            <p:ph type="body" sz="quarter" idx="22" hasCustomPrompt="1"/>
          </p:nvPr>
        </p:nvSpPr>
        <p:spPr>
          <a:xfrm>
            <a:off x="9015247"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Tree>
    <p:extLst>
      <p:ext uri="{BB962C8B-B14F-4D97-AF65-F5344CB8AC3E}">
        <p14:creationId xmlns:p14="http://schemas.microsoft.com/office/powerpoint/2010/main" val="3422810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S07V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Rectangle 4">
            <a:extLst>
              <a:ext uri="{FF2B5EF4-FFF2-40B4-BE49-F238E27FC236}">
                <a16:creationId xmlns:a16="http://schemas.microsoft.com/office/drawing/2014/main" id="{A9C58487-FAF6-6FA2-6EE6-AF55ED7E11BD}"/>
              </a:ext>
            </a:extLst>
          </p:cNvPr>
          <p:cNvSpPr/>
          <p:nvPr userDrawn="1"/>
        </p:nvSpPr>
        <p:spPr>
          <a:xfrm>
            <a:off x="730250"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Picture Placeholder 3">
            <a:extLst>
              <a:ext uri="{FF2B5EF4-FFF2-40B4-BE49-F238E27FC236}">
                <a16:creationId xmlns:a16="http://schemas.microsoft.com/office/drawing/2014/main" id="{A60A65A1-5F85-B33B-EA28-74D5F976D7D6}"/>
              </a:ext>
            </a:extLst>
          </p:cNvPr>
          <p:cNvSpPr>
            <a:spLocks noGrp="1"/>
          </p:cNvSpPr>
          <p:nvPr>
            <p:ph type="pic" sz="quarter" idx="12"/>
          </p:nvPr>
        </p:nvSpPr>
        <p:spPr>
          <a:xfrm>
            <a:off x="855644" y="2528999"/>
            <a:ext cx="1762492" cy="1800001"/>
          </a:xfrm>
          <a:solidFill>
            <a:schemeClr val="accent2"/>
          </a:solidFill>
        </p:spPr>
        <p:txBody>
          <a:bodyPr/>
          <a:lstStyle>
            <a:lvl1pPr>
              <a:defRPr>
                <a:solidFill>
                  <a:schemeClr val="tx1"/>
                </a:solidFill>
              </a:defRPr>
            </a:lvl1pPr>
          </a:lstStyle>
          <a:p>
            <a:endParaRPr lang="en-ID"/>
          </a:p>
        </p:txBody>
      </p:sp>
      <p:sp>
        <p:nvSpPr>
          <p:cNvPr id="7" name="Text Placeholder 2">
            <a:extLst>
              <a:ext uri="{FF2B5EF4-FFF2-40B4-BE49-F238E27FC236}">
                <a16:creationId xmlns:a16="http://schemas.microsoft.com/office/drawing/2014/main" id="{B9739D3D-43C6-568B-C822-71725DFDDE2B}"/>
              </a:ext>
            </a:extLst>
          </p:cNvPr>
          <p:cNvSpPr>
            <a:spLocks noGrp="1"/>
          </p:cNvSpPr>
          <p:nvPr>
            <p:ph type="body" sz="quarter" idx="15" hasCustomPrompt="1"/>
          </p:nvPr>
        </p:nvSpPr>
        <p:spPr>
          <a:xfrm>
            <a:off x="587375"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9" name="Text Placeholder 7">
            <a:extLst>
              <a:ext uri="{FF2B5EF4-FFF2-40B4-BE49-F238E27FC236}">
                <a16:creationId xmlns:a16="http://schemas.microsoft.com/office/drawing/2014/main" id="{0FDDC7E6-D45A-8771-B382-2AB8909D9FAC}"/>
              </a:ext>
            </a:extLst>
          </p:cNvPr>
          <p:cNvSpPr>
            <a:spLocks noGrp="1"/>
          </p:cNvSpPr>
          <p:nvPr>
            <p:ph type="body" sz="quarter" idx="16" hasCustomPrompt="1"/>
          </p:nvPr>
        </p:nvSpPr>
        <p:spPr>
          <a:xfrm>
            <a:off x="587375"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27" name="Rectangle 26">
            <a:extLst>
              <a:ext uri="{FF2B5EF4-FFF2-40B4-BE49-F238E27FC236}">
                <a16:creationId xmlns:a16="http://schemas.microsoft.com/office/drawing/2014/main" id="{8BA6A98A-D7E8-DACA-9006-CD8053271585}"/>
              </a:ext>
            </a:extLst>
          </p:cNvPr>
          <p:cNvSpPr/>
          <p:nvPr userDrawn="1"/>
        </p:nvSpPr>
        <p:spPr>
          <a:xfrm>
            <a:off x="3634316"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8" name="Picture Placeholder 3">
            <a:extLst>
              <a:ext uri="{FF2B5EF4-FFF2-40B4-BE49-F238E27FC236}">
                <a16:creationId xmlns:a16="http://schemas.microsoft.com/office/drawing/2014/main" id="{675AB211-7576-E1FA-EA29-B79982587E1F}"/>
              </a:ext>
            </a:extLst>
          </p:cNvPr>
          <p:cNvSpPr>
            <a:spLocks noGrp="1"/>
          </p:cNvSpPr>
          <p:nvPr>
            <p:ph type="pic" sz="quarter" idx="17"/>
          </p:nvPr>
        </p:nvSpPr>
        <p:spPr>
          <a:xfrm>
            <a:off x="3759710" y="2528999"/>
            <a:ext cx="1762492" cy="1800001"/>
          </a:xfrm>
          <a:solidFill>
            <a:schemeClr val="accent2"/>
          </a:solidFill>
        </p:spPr>
        <p:txBody>
          <a:bodyPr/>
          <a:lstStyle>
            <a:lvl1pPr>
              <a:defRPr>
                <a:solidFill>
                  <a:schemeClr val="tx1"/>
                </a:solidFill>
              </a:defRPr>
            </a:lvl1pPr>
          </a:lstStyle>
          <a:p>
            <a:endParaRPr lang="en-ID"/>
          </a:p>
        </p:txBody>
      </p:sp>
      <p:sp>
        <p:nvSpPr>
          <p:cNvPr id="29" name="Text Placeholder 2">
            <a:extLst>
              <a:ext uri="{FF2B5EF4-FFF2-40B4-BE49-F238E27FC236}">
                <a16:creationId xmlns:a16="http://schemas.microsoft.com/office/drawing/2014/main" id="{446CBDD2-D76B-E541-1010-51F52DEBB0AB}"/>
              </a:ext>
            </a:extLst>
          </p:cNvPr>
          <p:cNvSpPr>
            <a:spLocks noGrp="1"/>
          </p:cNvSpPr>
          <p:nvPr>
            <p:ph type="body" sz="quarter" idx="18" hasCustomPrompt="1"/>
          </p:nvPr>
        </p:nvSpPr>
        <p:spPr>
          <a:xfrm>
            <a:off x="3491441"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30" name="Text Placeholder 7">
            <a:extLst>
              <a:ext uri="{FF2B5EF4-FFF2-40B4-BE49-F238E27FC236}">
                <a16:creationId xmlns:a16="http://schemas.microsoft.com/office/drawing/2014/main" id="{BD2D176A-8984-014A-3DD7-95E73E098DE1}"/>
              </a:ext>
            </a:extLst>
          </p:cNvPr>
          <p:cNvSpPr>
            <a:spLocks noGrp="1"/>
          </p:cNvSpPr>
          <p:nvPr>
            <p:ph type="body" sz="quarter" idx="19" hasCustomPrompt="1"/>
          </p:nvPr>
        </p:nvSpPr>
        <p:spPr>
          <a:xfrm>
            <a:off x="3491441"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31" name="Rectangle 30">
            <a:extLst>
              <a:ext uri="{FF2B5EF4-FFF2-40B4-BE49-F238E27FC236}">
                <a16:creationId xmlns:a16="http://schemas.microsoft.com/office/drawing/2014/main" id="{5D3E502E-44C3-9BA0-5EF8-2BCF3B51B0E9}"/>
              </a:ext>
            </a:extLst>
          </p:cNvPr>
          <p:cNvSpPr/>
          <p:nvPr userDrawn="1"/>
        </p:nvSpPr>
        <p:spPr>
          <a:xfrm>
            <a:off x="6538382"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32" name="Picture Placeholder 3">
            <a:extLst>
              <a:ext uri="{FF2B5EF4-FFF2-40B4-BE49-F238E27FC236}">
                <a16:creationId xmlns:a16="http://schemas.microsoft.com/office/drawing/2014/main" id="{A7D470C9-B206-8884-B452-644A47C1E25F}"/>
              </a:ext>
            </a:extLst>
          </p:cNvPr>
          <p:cNvSpPr>
            <a:spLocks noGrp="1"/>
          </p:cNvSpPr>
          <p:nvPr>
            <p:ph type="pic" sz="quarter" idx="20"/>
          </p:nvPr>
        </p:nvSpPr>
        <p:spPr>
          <a:xfrm>
            <a:off x="6663776" y="2528999"/>
            <a:ext cx="1762492" cy="1800001"/>
          </a:xfrm>
          <a:solidFill>
            <a:schemeClr val="accent2"/>
          </a:solidFill>
        </p:spPr>
        <p:txBody>
          <a:bodyPr/>
          <a:lstStyle>
            <a:lvl1pPr>
              <a:defRPr>
                <a:solidFill>
                  <a:schemeClr val="tx1"/>
                </a:solidFill>
              </a:defRPr>
            </a:lvl1pPr>
          </a:lstStyle>
          <a:p>
            <a:endParaRPr lang="en-ID"/>
          </a:p>
        </p:txBody>
      </p:sp>
      <p:sp>
        <p:nvSpPr>
          <p:cNvPr id="33" name="Text Placeholder 2">
            <a:extLst>
              <a:ext uri="{FF2B5EF4-FFF2-40B4-BE49-F238E27FC236}">
                <a16:creationId xmlns:a16="http://schemas.microsoft.com/office/drawing/2014/main" id="{B4A97306-5669-EFC7-0E04-7F32BA205799}"/>
              </a:ext>
            </a:extLst>
          </p:cNvPr>
          <p:cNvSpPr>
            <a:spLocks noGrp="1"/>
          </p:cNvSpPr>
          <p:nvPr>
            <p:ph type="body" sz="quarter" idx="21" hasCustomPrompt="1"/>
          </p:nvPr>
        </p:nvSpPr>
        <p:spPr>
          <a:xfrm>
            <a:off x="6395507"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34" name="Text Placeholder 7">
            <a:extLst>
              <a:ext uri="{FF2B5EF4-FFF2-40B4-BE49-F238E27FC236}">
                <a16:creationId xmlns:a16="http://schemas.microsoft.com/office/drawing/2014/main" id="{032564A6-17E4-63CF-F22E-C982FA9E08C1}"/>
              </a:ext>
            </a:extLst>
          </p:cNvPr>
          <p:cNvSpPr>
            <a:spLocks noGrp="1"/>
          </p:cNvSpPr>
          <p:nvPr>
            <p:ph type="body" sz="quarter" idx="22" hasCustomPrompt="1"/>
          </p:nvPr>
        </p:nvSpPr>
        <p:spPr>
          <a:xfrm>
            <a:off x="6395507"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35" name="Rectangle 34">
            <a:extLst>
              <a:ext uri="{FF2B5EF4-FFF2-40B4-BE49-F238E27FC236}">
                <a16:creationId xmlns:a16="http://schemas.microsoft.com/office/drawing/2014/main" id="{558A6AB0-F48E-FF05-A95F-B1AAC3ED1B3C}"/>
              </a:ext>
            </a:extLst>
          </p:cNvPr>
          <p:cNvSpPr/>
          <p:nvPr userDrawn="1"/>
        </p:nvSpPr>
        <p:spPr>
          <a:xfrm>
            <a:off x="9442449" y="2403790"/>
            <a:ext cx="722972" cy="777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36" name="Picture Placeholder 3">
            <a:extLst>
              <a:ext uri="{FF2B5EF4-FFF2-40B4-BE49-F238E27FC236}">
                <a16:creationId xmlns:a16="http://schemas.microsoft.com/office/drawing/2014/main" id="{407AD496-47DC-C2CD-C475-B49607A63789}"/>
              </a:ext>
            </a:extLst>
          </p:cNvPr>
          <p:cNvSpPr>
            <a:spLocks noGrp="1"/>
          </p:cNvSpPr>
          <p:nvPr>
            <p:ph type="pic" sz="quarter" idx="23"/>
          </p:nvPr>
        </p:nvSpPr>
        <p:spPr>
          <a:xfrm>
            <a:off x="9567843" y="2528999"/>
            <a:ext cx="1762492" cy="1800001"/>
          </a:xfrm>
          <a:solidFill>
            <a:schemeClr val="accent2"/>
          </a:solidFill>
        </p:spPr>
        <p:txBody>
          <a:bodyPr/>
          <a:lstStyle>
            <a:lvl1pPr>
              <a:defRPr>
                <a:solidFill>
                  <a:schemeClr val="tx1"/>
                </a:solidFill>
              </a:defRPr>
            </a:lvl1pPr>
          </a:lstStyle>
          <a:p>
            <a:endParaRPr lang="en-ID"/>
          </a:p>
        </p:txBody>
      </p:sp>
      <p:sp>
        <p:nvSpPr>
          <p:cNvPr id="37" name="Text Placeholder 2">
            <a:extLst>
              <a:ext uri="{FF2B5EF4-FFF2-40B4-BE49-F238E27FC236}">
                <a16:creationId xmlns:a16="http://schemas.microsoft.com/office/drawing/2014/main" id="{7E5ED195-C091-5EBE-F538-006D11703EF3}"/>
              </a:ext>
            </a:extLst>
          </p:cNvPr>
          <p:cNvSpPr>
            <a:spLocks noGrp="1"/>
          </p:cNvSpPr>
          <p:nvPr>
            <p:ph type="body" sz="quarter" idx="24" hasCustomPrompt="1"/>
          </p:nvPr>
        </p:nvSpPr>
        <p:spPr>
          <a:xfrm>
            <a:off x="9299574" y="5179687"/>
            <a:ext cx="2305051"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38" name="Text Placeholder 7">
            <a:extLst>
              <a:ext uri="{FF2B5EF4-FFF2-40B4-BE49-F238E27FC236}">
                <a16:creationId xmlns:a16="http://schemas.microsoft.com/office/drawing/2014/main" id="{A1269684-0989-083B-FBD2-1201639C10D2}"/>
              </a:ext>
            </a:extLst>
          </p:cNvPr>
          <p:cNvSpPr>
            <a:spLocks noGrp="1"/>
          </p:cNvSpPr>
          <p:nvPr>
            <p:ph type="body" sz="quarter" idx="25" hasCustomPrompt="1"/>
          </p:nvPr>
        </p:nvSpPr>
        <p:spPr>
          <a:xfrm>
            <a:off x="9299574" y="4786109"/>
            <a:ext cx="2305051"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Tree>
    <p:extLst>
      <p:ext uri="{BB962C8B-B14F-4D97-AF65-F5344CB8AC3E}">
        <p14:creationId xmlns:p14="http://schemas.microsoft.com/office/powerpoint/2010/main" val="2850721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S07V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Rectangle 4">
            <a:extLst>
              <a:ext uri="{FF2B5EF4-FFF2-40B4-BE49-F238E27FC236}">
                <a16:creationId xmlns:a16="http://schemas.microsoft.com/office/drawing/2014/main" id="{A9C58487-FAF6-6FA2-6EE6-AF55ED7E11BD}"/>
              </a:ext>
            </a:extLst>
          </p:cNvPr>
          <p:cNvSpPr/>
          <p:nvPr userDrawn="1"/>
        </p:nvSpPr>
        <p:spPr>
          <a:xfrm>
            <a:off x="749007" y="1868827"/>
            <a:ext cx="1195970" cy="12867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Picture Placeholder 3">
            <a:extLst>
              <a:ext uri="{FF2B5EF4-FFF2-40B4-BE49-F238E27FC236}">
                <a16:creationId xmlns:a16="http://schemas.microsoft.com/office/drawing/2014/main" id="{A60A65A1-5F85-B33B-EA28-74D5F976D7D6}"/>
              </a:ext>
            </a:extLst>
          </p:cNvPr>
          <p:cNvSpPr>
            <a:spLocks noGrp="1"/>
          </p:cNvSpPr>
          <p:nvPr>
            <p:ph type="pic" sz="quarter" idx="12"/>
          </p:nvPr>
        </p:nvSpPr>
        <p:spPr>
          <a:xfrm>
            <a:off x="874400" y="1994036"/>
            <a:ext cx="2915587" cy="2977636"/>
          </a:xfrm>
          <a:solidFill>
            <a:schemeClr val="accent2"/>
          </a:solidFill>
        </p:spPr>
        <p:txBody>
          <a:bodyPr/>
          <a:lstStyle>
            <a:lvl1pPr>
              <a:defRPr>
                <a:solidFill>
                  <a:schemeClr val="tx1"/>
                </a:solidFill>
              </a:defRPr>
            </a:lvl1pPr>
          </a:lstStyle>
          <a:p>
            <a:endParaRPr lang="en-ID"/>
          </a:p>
        </p:txBody>
      </p:sp>
      <p:sp>
        <p:nvSpPr>
          <p:cNvPr id="7" name="Text Placeholder 2">
            <a:extLst>
              <a:ext uri="{FF2B5EF4-FFF2-40B4-BE49-F238E27FC236}">
                <a16:creationId xmlns:a16="http://schemas.microsoft.com/office/drawing/2014/main" id="{B9739D3D-43C6-568B-C822-71725DFDDE2B}"/>
              </a:ext>
            </a:extLst>
          </p:cNvPr>
          <p:cNvSpPr>
            <a:spLocks noGrp="1"/>
          </p:cNvSpPr>
          <p:nvPr>
            <p:ph type="body" sz="quarter" idx="15" hasCustomPrompt="1"/>
          </p:nvPr>
        </p:nvSpPr>
        <p:spPr>
          <a:xfrm>
            <a:off x="854241" y="5684512"/>
            <a:ext cx="2935746" cy="3600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9" name="Text Placeholder 7">
            <a:extLst>
              <a:ext uri="{FF2B5EF4-FFF2-40B4-BE49-F238E27FC236}">
                <a16:creationId xmlns:a16="http://schemas.microsoft.com/office/drawing/2014/main" id="{0FDDC7E6-D45A-8771-B382-2AB8909D9FAC}"/>
              </a:ext>
            </a:extLst>
          </p:cNvPr>
          <p:cNvSpPr>
            <a:spLocks noGrp="1"/>
          </p:cNvSpPr>
          <p:nvPr>
            <p:ph type="body" sz="quarter" idx="16" hasCustomPrompt="1"/>
          </p:nvPr>
        </p:nvSpPr>
        <p:spPr>
          <a:xfrm>
            <a:off x="854241" y="5290934"/>
            <a:ext cx="2935746" cy="360000"/>
          </a:xfrm>
        </p:spPr>
        <p:txBody>
          <a:bodyPr anchor="b">
            <a:noAutofit/>
          </a:bodyPr>
          <a:lstStyle>
            <a:lvl1pPr algn="ctr">
              <a:lnSpc>
                <a:spcPct val="100000"/>
              </a:lnSpc>
              <a:spcBef>
                <a:spcPts val="0"/>
              </a:spcBef>
              <a:defRPr sz="1800">
                <a:solidFill>
                  <a:schemeClr val="tx1"/>
                </a:solidFill>
              </a:defRPr>
            </a:lvl1pPr>
          </a:lstStyle>
          <a:p>
            <a:pPr lvl="0"/>
            <a:r>
              <a:rPr lang="en-GB" dirty="0"/>
              <a:t>Name</a:t>
            </a:r>
          </a:p>
        </p:txBody>
      </p:sp>
      <p:sp>
        <p:nvSpPr>
          <p:cNvPr id="27" name="Rectangle 26">
            <a:extLst>
              <a:ext uri="{FF2B5EF4-FFF2-40B4-BE49-F238E27FC236}">
                <a16:creationId xmlns:a16="http://schemas.microsoft.com/office/drawing/2014/main" id="{8BA6A98A-D7E8-DACA-9006-CD8053271585}"/>
              </a:ext>
            </a:extLst>
          </p:cNvPr>
          <p:cNvSpPr/>
          <p:nvPr userDrawn="1"/>
        </p:nvSpPr>
        <p:spPr>
          <a:xfrm>
            <a:off x="4525429" y="1932326"/>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8" name="Picture Placeholder 3">
            <a:extLst>
              <a:ext uri="{FF2B5EF4-FFF2-40B4-BE49-F238E27FC236}">
                <a16:creationId xmlns:a16="http://schemas.microsoft.com/office/drawing/2014/main" id="{675AB211-7576-E1FA-EA29-B79982587E1F}"/>
              </a:ext>
            </a:extLst>
          </p:cNvPr>
          <p:cNvSpPr>
            <a:spLocks noGrp="1"/>
          </p:cNvSpPr>
          <p:nvPr>
            <p:ph type="pic" sz="quarter" idx="17"/>
          </p:nvPr>
        </p:nvSpPr>
        <p:spPr>
          <a:xfrm>
            <a:off x="4587323" y="1994036"/>
            <a:ext cx="1162882" cy="1187630"/>
          </a:xfrm>
          <a:solidFill>
            <a:schemeClr val="accent2"/>
          </a:solidFill>
        </p:spPr>
        <p:txBody>
          <a:bodyPr/>
          <a:lstStyle>
            <a:lvl1pPr>
              <a:defRPr>
                <a:solidFill>
                  <a:schemeClr val="tx1"/>
                </a:solidFill>
              </a:defRPr>
            </a:lvl1pPr>
          </a:lstStyle>
          <a:p>
            <a:endParaRPr lang="en-ID"/>
          </a:p>
        </p:txBody>
      </p:sp>
      <p:sp>
        <p:nvSpPr>
          <p:cNvPr id="29" name="Text Placeholder 2">
            <a:extLst>
              <a:ext uri="{FF2B5EF4-FFF2-40B4-BE49-F238E27FC236}">
                <a16:creationId xmlns:a16="http://schemas.microsoft.com/office/drawing/2014/main" id="{446CBDD2-D76B-E541-1010-51F52DEBB0AB}"/>
              </a:ext>
            </a:extLst>
          </p:cNvPr>
          <p:cNvSpPr>
            <a:spLocks noGrp="1"/>
          </p:cNvSpPr>
          <p:nvPr>
            <p:ph type="body" sz="quarter" idx="18" hasCustomPrompt="1"/>
          </p:nvPr>
        </p:nvSpPr>
        <p:spPr>
          <a:xfrm>
            <a:off x="4248013" y="3676335"/>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30" name="Text Placeholder 7">
            <a:extLst>
              <a:ext uri="{FF2B5EF4-FFF2-40B4-BE49-F238E27FC236}">
                <a16:creationId xmlns:a16="http://schemas.microsoft.com/office/drawing/2014/main" id="{BD2D176A-8984-014A-3DD7-95E73E098DE1}"/>
              </a:ext>
            </a:extLst>
          </p:cNvPr>
          <p:cNvSpPr>
            <a:spLocks noGrp="1"/>
          </p:cNvSpPr>
          <p:nvPr>
            <p:ph type="body" sz="quarter" idx="19" hasCustomPrompt="1"/>
          </p:nvPr>
        </p:nvSpPr>
        <p:spPr>
          <a:xfrm>
            <a:off x="4248013" y="3361695"/>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
        <p:nvSpPr>
          <p:cNvPr id="3" name="Rectangle 2">
            <a:extLst>
              <a:ext uri="{FF2B5EF4-FFF2-40B4-BE49-F238E27FC236}">
                <a16:creationId xmlns:a16="http://schemas.microsoft.com/office/drawing/2014/main" id="{A1679058-E7B1-B3DD-691C-C008405CE5B4}"/>
              </a:ext>
            </a:extLst>
          </p:cNvPr>
          <p:cNvSpPr/>
          <p:nvPr userDrawn="1"/>
        </p:nvSpPr>
        <p:spPr>
          <a:xfrm>
            <a:off x="7282984" y="1932326"/>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 name="Picture Placeholder 3">
            <a:extLst>
              <a:ext uri="{FF2B5EF4-FFF2-40B4-BE49-F238E27FC236}">
                <a16:creationId xmlns:a16="http://schemas.microsoft.com/office/drawing/2014/main" id="{B726EF51-EDAB-E638-FEC6-824EAE64EF7A}"/>
              </a:ext>
            </a:extLst>
          </p:cNvPr>
          <p:cNvSpPr>
            <a:spLocks noGrp="1"/>
          </p:cNvSpPr>
          <p:nvPr>
            <p:ph type="pic" sz="quarter" idx="20"/>
          </p:nvPr>
        </p:nvSpPr>
        <p:spPr>
          <a:xfrm>
            <a:off x="7344878" y="1994036"/>
            <a:ext cx="1162882" cy="1187630"/>
          </a:xfrm>
          <a:solidFill>
            <a:schemeClr val="accent2"/>
          </a:solidFill>
        </p:spPr>
        <p:txBody>
          <a:bodyPr/>
          <a:lstStyle>
            <a:lvl1pPr>
              <a:defRPr>
                <a:solidFill>
                  <a:schemeClr val="tx1"/>
                </a:solidFill>
              </a:defRPr>
            </a:lvl1pPr>
          </a:lstStyle>
          <a:p>
            <a:endParaRPr lang="en-ID"/>
          </a:p>
        </p:txBody>
      </p:sp>
      <p:sp>
        <p:nvSpPr>
          <p:cNvPr id="8" name="Text Placeholder 2">
            <a:extLst>
              <a:ext uri="{FF2B5EF4-FFF2-40B4-BE49-F238E27FC236}">
                <a16:creationId xmlns:a16="http://schemas.microsoft.com/office/drawing/2014/main" id="{21278AB3-3C45-804B-EE70-B588356BDF65}"/>
              </a:ext>
            </a:extLst>
          </p:cNvPr>
          <p:cNvSpPr>
            <a:spLocks noGrp="1"/>
          </p:cNvSpPr>
          <p:nvPr>
            <p:ph type="body" sz="quarter" idx="21" hasCustomPrompt="1"/>
          </p:nvPr>
        </p:nvSpPr>
        <p:spPr>
          <a:xfrm>
            <a:off x="7005568" y="3676335"/>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10" name="Text Placeholder 7">
            <a:extLst>
              <a:ext uri="{FF2B5EF4-FFF2-40B4-BE49-F238E27FC236}">
                <a16:creationId xmlns:a16="http://schemas.microsoft.com/office/drawing/2014/main" id="{F74F294B-6C7E-502C-3F99-C01599FB71DF}"/>
              </a:ext>
            </a:extLst>
          </p:cNvPr>
          <p:cNvSpPr>
            <a:spLocks noGrp="1"/>
          </p:cNvSpPr>
          <p:nvPr>
            <p:ph type="body" sz="quarter" idx="22" hasCustomPrompt="1"/>
          </p:nvPr>
        </p:nvSpPr>
        <p:spPr>
          <a:xfrm>
            <a:off x="7005568" y="3361695"/>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
        <p:nvSpPr>
          <p:cNvPr id="11" name="Rectangle 10">
            <a:extLst>
              <a:ext uri="{FF2B5EF4-FFF2-40B4-BE49-F238E27FC236}">
                <a16:creationId xmlns:a16="http://schemas.microsoft.com/office/drawing/2014/main" id="{D0128BE9-8A9E-D15B-9B42-B8E210E6CE76}"/>
              </a:ext>
            </a:extLst>
          </p:cNvPr>
          <p:cNvSpPr/>
          <p:nvPr userDrawn="1"/>
        </p:nvSpPr>
        <p:spPr>
          <a:xfrm>
            <a:off x="10040539" y="1932326"/>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12" name="Picture Placeholder 3">
            <a:extLst>
              <a:ext uri="{FF2B5EF4-FFF2-40B4-BE49-F238E27FC236}">
                <a16:creationId xmlns:a16="http://schemas.microsoft.com/office/drawing/2014/main" id="{04F83991-CD9A-E010-5C82-3B4111220839}"/>
              </a:ext>
            </a:extLst>
          </p:cNvPr>
          <p:cNvSpPr>
            <a:spLocks noGrp="1"/>
          </p:cNvSpPr>
          <p:nvPr>
            <p:ph type="pic" sz="quarter" idx="23"/>
          </p:nvPr>
        </p:nvSpPr>
        <p:spPr>
          <a:xfrm>
            <a:off x="10102433" y="1994036"/>
            <a:ext cx="1162882" cy="1187630"/>
          </a:xfrm>
          <a:solidFill>
            <a:schemeClr val="accent2"/>
          </a:solidFill>
        </p:spPr>
        <p:txBody>
          <a:bodyPr/>
          <a:lstStyle>
            <a:lvl1pPr>
              <a:defRPr>
                <a:solidFill>
                  <a:schemeClr val="tx1"/>
                </a:solidFill>
              </a:defRPr>
            </a:lvl1pPr>
          </a:lstStyle>
          <a:p>
            <a:endParaRPr lang="en-ID"/>
          </a:p>
        </p:txBody>
      </p:sp>
      <p:sp>
        <p:nvSpPr>
          <p:cNvPr id="13" name="Text Placeholder 2">
            <a:extLst>
              <a:ext uri="{FF2B5EF4-FFF2-40B4-BE49-F238E27FC236}">
                <a16:creationId xmlns:a16="http://schemas.microsoft.com/office/drawing/2014/main" id="{A7F74D1E-5148-8BFD-ED4F-A495EA56AC3C}"/>
              </a:ext>
            </a:extLst>
          </p:cNvPr>
          <p:cNvSpPr>
            <a:spLocks noGrp="1"/>
          </p:cNvSpPr>
          <p:nvPr>
            <p:ph type="body" sz="quarter" idx="24" hasCustomPrompt="1"/>
          </p:nvPr>
        </p:nvSpPr>
        <p:spPr>
          <a:xfrm>
            <a:off x="9763123" y="3676335"/>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14" name="Text Placeholder 7">
            <a:extLst>
              <a:ext uri="{FF2B5EF4-FFF2-40B4-BE49-F238E27FC236}">
                <a16:creationId xmlns:a16="http://schemas.microsoft.com/office/drawing/2014/main" id="{56062126-2EA8-B0DD-F10D-80C196FD6835}"/>
              </a:ext>
            </a:extLst>
          </p:cNvPr>
          <p:cNvSpPr>
            <a:spLocks noGrp="1"/>
          </p:cNvSpPr>
          <p:nvPr>
            <p:ph type="body" sz="quarter" idx="25" hasCustomPrompt="1"/>
          </p:nvPr>
        </p:nvSpPr>
        <p:spPr>
          <a:xfrm>
            <a:off x="9763123" y="3361695"/>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
        <p:nvSpPr>
          <p:cNvPr id="39" name="Rectangle 38">
            <a:extLst>
              <a:ext uri="{FF2B5EF4-FFF2-40B4-BE49-F238E27FC236}">
                <a16:creationId xmlns:a16="http://schemas.microsoft.com/office/drawing/2014/main" id="{FDC9DED9-EC5E-03DB-FBD0-057D060E5106}"/>
              </a:ext>
            </a:extLst>
          </p:cNvPr>
          <p:cNvSpPr/>
          <p:nvPr userDrawn="1"/>
        </p:nvSpPr>
        <p:spPr>
          <a:xfrm>
            <a:off x="4525429" y="4248729"/>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0" name="Picture Placeholder 3">
            <a:extLst>
              <a:ext uri="{FF2B5EF4-FFF2-40B4-BE49-F238E27FC236}">
                <a16:creationId xmlns:a16="http://schemas.microsoft.com/office/drawing/2014/main" id="{667C17D1-7667-0328-C812-DE91422F1FDB}"/>
              </a:ext>
            </a:extLst>
          </p:cNvPr>
          <p:cNvSpPr>
            <a:spLocks noGrp="1"/>
          </p:cNvSpPr>
          <p:nvPr>
            <p:ph type="pic" sz="quarter" idx="26"/>
          </p:nvPr>
        </p:nvSpPr>
        <p:spPr>
          <a:xfrm>
            <a:off x="4587323" y="4310439"/>
            <a:ext cx="1162882" cy="1187630"/>
          </a:xfrm>
          <a:solidFill>
            <a:schemeClr val="accent2"/>
          </a:solidFill>
        </p:spPr>
        <p:txBody>
          <a:bodyPr/>
          <a:lstStyle>
            <a:lvl1pPr>
              <a:defRPr>
                <a:solidFill>
                  <a:schemeClr val="tx1"/>
                </a:solidFill>
              </a:defRPr>
            </a:lvl1pPr>
          </a:lstStyle>
          <a:p>
            <a:endParaRPr lang="en-ID"/>
          </a:p>
        </p:txBody>
      </p:sp>
      <p:sp>
        <p:nvSpPr>
          <p:cNvPr id="41" name="Text Placeholder 2">
            <a:extLst>
              <a:ext uri="{FF2B5EF4-FFF2-40B4-BE49-F238E27FC236}">
                <a16:creationId xmlns:a16="http://schemas.microsoft.com/office/drawing/2014/main" id="{C8BDB176-B841-841B-7423-2350F5D7140D}"/>
              </a:ext>
            </a:extLst>
          </p:cNvPr>
          <p:cNvSpPr>
            <a:spLocks noGrp="1"/>
          </p:cNvSpPr>
          <p:nvPr>
            <p:ph type="body" sz="quarter" idx="27" hasCustomPrompt="1"/>
          </p:nvPr>
        </p:nvSpPr>
        <p:spPr>
          <a:xfrm>
            <a:off x="4248013" y="5992738"/>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42" name="Text Placeholder 7">
            <a:extLst>
              <a:ext uri="{FF2B5EF4-FFF2-40B4-BE49-F238E27FC236}">
                <a16:creationId xmlns:a16="http://schemas.microsoft.com/office/drawing/2014/main" id="{061F58F2-BC79-ACFD-D4F6-00D60E5B6F7F}"/>
              </a:ext>
            </a:extLst>
          </p:cNvPr>
          <p:cNvSpPr>
            <a:spLocks noGrp="1"/>
          </p:cNvSpPr>
          <p:nvPr>
            <p:ph type="body" sz="quarter" idx="28" hasCustomPrompt="1"/>
          </p:nvPr>
        </p:nvSpPr>
        <p:spPr>
          <a:xfrm>
            <a:off x="4248013" y="5678098"/>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
        <p:nvSpPr>
          <p:cNvPr id="43" name="Rectangle 42">
            <a:extLst>
              <a:ext uri="{FF2B5EF4-FFF2-40B4-BE49-F238E27FC236}">
                <a16:creationId xmlns:a16="http://schemas.microsoft.com/office/drawing/2014/main" id="{90883052-7CAB-5D9D-1C4C-7238E4ED9496}"/>
              </a:ext>
            </a:extLst>
          </p:cNvPr>
          <p:cNvSpPr/>
          <p:nvPr userDrawn="1"/>
        </p:nvSpPr>
        <p:spPr>
          <a:xfrm>
            <a:off x="7282984" y="4248729"/>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4" name="Picture Placeholder 3">
            <a:extLst>
              <a:ext uri="{FF2B5EF4-FFF2-40B4-BE49-F238E27FC236}">
                <a16:creationId xmlns:a16="http://schemas.microsoft.com/office/drawing/2014/main" id="{EC26EBCA-EEA2-413A-4452-18CBF9BEEC2D}"/>
              </a:ext>
            </a:extLst>
          </p:cNvPr>
          <p:cNvSpPr>
            <a:spLocks noGrp="1"/>
          </p:cNvSpPr>
          <p:nvPr>
            <p:ph type="pic" sz="quarter" idx="29"/>
          </p:nvPr>
        </p:nvSpPr>
        <p:spPr>
          <a:xfrm>
            <a:off x="7344878" y="4310439"/>
            <a:ext cx="1162882" cy="1187630"/>
          </a:xfrm>
          <a:solidFill>
            <a:schemeClr val="accent2"/>
          </a:solidFill>
        </p:spPr>
        <p:txBody>
          <a:bodyPr/>
          <a:lstStyle>
            <a:lvl1pPr>
              <a:defRPr>
                <a:solidFill>
                  <a:schemeClr val="tx1"/>
                </a:solidFill>
              </a:defRPr>
            </a:lvl1pPr>
          </a:lstStyle>
          <a:p>
            <a:endParaRPr lang="en-ID"/>
          </a:p>
        </p:txBody>
      </p:sp>
      <p:sp>
        <p:nvSpPr>
          <p:cNvPr id="45" name="Text Placeholder 2">
            <a:extLst>
              <a:ext uri="{FF2B5EF4-FFF2-40B4-BE49-F238E27FC236}">
                <a16:creationId xmlns:a16="http://schemas.microsoft.com/office/drawing/2014/main" id="{60C31386-3A29-A2FB-7C79-81A8634D0613}"/>
              </a:ext>
            </a:extLst>
          </p:cNvPr>
          <p:cNvSpPr>
            <a:spLocks noGrp="1"/>
          </p:cNvSpPr>
          <p:nvPr>
            <p:ph type="body" sz="quarter" idx="30" hasCustomPrompt="1"/>
          </p:nvPr>
        </p:nvSpPr>
        <p:spPr>
          <a:xfrm>
            <a:off x="7005568" y="5992738"/>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46" name="Text Placeholder 7">
            <a:extLst>
              <a:ext uri="{FF2B5EF4-FFF2-40B4-BE49-F238E27FC236}">
                <a16:creationId xmlns:a16="http://schemas.microsoft.com/office/drawing/2014/main" id="{83FCFFD3-F8A8-5CA6-DE25-64B1BE9C6555}"/>
              </a:ext>
            </a:extLst>
          </p:cNvPr>
          <p:cNvSpPr>
            <a:spLocks noGrp="1"/>
          </p:cNvSpPr>
          <p:nvPr>
            <p:ph type="body" sz="quarter" idx="31" hasCustomPrompt="1"/>
          </p:nvPr>
        </p:nvSpPr>
        <p:spPr>
          <a:xfrm>
            <a:off x="7005568" y="5678098"/>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
        <p:nvSpPr>
          <p:cNvPr id="47" name="Rectangle 46">
            <a:extLst>
              <a:ext uri="{FF2B5EF4-FFF2-40B4-BE49-F238E27FC236}">
                <a16:creationId xmlns:a16="http://schemas.microsoft.com/office/drawing/2014/main" id="{093CE542-7A51-B3EA-B80A-CA16E2413170}"/>
              </a:ext>
            </a:extLst>
          </p:cNvPr>
          <p:cNvSpPr/>
          <p:nvPr userDrawn="1"/>
        </p:nvSpPr>
        <p:spPr>
          <a:xfrm>
            <a:off x="10040539" y="4248729"/>
            <a:ext cx="501116" cy="539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48" name="Picture Placeholder 3">
            <a:extLst>
              <a:ext uri="{FF2B5EF4-FFF2-40B4-BE49-F238E27FC236}">
                <a16:creationId xmlns:a16="http://schemas.microsoft.com/office/drawing/2014/main" id="{63D31212-32EC-5B65-CBE3-4A81C02EEF02}"/>
              </a:ext>
            </a:extLst>
          </p:cNvPr>
          <p:cNvSpPr>
            <a:spLocks noGrp="1"/>
          </p:cNvSpPr>
          <p:nvPr>
            <p:ph type="pic" sz="quarter" idx="32"/>
          </p:nvPr>
        </p:nvSpPr>
        <p:spPr>
          <a:xfrm>
            <a:off x="10102433" y="4310439"/>
            <a:ext cx="1162882" cy="1187630"/>
          </a:xfrm>
          <a:solidFill>
            <a:schemeClr val="accent2"/>
          </a:solidFill>
        </p:spPr>
        <p:txBody>
          <a:bodyPr/>
          <a:lstStyle>
            <a:lvl1pPr>
              <a:defRPr>
                <a:solidFill>
                  <a:schemeClr val="tx1"/>
                </a:solidFill>
              </a:defRPr>
            </a:lvl1pPr>
          </a:lstStyle>
          <a:p>
            <a:endParaRPr lang="en-ID"/>
          </a:p>
        </p:txBody>
      </p:sp>
      <p:sp>
        <p:nvSpPr>
          <p:cNvPr id="49" name="Text Placeholder 2">
            <a:extLst>
              <a:ext uri="{FF2B5EF4-FFF2-40B4-BE49-F238E27FC236}">
                <a16:creationId xmlns:a16="http://schemas.microsoft.com/office/drawing/2014/main" id="{2FD1A2E4-7264-0349-3D02-68184EAFE343}"/>
              </a:ext>
            </a:extLst>
          </p:cNvPr>
          <p:cNvSpPr>
            <a:spLocks noGrp="1"/>
          </p:cNvSpPr>
          <p:nvPr>
            <p:ph type="body" sz="quarter" idx="33" hasCustomPrompt="1"/>
          </p:nvPr>
        </p:nvSpPr>
        <p:spPr>
          <a:xfrm>
            <a:off x="9763123" y="5992738"/>
            <a:ext cx="1841502" cy="281062"/>
          </a:xfrm>
        </p:spPr>
        <p:txBody>
          <a:bodyPr anchor="ct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Designation</a:t>
            </a:r>
          </a:p>
        </p:txBody>
      </p:sp>
      <p:sp>
        <p:nvSpPr>
          <p:cNvPr id="50" name="Text Placeholder 7">
            <a:extLst>
              <a:ext uri="{FF2B5EF4-FFF2-40B4-BE49-F238E27FC236}">
                <a16:creationId xmlns:a16="http://schemas.microsoft.com/office/drawing/2014/main" id="{748C6EDC-5A14-4551-5BDA-E2C93B692A81}"/>
              </a:ext>
            </a:extLst>
          </p:cNvPr>
          <p:cNvSpPr>
            <a:spLocks noGrp="1"/>
          </p:cNvSpPr>
          <p:nvPr>
            <p:ph type="body" sz="quarter" idx="34" hasCustomPrompt="1"/>
          </p:nvPr>
        </p:nvSpPr>
        <p:spPr>
          <a:xfrm>
            <a:off x="9763123" y="5678098"/>
            <a:ext cx="1841502" cy="281062"/>
          </a:xfrm>
        </p:spPr>
        <p:txBody>
          <a:bodyPr anchor="ctr">
            <a:noAutofit/>
          </a:bodyPr>
          <a:lstStyle>
            <a:lvl1pPr algn="ctr">
              <a:lnSpc>
                <a:spcPct val="100000"/>
              </a:lnSpc>
              <a:spcBef>
                <a:spcPts val="0"/>
              </a:spcBef>
              <a:defRPr sz="1800">
                <a:solidFill>
                  <a:schemeClr val="tx1"/>
                </a:solidFill>
              </a:defRPr>
            </a:lvl1pPr>
          </a:lstStyle>
          <a:p>
            <a:pPr lvl="0"/>
            <a:r>
              <a:rPr lang="en-GB" dirty="0"/>
              <a:t>Name</a:t>
            </a:r>
          </a:p>
        </p:txBody>
      </p:sp>
    </p:spTree>
    <p:extLst>
      <p:ext uri="{BB962C8B-B14F-4D97-AF65-F5344CB8AC3E}">
        <p14:creationId xmlns:p14="http://schemas.microsoft.com/office/powerpoint/2010/main" val="2397329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estion S09V1">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0081B130-7219-010B-5B07-B9E1EC45F082}"/>
              </a:ext>
            </a:extLst>
          </p:cNvPr>
          <p:cNvSpPr/>
          <p:nvPr userDrawn="1"/>
        </p:nvSpPr>
        <p:spPr>
          <a:xfrm>
            <a:off x="1" y="1609842"/>
            <a:ext cx="1838327" cy="3638316"/>
          </a:xfrm>
          <a:custGeom>
            <a:avLst/>
            <a:gdLst>
              <a:gd name="connsiteX0" fmla="*/ 19169 w 1838327"/>
              <a:gd name="connsiteY0" fmla="*/ 0 h 3638316"/>
              <a:gd name="connsiteX1" fmla="*/ 1838327 w 1838327"/>
              <a:gd name="connsiteY1" fmla="*/ 1819158 h 3638316"/>
              <a:gd name="connsiteX2" fmla="*/ 19169 w 1838327"/>
              <a:gd name="connsiteY2" fmla="*/ 3638316 h 3638316"/>
              <a:gd name="connsiteX3" fmla="*/ 0 w 1838327"/>
              <a:gd name="connsiteY3" fmla="*/ 3637348 h 3638316"/>
              <a:gd name="connsiteX4" fmla="*/ 0 w 1838327"/>
              <a:gd name="connsiteY4" fmla="*/ 968 h 363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327" h="3638316">
                <a:moveTo>
                  <a:pt x="19169" y="0"/>
                </a:moveTo>
                <a:cubicBezTo>
                  <a:pt x="1023862" y="0"/>
                  <a:pt x="1838327" y="814465"/>
                  <a:pt x="1838327" y="1819158"/>
                </a:cubicBezTo>
                <a:cubicBezTo>
                  <a:pt x="1838327" y="2823851"/>
                  <a:pt x="1023862" y="3638316"/>
                  <a:pt x="19169" y="3638316"/>
                </a:cubicBezTo>
                <a:lnTo>
                  <a:pt x="0" y="3637348"/>
                </a:lnTo>
                <a:lnTo>
                  <a:pt x="0" y="9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tx1"/>
              </a:solidFill>
            </a:endParaRPr>
          </a:p>
        </p:txBody>
      </p:sp>
      <p:sp>
        <p:nvSpPr>
          <p:cNvPr id="5" name="Title 1">
            <a:extLst>
              <a:ext uri="{FF2B5EF4-FFF2-40B4-BE49-F238E27FC236}">
                <a16:creationId xmlns:a16="http://schemas.microsoft.com/office/drawing/2014/main" id="{9C39DA1E-F723-DB9C-40C0-3D66E8CAFD68}"/>
              </a:ext>
            </a:extLst>
          </p:cNvPr>
          <p:cNvSpPr>
            <a:spLocks noGrp="1"/>
          </p:cNvSpPr>
          <p:nvPr>
            <p:ph type="title"/>
          </p:nvPr>
        </p:nvSpPr>
        <p:spPr>
          <a:xfrm>
            <a:off x="584201" y="2331077"/>
            <a:ext cx="4362452" cy="2195848"/>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6" name="Text Placeholder 2">
            <a:extLst>
              <a:ext uri="{FF2B5EF4-FFF2-40B4-BE49-F238E27FC236}">
                <a16:creationId xmlns:a16="http://schemas.microsoft.com/office/drawing/2014/main" id="{309DB63E-6988-D8A2-A1B7-3DC37999924F}"/>
              </a:ext>
            </a:extLst>
          </p:cNvPr>
          <p:cNvSpPr>
            <a:spLocks noGrp="1"/>
          </p:cNvSpPr>
          <p:nvPr>
            <p:ph type="body" sz="quarter" idx="15"/>
          </p:nvPr>
        </p:nvSpPr>
        <p:spPr>
          <a:xfrm>
            <a:off x="6099173" y="2251070"/>
            <a:ext cx="5508626" cy="3244738"/>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DF6DB69C-2A23-159B-EB97-B2DFB9BF3877}"/>
              </a:ext>
            </a:extLst>
          </p:cNvPr>
          <p:cNvSpPr>
            <a:spLocks noGrp="1"/>
          </p:cNvSpPr>
          <p:nvPr>
            <p:ph type="body" sz="quarter" idx="16"/>
          </p:nvPr>
        </p:nvSpPr>
        <p:spPr>
          <a:xfrm>
            <a:off x="6099173" y="1457325"/>
            <a:ext cx="5508626" cy="760167"/>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2088668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Text Box T20V1">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7902A1F-5F9E-F540-736E-4F5B6DB67E34}"/>
              </a:ext>
            </a:extLst>
          </p:cNvPr>
          <p:cNvSpPr/>
          <p:nvPr userDrawn="1"/>
        </p:nvSpPr>
        <p:spPr>
          <a:xfrm>
            <a:off x="7280546" y="469900"/>
            <a:ext cx="1672954" cy="18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2" name="Freeform: Shape 21">
            <a:extLst>
              <a:ext uri="{FF2B5EF4-FFF2-40B4-BE49-F238E27FC236}">
                <a16:creationId xmlns:a16="http://schemas.microsoft.com/office/drawing/2014/main" id="{EE6B5542-BB91-41A9-8B31-C8DE957623BD}"/>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4A01B5D6-A0BF-4F7A-8C00-4C190893142B}"/>
              </a:ext>
            </a:extLst>
          </p:cNvPr>
          <p:cNvSpPr>
            <a:spLocks noGrp="1"/>
          </p:cNvSpPr>
          <p:nvPr userDrawn="1">
            <p:ph type="title"/>
          </p:nvPr>
        </p:nvSpPr>
        <p:spPr>
          <a:xfrm>
            <a:off x="587374" y="584201"/>
            <a:ext cx="6143625" cy="2671064"/>
          </a:xfrm>
          <a:prstGeom prst="rect">
            <a:avLst/>
          </a:prstGeom>
        </p:spPr>
        <p:txBody>
          <a:bodyPr anchor="b">
            <a:noAutofit/>
          </a:bodyPr>
          <a:lstStyle>
            <a:lvl1pPr>
              <a:defRPr sz="4400">
                <a:solidFill>
                  <a:schemeClr val="tx1"/>
                </a:solidFill>
              </a:defRPr>
            </a:lvl1pPr>
          </a:lstStyle>
          <a:p>
            <a:r>
              <a:rPr lang="en-US" dirty="0"/>
              <a:t>Click to edit Master title style</a:t>
            </a:r>
            <a:endParaRPr lang="en-ID" dirty="0"/>
          </a:p>
        </p:txBody>
      </p:sp>
      <p:sp>
        <p:nvSpPr>
          <p:cNvPr id="4" name="Picture Placeholder 3">
            <a:extLst>
              <a:ext uri="{FF2B5EF4-FFF2-40B4-BE49-F238E27FC236}">
                <a16:creationId xmlns:a16="http://schemas.microsoft.com/office/drawing/2014/main" id="{CCF3D022-456B-AB70-7F0A-62D09A116C98}"/>
              </a:ext>
            </a:extLst>
          </p:cNvPr>
          <p:cNvSpPr>
            <a:spLocks noGrp="1"/>
          </p:cNvSpPr>
          <p:nvPr>
            <p:ph type="pic" sz="quarter" idx="12"/>
          </p:nvPr>
        </p:nvSpPr>
        <p:spPr>
          <a:xfrm>
            <a:off x="7405940" y="595109"/>
            <a:ext cx="4198686" cy="5678691"/>
          </a:xfrm>
          <a:solidFill>
            <a:schemeClr val="accent2"/>
          </a:solidFill>
        </p:spPr>
        <p:txBody>
          <a:bodyPr/>
          <a:lstStyle>
            <a:lvl1pPr>
              <a:defRPr>
                <a:solidFill>
                  <a:schemeClr val="tx1"/>
                </a:solidFill>
              </a:defRPr>
            </a:lvl1pPr>
          </a:lstStyle>
          <a:p>
            <a:endParaRPr lang="en-ID"/>
          </a:p>
        </p:txBody>
      </p:sp>
      <p:sp>
        <p:nvSpPr>
          <p:cNvPr id="8" name="Text Placeholder 2">
            <a:extLst>
              <a:ext uri="{FF2B5EF4-FFF2-40B4-BE49-F238E27FC236}">
                <a16:creationId xmlns:a16="http://schemas.microsoft.com/office/drawing/2014/main" id="{62C4CDD4-5CB3-EC9C-93D2-60B6515FB1C8}"/>
              </a:ext>
            </a:extLst>
          </p:cNvPr>
          <p:cNvSpPr>
            <a:spLocks noGrp="1"/>
          </p:cNvSpPr>
          <p:nvPr>
            <p:ph type="body" sz="quarter" idx="15"/>
          </p:nvPr>
        </p:nvSpPr>
        <p:spPr>
          <a:xfrm>
            <a:off x="587374" y="4181689"/>
            <a:ext cx="5508626" cy="2092110"/>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9" name="Text Placeholder 7">
            <a:extLst>
              <a:ext uri="{FF2B5EF4-FFF2-40B4-BE49-F238E27FC236}">
                <a16:creationId xmlns:a16="http://schemas.microsoft.com/office/drawing/2014/main" id="{896DF618-B764-8C81-0118-BACA0E6B0CED}"/>
              </a:ext>
            </a:extLst>
          </p:cNvPr>
          <p:cNvSpPr>
            <a:spLocks noGrp="1"/>
          </p:cNvSpPr>
          <p:nvPr>
            <p:ph type="body" sz="quarter" idx="16"/>
          </p:nvPr>
        </p:nvSpPr>
        <p:spPr>
          <a:xfrm>
            <a:off x="587374" y="3788111"/>
            <a:ext cx="5508626"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468423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Text Box T20V2">
    <p:bg>
      <p:bgPr>
        <a:solidFill>
          <a:schemeClr val="bg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7F31A4D2-E7FE-4037-BB0F-7F3541D21692}"/>
              </a:ext>
            </a:extLst>
          </p:cNvPr>
          <p:cNvSpPr/>
          <p:nvPr userDrawn="1"/>
        </p:nvSpPr>
        <p:spPr>
          <a:xfrm>
            <a:off x="0" y="0"/>
            <a:ext cx="5676900" cy="6858000"/>
          </a:xfrm>
          <a:custGeom>
            <a:avLst/>
            <a:gdLst>
              <a:gd name="connsiteX0" fmla="*/ 0 w 5676900"/>
              <a:gd name="connsiteY0" fmla="*/ 0 h 6858000"/>
              <a:gd name="connsiteX1" fmla="*/ 3870984 w 5676900"/>
              <a:gd name="connsiteY1" fmla="*/ 0 h 6858000"/>
              <a:gd name="connsiteX2" fmla="*/ 4006278 w 5676900"/>
              <a:gd name="connsiteY2" fmla="*/ 96210 h 6858000"/>
              <a:gd name="connsiteX3" fmla="*/ 5676900 w 5676900"/>
              <a:gd name="connsiteY3" fmla="*/ 3429000 h 6858000"/>
              <a:gd name="connsiteX4" fmla="*/ 4006278 w 5676900"/>
              <a:gd name="connsiteY4" fmla="*/ 6761790 h 6858000"/>
              <a:gd name="connsiteX5" fmla="*/ 3870983 w 5676900"/>
              <a:gd name="connsiteY5" fmla="*/ 6858000 h 6858000"/>
              <a:gd name="connsiteX6" fmla="*/ 0 w 56769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76900" h="6858000">
                <a:moveTo>
                  <a:pt x="0" y="0"/>
                </a:moveTo>
                <a:lnTo>
                  <a:pt x="3870984" y="0"/>
                </a:lnTo>
                <a:lnTo>
                  <a:pt x="4006278" y="96210"/>
                </a:lnTo>
                <a:cubicBezTo>
                  <a:pt x="5020449" y="854662"/>
                  <a:pt x="5676900" y="2065170"/>
                  <a:pt x="5676900" y="3429000"/>
                </a:cubicBezTo>
                <a:cubicBezTo>
                  <a:pt x="5676900" y="4792830"/>
                  <a:pt x="5020449" y="6003338"/>
                  <a:pt x="4006278" y="6761790"/>
                </a:cubicBezTo>
                <a:lnTo>
                  <a:pt x="3870983"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9853DE57-F9AC-4BE9-85B5-FE07DAEAADBC}"/>
              </a:ext>
            </a:extLst>
          </p:cNvPr>
          <p:cNvSpPr>
            <a:spLocks noGrp="1"/>
          </p:cNvSpPr>
          <p:nvPr>
            <p:ph type="title"/>
          </p:nvPr>
        </p:nvSpPr>
        <p:spPr>
          <a:xfrm>
            <a:off x="587375" y="1439997"/>
            <a:ext cx="3969385" cy="3978004"/>
          </a:xfrm>
          <a:prstGeom prst="rect">
            <a:avLst/>
          </a:prstGeom>
        </p:spPr>
        <p:txBody>
          <a:bodyPr anchor="ctr">
            <a:noAutofit/>
          </a:bodyPr>
          <a:lstStyle>
            <a:lvl1pPr>
              <a:defRPr>
                <a:solidFill>
                  <a:schemeClr val="tx1"/>
                </a:solidFill>
              </a:defRPr>
            </a:lvl1pPr>
          </a:lstStyle>
          <a:p>
            <a:r>
              <a:rPr lang="en-US" dirty="0"/>
              <a:t>Click to edit Master title style</a:t>
            </a:r>
            <a:endParaRPr lang="en-ID" dirty="0"/>
          </a:p>
        </p:txBody>
      </p:sp>
      <p:cxnSp>
        <p:nvCxnSpPr>
          <p:cNvPr id="4" name="Straight Connector 3">
            <a:extLst>
              <a:ext uri="{FF2B5EF4-FFF2-40B4-BE49-F238E27FC236}">
                <a16:creationId xmlns:a16="http://schemas.microsoft.com/office/drawing/2014/main" id="{DE788A7F-D472-23EE-5635-C37BC55DC2C0}"/>
              </a:ext>
            </a:extLst>
          </p:cNvPr>
          <p:cNvCxnSpPr>
            <a:cxnSpLocks/>
          </p:cNvCxnSpPr>
          <p:nvPr userDrawn="1"/>
        </p:nvCxnSpPr>
        <p:spPr>
          <a:xfrm flipH="1">
            <a:off x="11604625" y="3429000"/>
            <a:ext cx="5873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43DEE493-90BB-02BD-0CB7-B66627CD5D06}"/>
              </a:ext>
            </a:extLst>
          </p:cNvPr>
          <p:cNvSpPr>
            <a:spLocks noGrp="1"/>
          </p:cNvSpPr>
          <p:nvPr>
            <p:ph type="body" sz="quarter" idx="15"/>
          </p:nvPr>
        </p:nvSpPr>
        <p:spPr>
          <a:xfrm>
            <a:off x="6095999" y="2838166"/>
            <a:ext cx="5508626" cy="1791756"/>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1" name="Text Placeholder 7">
            <a:extLst>
              <a:ext uri="{FF2B5EF4-FFF2-40B4-BE49-F238E27FC236}">
                <a16:creationId xmlns:a16="http://schemas.microsoft.com/office/drawing/2014/main" id="{0C281B2A-29F6-C464-36B0-303B26A77A9F}"/>
              </a:ext>
            </a:extLst>
          </p:cNvPr>
          <p:cNvSpPr>
            <a:spLocks noGrp="1"/>
          </p:cNvSpPr>
          <p:nvPr>
            <p:ph type="body" sz="quarter" idx="16"/>
          </p:nvPr>
        </p:nvSpPr>
        <p:spPr>
          <a:xfrm>
            <a:off x="6095999" y="2444588"/>
            <a:ext cx="5508626"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1300104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Text Box T20V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45FF2-E894-090A-2126-BD0A3AB17A9C}"/>
              </a:ext>
            </a:extLst>
          </p:cNvPr>
          <p:cNvSpPr/>
          <p:nvPr userDrawn="1"/>
        </p:nvSpPr>
        <p:spPr>
          <a:xfrm>
            <a:off x="6096000" y="4653800"/>
            <a:ext cx="1620000" cy="16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ID">
              <a:solidFill>
                <a:schemeClr val="tx1"/>
              </a:solidFill>
            </a:endParaRPr>
          </a:p>
        </p:txBody>
      </p:sp>
      <p:sp>
        <p:nvSpPr>
          <p:cNvPr id="11" name="Rectangle 10">
            <a:extLst>
              <a:ext uri="{FF2B5EF4-FFF2-40B4-BE49-F238E27FC236}">
                <a16:creationId xmlns:a16="http://schemas.microsoft.com/office/drawing/2014/main" id="{518248D7-F70B-9F8E-EEB6-9CBB9125483A}"/>
              </a:ext>
            </a:extLst>
          </p:cNvPr>
          <p:cNvSpPr/>
          <p:nvPr userDrawn="1"/>
        </p:nvSpPr>
        <p:spPr>
          <a:xfrm>
            <a:off x="10572000" y="584200"/>
            <a:ext cx="1620000" cy="16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ID">
              <a:solidFill>
                <a:schemeClr val="tx1"/>
              </a:solidFill>
            </a:endParaRPr>
          </a:p>
        </p:txBody>
      </p:sp>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900112"/>
            <a:ext cx="5057778" cy="1814807"/>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0" name="Picture Placeholder 9">
            <a:extLst>
              <a:ext uri="{FF2B5EF4-FFF2-40B4-BE49-F238E27FC236}">
                <a16:creationId xmlns:a16="http://schemas.microsoft.com/office/drawing/2014/main" id="{A562162F-D0C3-47F5-A87A-C7A3A8F0B018}"/>
              </a:ext>
            </a:extLst>
          </p:cNvPr>
          <p:cNvSpPr>
            <a:spLocks noGrp="1"/>
          </p:cNvSpPr>
          <p:nvPr>
            <p:ph type="pic" sz="quarter" idx="10"/>
          </p:nvPr>
        </p:nvSpPr>
        <p:spPr>
          <a:xfrm>
            <a:off x="6221393" y="709593"/>
            <a:ext cx="5845212" cy="5438814"/>
          </a:xfrm>
          <a:prstGeom prst="rect">
            <a:avLst/>
          </a:prstGeom>
          <a:solidFill>
            <a:schemeClr val="accent2"/>
          </a:solidFill>
        </p:spPr>
        <p:txBody>
          <a:bodyPr anchor="ctr"/>
          <a:lstStyle>
            <a:lvl1pPr algn="ctr">
              <a:defRPr sz="1200">
                <a:solidFill>
                  <a:schemeClr val="tx1"/>
                </a:solidFill>
              </a:defRPr>
            </a:lvl1pPr>
          </a:lstStyle>
          <a:p>
            <a:endParaRPr lang="en-ID"/>
          </a:p>
        </p:txBody>
      </p:sp>
      <p:sp>
        <p:nvSpPr>
          <p:cNvPr id="6" name="Text Placeholder 2">
            <a:extLst>
              <a:ext uri="{FF2B5EF4-FFF2-40B4-BE49-F238E27FC236}">
                <a16:creationId xmlns:a16="http://schemas.microsoft.com/office/drawing/2014/main" id="{4443E52A-90EC-80C5-88BF-10459DA40465}"/>
              </a:ext>
            </a:extLst>
          </p:cNvPr>
          <p:cNvSpPr>
            <a:spLocks noGrp="1"/>
          </p:cNvSpPr>
          <p:nvPr>
            <p:ph type="body" sz="quarter" idx="15"/>
          </p:nvPr>
        </p:nvSpPr>
        <p:spPr>
          <a:xfrm>
            <a:off x="587374" y="3589785"/>
            <a:ext cx="5057777" cy="2684015"/>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587374" y="3196208"/>
            <a:ext cx="5057777"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3641254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Text Box T20V4">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EA15B4-D2EA-01A6-7B57-69B52E7EB0A2}"/>
              </a:ext>
            </a:extLst>
          </p:cNvPr>
          <p:cNvSpPr/>
          <p:nvPr userDrawn="1"/>
        </p:nvSpPr>
        <p:spPr>
          <a:xfrm>
            <a:off x="587375" y="4833800"/>
            <a:ext cx="1440000" cy="14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a:extLst>
              <a:ext uri="{FF2B5EF4-FFF2-40B4-BE49-F238E27FC236}">
                <a16:creationId xmlns:a16="http://schemas.microsoft.com/office/drawing/2014/main" id="{9C4D1D2B-1803-7A82-2F23-2D10AA7F8253}"/>
              </a:ext>
            </a:extLst>
          </p:cNvPr>
          <p:cNvSpPr>
            <a:spLocks noGrp="1"/>
          </p:cNvSpPr>
          <p:nvPr>
            <p:ph type="title"/>
          </p:nvPr>
        </p:nvSpPr>
        <p:spPr>
          <a:xfrm>
            <a:off x="587375" y="584200"/>
            <a:ext cx="6915666" cy="2225675"/>
          </a:xfrm>
          <a:prstGeom prst="rect">
            <a:avLst/>
          </a:prstGeom>
        </p:spPr>
        <p:txBody>
          <a:bodyPr anchor="t">
            <a:noAutofit/>
          </a:bodyPr>
          <a:lstStyle>
            <a:lvl1pPr>
              <a:defRPr>
                <a:solidFill>
                  <a:schemeClr val="tx1"/>
                </a:solidFill>
              </a:defRPr>
            </a:lvl1pPr>
          </a:lstStyle>
          <a:p>
            <a:r>
              <a:rPr lang="en-US" dirty="0"/>
              <a:t>Click to edit Master title style</a:t>
            </a:r>
            <a:endParaRPr lang="en-ID" dirty="0"/>
          </a:p>
        </p:txBody>
      </p:sp>
      <p:sp>
        <p:nvSpPr>
          <p:cNvPr id="4" name="Picture Placeholder 3">
            <a:extLst>
              <a:ext uri="{FF2B5EF4-FFF2-40B4-BE49-F238E27FC236}">
                <a16:creationId xmlns:a16="http://schemas.microsoft.com/office/drawing/2014/main" id="{3D4C5CF9-10AA-8747-7064-6A925F453B05}"/>
              </a:ext>
            </a:extLst>
          </p:cNvPr>
          <p:cNvSpPr>
            <a:spLocks noGrp="1"/>
          </p:cNvSpPr>
          <p:nvPr>
            <p:ph type="pic" sz="quarter" idx="10"/>
          </p:nvPr>
        </p:nvSpPr>
        <p:spPr>
          <a:xfrm>
            <a:off x="712770" y="3095625"/>
            <a:ext cx="6790271" cy="3052782"/>
          </a:xfrm>
          <a:prstGeom prst="rect">
            <a:avLst/>
          </a:prstGeom>
          <a:solidFill>
            <a:schemeClr val="accent2"/>
          </a:solidFill>
        </p:spPr>
        <p:txBody>
          <a:bodyPr anchor="ctr"/>
          <a:lstStyle>
            <a:lvl1pPr marL="0" indent="0" algn="ctr">
              <a:buNone/>
              <a:defRPr sz="1400">
                <a:solidFill>
                  <a:schemeClr val="tx1"/>
                </a:solidFill>
              </a:defRPr>
            </a:lvl1pPr>
          </a:lstStyle>
          <a:p>
            <a:endParaRPr lang="en-ID"/>
          </a:p>
        </p:txBody>
      </p:sp>
      <p:sp>
        <p:nvSpPr>
          <p:cNvPr id="3" name="Text Placeholder 2">
            <a:extLst>
              <a:ext uri="{FF2B5EF4-FFF2-40B4-BE49-F238E27FC236}">
                <a16:creationId xmlns:a16="http://schemas.microsoft.com/office/drawing/2014/main" id="{21A76711-60BF-29B4-4B96-D64976870576}"/>
              </a:ext>
            </a:extLst>
          </p:cNvPr>
          <p:cNvSpPr>
            <a:spLocks noGrp="1"/>
          </p:cNvSpPr>
          <p:nvPr>
            <p:ph type="body" sz="quarter" idx="16"/>
          </p:nvPr>
        </p:nvSpPr>
        <p:spPr>
          <a:xfrm>
            <a:off x="8112125" y="977777"/>
            <a:ext cx="3492499" cy="5296023"/>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777D93DB-2526-054C-8A3C-46AF86D40C19}"/>
              </a:ext>
            </a:extLst>
          </p:cNvPr>
          <p:cNvSpPr>
            <a:spLocks noGrp="1"/>
          </p:cNvSpPr>
          <p:nvPr>
            <p:ph type="body" sz="quarter" idx="17"/>
          </p:nvPr>
        </p:nvSpPr>
        <p:spPr>
          <a:xfrm>
            <a:off x="8112124" y="584200"/>
            <a:ext cx="3492499"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3951271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Text Box T20V5">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71230AE0-6C7F-4620-8410-EFE6D1DFE7CE}"/>
              </a:ext>
            </a:extLst>
          </p:cNvPr>
          <p:cNvSpPr/>
          <p:nvPr userDrawn="1"/>
        </p:nvSpPr>
        <p:spPr>
          <a:xfrm rot="10800000">
            <a:off x="5883268" y="549274"/>
            <a:ext cx="6308731" cy="6308725"/>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510FE9F7-C154-4314-AE66-194623BD340D}"/>
              </a:ext>
            </a:extLst>
          </p:cNvPr>
          <p:cNvSpPr>
            <a:spLocks noGrp="1"/>
          </p:cNvSpPr>
          <p:nvPr>
            <p:ph type="title"/>
          </p:nvPr>
        </p:nvSpPr>
        <p:spPr>
          <a:xfrm>
            <a:off x="587375" y="584200"/>
            <a:ext cx="5219760" cy="2844800"/>
          </a:xfrm>
          <a:prstGeom prst="rect">
            <a:avLst/>
          </a:prstGeom>
        </p:spPr>
        <p:txBody>
          <a:bodyPr anchor="b">
            <a:noAutofit/>
          </a:bodyPr>
          <a:lstStyle>
            <a:lvl1pPr>
              <a:defRPr>
                <a:solidFill>
                  <a:schemeClr val="tx1"/>
                </a:solidFill>
              </a:defRPr>
            </a:lvl1pPr>
          </a:lstStyle>
          <a:p>
            <a:r>
              <a:rPr lang="en-US" dirty="0"/>
              <a:t>Click to edit Master title style</a:t>
            </a:r>
            <a:endParaRPr lang="en-ID" dirty="0"/>
          </a:p>
        </p:txBody>
      </p:sp>
      <p:sp>
        <p:nvSpPr>
          <p:cNvPr id="4" name="Text Placeholder 2">
            <a:extLst>
              <a:ext uri="{FF2B5EF4-FFF2-40B4-BE49-F238E27FC236}">
                <a16:creationId xmlns:a16="http://schemas.microsoft.com/office/drawing/2014/main" id="{0AB2C1EC-C05C-EA4B-8CF7-DAE9FE345334}"/>
              </a:ext>
            </a:extLst>
          </p:cNvPr>
          <p:cNvSpPr>
            <a:spLocks noGrp="1"/>
          </p:cNvSpPr>
          <p:nvPr>
            <p:ph type="body" sz="quarter" idx="20"/>
          </p:nvPr>
        </p:nvSpPr>
        <p:spPr>
          <a:xfrm>
            <a:off x="600142" y="4155959"/>
            <a:ext cx="5206993" cy="21178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71481739-9446-ED24-B786-6841C785F46F}"/>
              </a:ext>
            </a:extLst>
          </p:cNvPr>
          <p:cNvSpPr>
            <a:spLocks noGrp="1"/>
          </p:cNvSpPr>
          <p:nvPr>
            <p:ph type="body" sz="quarter" idx="21"/>
          </p:nvPr>
        </p:nvSpPr>
        <p:spPr>
          <a:xfrm>
            <a:off x="600142" y="3762382"/>
            <a:ext cx="5206993"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2232986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Text Boxes T21V1">
    <p:bg>
      <p:bgPr>
        <a:solidFill>
          <a:schemeClr val="bg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65C8F59-6373-4247-B614-4603147C6025}"/>
              </a:ext>
            </a:extLst>
          </p:cNvPr>
          <p:cNvSpPr/>
          <p:nvPr userDrawn="1"/>
        </p:nvSpPr>
        <p:spPr>
          <a:xfrm rot="16200000">
            <a:off x="0" y="4590287"/>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7" name="Freeform: Shape 6">
            <a:extLst>
              <a:ext uri="{FF2B5EF4-FFF2-40B4-BE49-F238E27FC236}">
                <a16:creationId xmlns:a16="http://schemas.microsoft.com/office/drawing/2014/main" id="{5180D2B3-2055-4849-A37F-15C3430316B3}"/>
              </a:ext>
            </a:extLst>
          </p:cNvPr>
          <p:cNvSpPr/>
          <p:nvPr userDrawn="1"/>
        </p:nvSpPr>
        <p:spPr>
          <a:xfrm rot="5400000">
            <a:off x="9924287" y="1"/>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12" name="Text Placeholder 2">
            <a:extLst>
              <a:ext uri="{FF2B5EF4-FFF2-40B4-BE49-F238E27FC236}">
                <a16:creationId xmlns:a16="http://schemas.microsoft.com/office/drawing/2014/main" id="{F9009176-C327-5E62-20C7-BD346F4580DD}"/>
              </a:ext>
            </a:extLst>
          </p:cNvPr>
          <p:cNvSpPr>
            <a:spLocks noGrp="1"/>
          </p:cNvSpPr>
          <p:nvPr>
            <p:ph type="body" sz="quarter" idx="15"/>
          </p:nvPr>
        </p:nvSpPr>
        <p:spPr>
          <a:xfrm>
            <a:off x="587375" y="4181689"/>
            <a:ext cx="4968000" cy="1791756"/>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FF36DB10-1217-D9FB-5CEE-38EE84C8868F}"/>
              </a:ext>
            </a:extLst>
          </p:cNvPr>
          <p:cNvSpPr>
            <a:spLocks noGrp="1"/>
          </p:cNvSpPr>
          <p:nvPr>
            <p:ph type="body" sz="quarter" idx="16"/>
          </p:nvPr>
        </p:nvSpPr>
        <p:spPr>
          <a:xfrm>
            <a:off x="587375" y="3788111"/>
            <a:ext cx="4968000"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 name="Title 1">
            <a:extLst>
              <a:ext uri="{FF2B5EF4-FFF2-40B4-BE49-F238E27FC236}">
                <a16:creationId xmlns:a16="http://schemas.microsoft.com/office/drawing/2014/main" id="{A5A90C07-A319-0553-16DF-2A4B3E3B7E5C}"/>
              </a:ext>
            </a:extLst>
          </p:cNvPr>
          <p:cNvSpPr>
            <a:spLocks noGrp="1"/>
          </p:cNvSpPr>
          <p:nvPr>
            <p:ph type="title"/>
          </p:nvPr>
        </p:nvSpPr>
        <p:spPr>
          <a:xfrm>
            <a:off x="587374" y="584200"/>
            <a:ext cx="5508625" cy="2838824"/>
          </a:xfrm>
          <a:prstGeom prst="rect">
            <a:avLst/>
          </a:prstGeom>
        </p:spPr>
        <p:txBody>
          <a:bodyPr anchor="b">
            <a:noAutofit/>
          </a:bodyPr>
          <a:lstStyle>
            <a:lvl1pPr>
              <a:defRPr>
                <a:solidFill>
                  <a:schemeClr val="tx1"/>
                </a:solidFill>
              </a:defRPr>
            </a:lvl1pPr>
          </a:lstStyle>
          <a:p>
            <a:r>
              <a:rPr lang="en-US" dirty="0"/>
              <a:t>Click to edit Master title style</a:t>
            </a:r>
            <a:endParaRPr lang="en-ID" dirty="0"/>
          </a:p>
        </p:txBody>
      </p:sp>
      <p:sp>
        <p:nvSpPr>
          <p:cNvPr id="11" name="Text Placeholder 2">
            <a:extLst>
              <a:ext uri="{FF2B5EF4-FFF2-40B4-BE49-F238E27FC236}">
                <a16:creationId xmlns:a16="http://schemas.microsoft.com/office/drawing/2014/main" id="{41577631-ED01-247A-6047-C96131CB722A}"/>
              </a:ext>
            </a:extLst>
          </p:cNvPr>
          <p:cNvSpPr>
            <a:spLocks noGrp="1"/>
          </p:cNvSpPr>
          <p:nvPr>
            <p:ph type="body" sz="quarter" idx="17"/>
          </p:nvPr>
        </p:nvSpPr>
        <p:spPr>
          <a:xfrm>
            <a:off x="6635998" y="1091018"/>
            <a:ext cx="4968627" cy="1791756"/>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4" name="Text Placeholder 7">
            <a:extLst>
              <a:ext uri="{FF2B5EF4-FFF2-40B4-BE49-F238E27FC236}">
                <a16:creationId xmlns:a16="http://schemas.microsoft.com/office/drawing/2014/main" id="{8410FC1C-7F2B-89C0-4139-0DFA84856591}"/>
              </a:ext>
            </a:extLst>
          </p:cNvPr>
          <p:cNvSpPr>
            <a:spLocks noGrp="1"/>
          </p:cNvSpPr>
          <p:nvPr>
            <p:ph type="body" sz="quarter" idx="18"/>
          </p:nvPr>
        </p:nvSpPr>
        <p:spPr>
          <a:xfrm>
            <a:off x="6635999" y="697440"/>
            <a:ext cx="4968627"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5" name="Rectangle 14">
            <a:extLst>
              <a:ext uri="{FF2B5EF4-FFF2-40B4-BE49-F238E27FC236}">
                <a16:creationId xmlns:a16="http://schemas.microsoft.com/office/drawing/2014/main" id="{5C845FF2-E894-090A-2126-BD0A3AB17A9C}"/>
              </a:ext>
            </a:extLst>
          </p:cNvPr>
          <p:cNvSpPr/>
          <p:nvPr userDrawn="1"/>
        </p:nvSpPr>
        <p:spPr>
          <a:xfrm>
            <a:off x="9075419" y="5067300"/>
            <a:ext cx="3116581" cy="1790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Picture Placeholder 3">
            <a:extLst>
              <a:ext uri="{FF2B5EF4-FFF2-40B4-BE49-F238E27FC236}">
                <a16:creationId xmlns:a16="http://schemas.microsoft.com/office/drawing/2014/main" id="{473C1666-DC2E-4F60-98A5-80CDC7B1FFB1}"/>
              </a:ext>
            </a:extLst>
          </p:cNvPr>
          <p:cNvSpPr>
            <a:spLocks noGrp="1"/>
          </p:cNvSpPr>
          <p:nvPr>
            <p:ph type="pic" sz="quarter" idx="11"/>
          </p:nvPr>
        </p:nvSpPr>
        <p:spPr>
          <a:xfrm>
            <a:off x="6095999" y="3429000"/>
            <a:ext cx="5970608" cy="3303606"/>
          </a:xfrm>
          <a:prstGeom prst="rect">
            <a:avLst/>
          </a:prstGeom>
          <a:solidFill>
            <a:schemeClr val="accent2"/>
          </a:solidFill>
        </p:spPr>
        <p:txBody>
          <a:bodyPr anchor="ctr"/>
          <a:lstStyle>
            <a:lvl1pPr marL="0" indent="0" algn="ctr">
              <a:buNone/>
              <a:defRPr sz="1200">
                <a:solidFill>
                  <a:schemeClr val="tx1"/>
                </a:solidFill>
              </a:defRPr>
            </a:lvl1pPr>
          </a:lstStyle>
          <a:p>
            <a:endParaRPr lang="en-ID"/>
          </a:p>
        </p:txBody>
      </p:sp>
    </p:spTree>
    <p:extLst>
      <p:ext uri="{BB962C8B-B14F-4D97-AF65-F5344CB8AC3E}">
        <p14:creationId xmlns:p14="http://schemas.microsoft.com/office/powerpoint/2010/main" val="1487492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6180D-1B42-9A6D-4747-9444FF7751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8B4399-3E10-A3DE-4622-0F51BC5455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E35795-7AB4-2998-54FE-44E7E56132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2F2C9B-7506-7442-F7E0-F9DB732A326E}"/>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6" name="Footer Placeholder 5">
            <a:extLst>
              <a:ext uri="{FF2B5EF4-FFF2-40B4-BE49-F238E27FC236}">
                <a16:creationId xmlns:a16="http://schemas.microsoft.com/office/drawing/2014/main" id="{BF153E8A-20B4-8028-3396-71A3C6215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61EA63-020D-F70C-9A1C-1B31D3B79E3D}"/>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13433797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Text Boxes T21V2">
    <p:bg>
      <p:bgPr>
        <a:solidFill>
          <a:schemeClr val="bg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65C8F59-6373-4247-B614-4603147C6025}"/>
              </a:ext>
            </a:extLst>
          </p:cNvPr>
          <p:cNvSpPr/>
          <p:nvPr userDrawn="1"/>
        </p:nvSpPr>
        <p:spPr>
          <a:xfrm rot="5400000" flipV="1">
            <a:off x="0" y="1"/>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7" name="Freeform: Shape 6">
            <a:extLst>
              <a:ext uri="{FF2B5EF4-FFF2-40B4-BE49-F238E27FC236}">
                <a16:creationId xmlns:a16="http://schemas.microsoft.com/office/drawing/2014/main" id="{5180D2B3-2055-4849-A37F-15C3430316B3}"/>
              </a:ext>
            </a:extLst>
          </p:cNvPr>
          <p:cNvSpPr/>
          <p:nvPr userDrawn="1"/>
        </p:nvSpPr>
        <p:spPr>
          <a:xfrm rot="5400000">
            <a:off x="9924287" y="1"/>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12" name="Text Placeholder 2">
            <a:extLst>
              <a:ext uri="{FF2B5EF4-FFF2-40B4-BE49-F238E27FC236}">
                <a16:creationId xmlns:a16="http://schemas.microsoft.com/office/drawing/2014/main" id="{F9009176-C327-5E62-20C7-BD346F4580DD}"/>
              </a:ext>
            </a:extLst>
          </p:cNvPr>
          <p:cNvSpPr>
            <a:spLocks noGrp="1"/>
          </p:cNvSpPr>
          <p:nvPr>
            <p:ph type="body" sz="quarter" idx="15"/>
          </p:nvPr>
        </p:nvSpPr>
        <p:spPr>
          <a:xfrm>
            <a:off x="587375" y="2968972"/>
            <a:ext cx="4968000" cy="3304828"/>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FF36DB10-1217-D9FB-5CEE-38EE84C8868F}"/>
              </a:ext>
            </a:extLst>
          </p:cNvPr>
          <p:cNvSpPr>
            <a:spLocks noGrp="1"/>
          </p:cNvSpPr>
          <p:nvPr>
            <p:ph type="body" sz="quarter" idx="16"/>
          </p:nvPr>
        </p:nvSpPr>
        <p:spPr>
          <a:xfrm>
            <a:off x="587375" y="2202398"/>
            <a:ext cx="4968000" cy="732996"/>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 name="Title 1">
            <a:extLst>
              <a:ext uri="{FF2B5EF4-FFF2-40B4-BE49-F238E27FC236}">
                <a16:creationId xmlns:a16="http://schemas.microsoft.com/office/drawing/2014/main" id="{A5A90C07-A319-0553-16DF-2A4B3E3B7E5C}"/>
              </a:ext>
            </a:extLst>
          </p:cNvPr>
          <p:cNvSpPr>
            <a:spLocks noGrp="1"/>
          </p:cNvSpPr>
          <p:nvPr>
            <p:ph type="title"/>
          </p:nvPr>
        </p:nvSpPr>
        <p:spPr>
          <a:xfrm>
            <a:off x="587374" y="584200"/>
            <a:ext cx="11017251" cy="916940"/>
          </a:xfrm>
          <a:prstGeom prst="rect">
            <a:avLst/>
          </a:prstGeom>
        </p:spPr>
        <p:txBody>
          <a:bodyPr anchor="b">
            <a:noAutofit/>
          </a:bodyPr>
          <a:lstStyle>
            <a:lvl1pPr algn="ctr">
              <a:defRPr>
                <a:solidFill>
                  <a:schemeClr val="tx1"/>
                </a:solidFill>
              </a:defRPr>
            </a:lvl1pPr>
          </a:lstStyle>
          <a:p>
            <a:r>
              <a:rPr lang="en-US" dirty="0"/>
              <a:t>Click to edit Master title style</a:t>
            </a:r>
            <a:endParaRPr lang="en-ID" dirty="0"/>
          </a:p>
        </p:txBody>
      </p:sp>
      <p:sp>
        <p:nvSpPr>
          <p:cNvPr id="3" name="Text Placeholder 2">
            <a:extLst>
              <a:ext uri="{FF2B5EF4-FFF2-40B4-BE49-F238E27FC236}">
                <a16:creationId xmlns:a16="http://schemas.microsoft.com/office/drawing/2014/main" id="{2BBE209E-CA0D-09AE-31F5-8BB6D161AF68}"/>
              </a:ext>
            </a:extLst>
          </p:cNvPr>
          <p:cNvSpPr>
            <a:spLocks noGrp="1"/>
          </p:cNvSpPr>
          <p:nvPr>
            <p:ph type="body" sz="quarter" idx="17"/>
          </p:nvPr>
        </p:nvSpPr>
        <p:spPr>
          <a:xfrm>
            <a:off x="6636626" y="2968972"/>
            <a:ext cx="4968000" cy="3304828"/>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 name="Text Placeholder 7">
            <a:extLst>
              <a:ext uri="{FF2B5EF4-FFF2-40B4-BE49-F238E27FC236}">
                <a16:creationId xmlns:a16="http://schemas.microsoft.com/office/drawing/2014/main" id="{CA30C380-E370-83F0-A2F2-64478F4D08C2}"/>
              </a:ext>
            </a:extLst>
          </p:cNvPr>
          <p:cNvSpPr>
            <a:spLocks noGrp="1"/>
          </p:cNvSpPr>
          <p:nvPr>
            <p:ph type="body" sz="quarter" idx="18"/>
          </p:nvPr>
        </p:nvSpPr>
        <p:spPr>
          <a:xfrm>
            <a:off x="6636626" y="2202398"/>
            <a:ext cx="4968000" cy="732996"/>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2436163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Text Boxes T22V1">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BA2527E0-94AA-C957-2E7B-4576A8C6BD96}"/>
              </a:ext>
            </a:extLst>
          </p:cNvPr>
          <p:cNvSpPr/>
          <p:nvPr userDrawn="1"/>
        </p:nvSpPr>
        <p:spPr>
          <a:xfrm rot="16200000" flipH="1">
            <a:off x="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ID">
              <a:solidFill>
                <a:schemeClr val="tx1"/>
              </a:solidFill>
            </a:endParaRPr>
          </a:p>
        </p:txBody>
      </p:sp>
      <p:sp>
        <p:nvSpPr>
          <p:cNvPr id="9" name="Freeform: Shape 7">
            <a:extLst>
              <a:ext uri="{FF2B5EF4-FFF2-40B4-BE49-F238E27FC236}">
                <a16:creationId xmlns:a16="http://schemas.microsoft.com/office/drawing/2014/main" id="{AC37003A-ECD2-9271-8AB2-E1B377082716}"/>
              </a:ext>
            </a:extLst>
          </p:cNvPr>
          <p:cNvSpPr/>
          <p:nvPr userDrawn="1"/>
        </p:nvSpPr>
        <p:spPr>
          <a:xfrm>
            <a:off x="4079875" y="2945040"/>
            <a:ext cx="4032250" cy="3912960"/>
          </a:xfrm>
          <a:custGeom>
            <a:avLst/>
            <a:gdLst>
              <a:gd name="connsiteX0" fmla="*/ 198123 w 3893924"/>
              <a:gd name="connsiteY0" fmla="*/ 0 h 4046537"/>
              <a:gd name="connsiteX1" fmla="*/ 3695801 w 3893924"/>
              <a:gd name="connsiteY1" fmla="*/ 0 h 4046537"/>
              <a:gd name="connsiteX2" fmla="*/ 3893924 w 3893924"/>
              <a:gd name="connsiteY2" fmla="*/ 198123 h 4046537"/>
              <a:gd name="connsiteX3" fmla="*/ 3893924 w 3893924"/>
              <a:gd name="connsiteY3" fmla="*/ 4046537 h 4046537"/>
              <a:gd name="connsiteX4" fmla="*/ 0 w 3893924"/>
              <a:gd name="connsiteY4" fmla="*/ 4046537 h 4046537"/>
              <a:gd name="connsiteX5" fmla="*/ 0 w 3893924"/>
              <a:gd name="connsiteY5" fmla="*/ 198123 h 4046537"/>
              <a:gd name="connsiteX6" fmla="*/ 198123 w 3893924"/>
              <a:gd name="connsiteY6" fmla="*/ 0 h 404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3924" h="4046537">
                <a:moveTo>
                  <a:pt x="198123" y="0"/>
                </a:moveTo>
                <a:lnTo>
                  <a:pt x="3695801" y="0"/>
                </a:lnTo>
                <a:cubicBezTo>
                  <a:pt x="3805221" y="0"/>
                  <a:pt x="3893924" y="88703"/>
                  <a:pt x="3893924" y="198123"/>
                </a:cubicBezTo>
                <a:lnTo>
                  <a:pt x="3893924" y="4046537"/>
                </a:lnTo>
                <a:lnTo>
                  <a:pt x="0" y="4046537"/>
                </a:lnTo>
                <a:lnTo>
                  <a:pt x="0" y="198123"/>
                </a:lnTo>
                <a:cubicBezTo>
                  <a:pt x="0" y="88703"/>
                  <a:pt x="88703" y="0"/>
                  <a:pt x="19812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cxnSp>
        <p:nvCxnSpPr>
          <p:cNvPr id="10" name="Straight Connector 9">
            <a:extLst>
              <a:ext uri="{FF2B5EF4-FFF2-40B4-BE49-F238E27FC236}">
                <a16:creationId xmlns:a16="http://schemas.microsoft.com/office/drawing/2014/main" id="{F44C63C5-B093-423F-EDE7-E256A8B7AD32}"/>
              </a:ext>
            </a:extLst>
          </p:cNvPr>
          <p:cNvCxnSpPr>
            <a:cxnSpLocks/>
          </p:cNvCxnSpPr>
          <p:nvPr userDrawn="1"/>
        </p:nvCxnSpPr>
        <p:spPr>
          <a:xfrm>
            <a:off x="6096000" y="0"/>
            <a:ext cx="0" cy="584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DE13565E-CF99-419F-AEC7-A62AF2E65B11}"/>
              </a:ext>
            </a:extLst>
          </p:cNvPr>
          <p:cNvSpPr/>
          <p:nvPr userDrawn="1"/>
        </p:nvSpPr>
        <p:spPr>
          <a:xfrm rot="5400000">
            <a:off x="924560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DB5048C8-BEDD-47F9-820F-7FAF2CE3E757}"/>
              </a:ext>
            </a:extLst>
          </p:cNvPr>
          <p:cNvSpPr>
            <a:spLocks noGrp="1"/>
          </p:cNvSpPr>
          <p:nvPr>
            <p:ph type="title"/>
          </p:nvPr>
        </p:nvSpPr>
        <p:spPr>
          <a:xfrm>
            <a:off x="587377" y="584200"/>
            <a:ext cx="11017246" cy="1767170"/>
          </a:xfrm>
          <a:prstGeom prst="rect">
            <a:avLst/>
          </a:prstGeom>
        </p:spPr>
        <p:txBody>
          <a:bodyPr anchor="b">
            <a:noAutofit/>
          </a:bodyPr>
          <a:lstStyle>
            <a:lvl1pPr algn="ctr">
              <a:defRPr>
                <a:solidFill>
                  <a:schemeClr val="tx1"/>
                </a:solidFill>
              </a:defRPr>
            </a:lvl1pPr>
          </a:lstStyle>
          <a:p>
            <a:r>
              <a:rPr lang="en-US" dirty="0"/>
              <a:t>Click to edit Master title style</a:t>
            </a:r>
            <a:endParaRPr lang="en-ID" dirty="0"/>
          </a:p>
        </p:txBody>
      </p:sp>
      <p:sp>
        <p:nvSpPr>
          <p:cNvPr id="11" name="Text Placeholder 2">
            <a:extLst>
              <a:ext uri="{FF2B5EF4-FFF2-40B4-BE49-F238E27FC236}">
                <a16:creationId xmlns:a16="http://schemas.microsoft.com/office/drawing/2014/main" id="{B3D80DCF-CAC4-B510-50AD-54ADC9D71BE9}"/>
              </a:ext>
            </a:extLst>
          </p:cNvPr>
          <p:cNvSpPr>
            <a:spLocks noGrp="1"/>
          </p:cNvSpPr>
          <p:nvPr>
            <p:ph type="body" sz="quarter" idx="15"/>
          </p:nvPr>
        </p:nvSpPr>
        <p:spPr>
          <a:xfrm>
            <a:off x="587375" y="3626764"/>
            <a:ext cx="3182400" cy="2647036"/>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a:t>
            </a:r>
          </a:p>
        </p:txBody>
      </p:sp>
      <p:sp>
        <p:nvSpPr>
          <p:cNvPr id="14" name="Text Placeholder 7">
            <a:extLst>
              <a:ext uri="{FF2B5EF4-FFF2-40B4-BE49-F238E27FC236}">
                <a16:creationId xmlns:a16="http://schemas.microsoft.com/office/drawing/2014/main" id="{C731E03B-66F2-08AA-04BD-84B57915BAB9}"/>
              </a:ext>
            </a:extLst>
          </p:cNvPr>
          <p:cNvSpPr>
            <a:spLocks noGrp="1"/>
          </p:cNvSpPr>
          <p:nvPr>
            <p:ph type="body" sz="quarter" idx="20"/>
          </p:nvPr>
        </p:nvSpPr>
        <p:spPr>
          <a:xfrm>
            <a:off x="587376" y="3233186"/>
            <a:ext cx="3182400"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a:t>
            </a:r>
          </a:p>
        </p:txBody>
      </p:sp>
      <p:sp>
        <p:nvSpPr>
          <p:cNvPr id="18" name="Text Placeholder 2">
            <a:extLst>
              <a:ext uri="{FF2B5EF4-FFF2-40B4-BE49-F238E27FC236}">
                <a16:creationId xmlns:a16="http://schemas.microsoft.com/office/drawing/2014/main" id="{CE032C3F-0A3B-AAC7-3588-458B3449AB84}"/>
              </a:ext>
            </a:extLst>
          </p:cNvPr>
          <p:cNvSpPr>
            <a:spLocks noGrp="1"/>
          </p:cNvSpPr>
          <p:nvPr>
            <p:ph type="body" sz="quarter" idx="21"/>
          </p:nvPr>
        </p:nvSpPr>
        <p:spPr>
          <a:xfrm>
            <a:off x="8426568" y="3626764"/>
            <a:ext cx="3182400" cy="2647036"/>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a:t>
            </a:r>
          </a:p>
        </p:txBody>
      </p:sp>
      <p:sp>
        <p:nvSpPr>
          <p:cNvPr id="19" name="Text Placeholder 7">
            <a:extLst>
              <a:ext uri="{FF2B5EF4-FFF2-40B4-BE49-F238E27FC236}">
                <a16:creationId xmlns:a16="http://schemas.microsoft.com/office/drawing/2014/main" id="{00DB280F-8549-B946-7450-371D6645965F}"/>
              </a:ext>
            </a:extLst>
          </p:cNvPr>
          <p:cNvSpPr>
            <a:spLocks noGrp="1"/>
          </p:cNvSpPr>
          <p:nvPr>
            <p:ph type="body" sz="quarter" idx="22"/>
          </p:nvPr>
        </p:nvSpPr>
        <p:spPr>
          <a:xfrm>
            <a:off x="8426569" y="3233186"/>
            <a:ext cx="3182400"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a:t>
            </a:r>
          </a:p>
        </p:txBody>
      </p:sp>
      <p:sp>
        <p:nvSpPr>
          <p:cNvPr id="24" name="Text Placeholder 2">
            <a:extLst>
              <a:ext uri="{FF2B5EF4-FFF2-40B4-BE49-F238E27FC236}">
                <a16:creationId xmlns:a16="http://schemas.microsoft.com/office/drawing/2014/main" id="{4869377D-21D8-79DE-3928-53FCA3989A45}"/>
              </a:ext>
            </a:extLst>
          </p:cNvPr>
          <p:cNvSpPr>
            <a:spLocks noGrp="1"/>
          </p:cNvSpPr>
          <p:nvPr>
            <p:ph type="body" sz="quarter" idx="23"/>
          </p:nvPr>
        </p:nvSpPr>
        <p:spPr>
          <a:xfrm>
            <a:off x="4505248" y="3626764"/>
            <a:ext cx="3182400" cy="2647036"/>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a:t>
            </a:r>
          </a:p>
        </p:txBody>
      </p:sp>
      <p:sp>
        <p:nvSpPr>
          <p:cNvPr id="25" name="Text Placeholder 7">
            <a:extLst>
              <a:ext uri="{FF2B5EF4-FFF2-40B4-BE49-F238E27FC236}">
                <a16:creationId xmlns:a16="http://schemas.microsoft.com/office/drawing/2014/main" id="{A65C9EBC-BA39-D9E2-6EE3-8FCDBA3923A0}"/>
              </a:ext>
            </a:extLst>
          </p:cNvPr>
          <p:cNvSpPr>
            <a:spLocks noGrp="1"/>
          </p:cNvSpPr>
          <p:nvPr>
            <p:ph type="body" sz="quarter" idx="24"/>
          </p:nvPr>
        </p:nvSpPr>
        <p:spPr>
          <a:xfrm>
            <a:off x="4506972" y="3233186"/>
            <a:ext cx="3182400" cy="360000"/>
          </a:xfrm>
        </p:spPr>
        <p:txBody>
          <a:bodyPr anchor="b">
            <a:noAutofit/>
          </a:bodyPr>
          <a:lstStyle>
            <a:lvl1pPr algn="ctr">
              <a:lnSpc>
                <a:spcPct val="100000"/>
              </a:lnSpc>
              <a:spcBef>
                <a:spcPts val="0"/>
              </a:spcBef>
              <a:defRPr sz="1800">
                <a:solidFill>
                  <a:schemeClr val="tx1"/>
                </a:solidFill>
              </a:defRPr>
            </a:lvl1pPr>
          </a:lstStyle>
          <a:p>
            <a:pPr lvl="0"/>
            <a:r>
              <a:rPr lang="en-GB" dirty="0"/>
              <a:t>Click to edit Master text</a:t>
            </a:r>
          </a:p>
        </p:txBody>
      </p:sp>
    </p:spTree>
    <p:extLst>
      <p:ext uri="{BB962C8B-B14F-4D97-AF65-F5344CB8AC3E}">
        <p14:creationId xmlns:p14="http://schemas.microsoft.com/office/powerpoint/2010/main" val="1553435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Text Boxes T22V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ED0F9B-1932-6896-466C-D64BA828EC15}"/>
              </a:ext>
            </a:extLst>
          </p:cNvPr>
          <p:cNvSpPr/>
          <p:nvPr userDrawn="1"/>
        </p:nvSpPr>
        <p:spPr>
          <a:xfrm>
            <a:off x="6096001" y="3429000"/>
            <a:ext cx="6096000" cy="3429000"/>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tx1"/>
              </a:solidFill>
            </a:endParaRPr>
          </a:p>
        </p:txBody>
      </p:sp>
      <p:sp>
        <p:nvSpPr>
          <p:cNvPr id="2" name="Title 1">
            <a:extLst>
              <a:ext uri="{FF2B5EF4-FFF2-40B4-BE49-F238E27FC236}">
                <a16:creationId xmlns:a16="http://schemas.microsoft.com/office/drawing/2014/main" id="{788C0BAD-62F8-8DBF-08BD-F3D4D231474E}"/>
              </a:ext>
            </a:extLst>
          </p:cNvPr>
          <p:cNvSpPr>
            <a:spLocks noGrp="1"/>
          </p:cNvSpPr>
          <p:nvPr>
            <p:ph type="title"/>
          </p:nvPr>
        </p:nvSpPr>
        <p:spPr>
          <a:xfrm>
            <a:off x="587375" y="584200"/>
            <a:ext cx="5222875" cy="2511419"/>
          </a:xfrm>
          <a:prstGeom prst="rect">
            <a:avLst/>
          </a:prstGeom>
        </p:spPr>
        <p:txBody>
          <a:bodyPr anchor="ctr">
            <a:noAutofit/>
          </a:bodyPr>
          <a:lstStyle>
            <a:lvl1pPr algn="l">
              <a:defRPr>
                <a:solidFill>
                  <a:schemeClr val="tx1"/>
                </a:solidFill>
              </a:defRPr>
            </a:lvl1pPr>
          </a:lstStyle>
          <a:p>
            <a:r>
              <a:rPr lang="en-US" dirty="0"/>
              <a:t>Click to edit Master title style</a:t>
            </a:r>
            <a:endParaRPr lang="en-ID" dirty="0"/>
          </a:p>
        </p:txBody>
      </p:sp>
      <p:cxnSp>
        <p:nvCxnSpPr>
          <p:cNvPr id="7" name="Straight Connector 6">
            <a:extLst>
              <a:ext uri="{FF2B5EF4-FFF2-40B4-BE49-F238E27FC236}">
                <a16:creationId xmlns:a16="http://schemas.microsoft.com/office/drawing/2014/main" id="{D5453C8F-F0F1-1099-79AA-AF1ACBB99C77}"/>
              </a:ext>
            </a:extLst>
          </p:cNvPr>
          <p:cNvCxnSpPr>
            <a:cxnSpLocks/>
          </p:cNvCxnSpPr>
          <p:nvPr userDrawn="1"/>
        </p:nvCxnSpPr>
        <p:spPr>
          <a:xfrm flipH="1">
            <a:off x="0" y="3429000"/>
            <a:ext cx="622004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122764C-29F8-352B-1FEF-C94B5FF717FB}"/>
              </a:ext>
            </a:extLst>
          </p:cNvPr>
          <p:cNvCxnSpPr>
            <a:cxnSpLocks/>
          </p:cNvCxnSpPr>
          <p:nvPr userDrawn="1"/>
        </p:nvCxnSpPr>
        <p:spPr>
          <a:xfrm flipV="1">
            <a:off x="6096001" y="0"/>
            <a:ext cx="0" cy="3429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2">
            <a:extLst>
              <a:ext uri="{FF2B5EF4-FFF2-40B4-BE49-F238E27FC236}">
                <a16:creationId xmlns:a16="http://schemas.microsoft.com/office/drawing/2014/main" id="{21DA4D24-A82B-1EC3-5880-D95826B5ABB0}"/>
              </a:ext>
            </a:extLst>
          </p:cNvPr>
          <p:cNvSpPr>
            <a:spLocks noGrp="1"/>
          </p:cNvSpPr>
          <p:nvPr>
            <p:ph type="body" sz="quarter" idx="18"/>
          </p:nvPr>
        </p:nvSpPr>
        <p:spPr>
          <a:xfrm>
            <a:off x="6394517" y="977777"/>
            <a:ext cx="5210103" cy="21178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6" name="Text Placeholder 7">
            <a:extLst>
              <a:ext uri="{FF2B5EF4-FFF2-40B4-BE49-F238E27FC236}">
                <a16:creationId xmlns:a16="http://schemas.microsoft.com/office/drawing/2014/main" id="{0C0CBB3E-1B00-966A-5016-421CD316FDEE}"/>
              </a:ext>
            </a:extLst>
          </p:cNvPr>
          <p:cNvSpPr>
            <a:spLocks noGrp="1"/>
          </p:cNvSpPr>
          <p:nvPr>
            <p:ph type="body" sz="quarter" idx="19"/>
          </p:nvPr>
        </p:nvSpPr>
        <p:spPr>
          <a:xfrm>
            <a:off x="6394517" y="584200"/>
            <a:ext cx="5210103"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4" name="Text Placeholder 2">
            <a:extLst>
              <a:ext uri="{FF2B5EF4-FFF2-40B4-BE49-F238E27FC236}">
                <a16:creationId xmlns:a16="http://schemas.microsoft.com/office/drawing/2014/main" id="{D74804A8-CECC-36EF-9245-B4C9B09C3D28}"/>
              </a:ext>
            </a:extLst>
          </p:cNvPr>
          <p:cNvSpPr>
            <a:spLocks noGrp="1"/>
          </p:cNvSpPr>
          <p:nvPr>
            <p:ph type="body" sz="quarter" idx="20"/>
          </p:nvPr>
        </p:nvSpPr>
        <p:spPr>
          <a:xfrm>
            <a:off x="600142" y="4155959"/>
            <a:ext cx="5206993" cy="21178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5" name="Text Placeholder 7">
            <a:extLst>
              <a:ext uri="{FF2B5EF4-FFF2-40B4-BE49-F238E27FC236}">
                <a16:creationId xmlns:a16="http://schemas.microsoft.com/office/drawing/2014/main" id="{DA40AA69-F8B7-00B4-3A15-AF9512DFEFF2}"/>
              </a:ext>
            </a:extLst>
          </p:cNvPr>
          <p:cNvSpPr>
            <a:spLocks noGrp="1"/>
          </p:cNvSpPr>
          <p:nvPr>
            <p:ph type="body" sz="quarter" idx="21"/>
          </p:nvPr>
        </p:nvSpPr>
        <p:spPr>
          <a:xfrm>
            <a:off x="600142" y="3762382"/>
            <a:ext cx="5206993"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6" name="Text Placeholder 2">
            <a:extLst>
              <a:ext uri="{FF2B5EF4-FFF2-40B4-BE49-F238E27FC236}">
                <a16:creationId xmlns:a16="http://schemas.microsoft.com/office/drawing/2014/main" id="{BF6C9534-0126-D1C4-DE6F-D695D5BE1C9F}"/>
              </a:ext>
            </a:extLst>
          </p:cNvPr>
          <p:cNvSpPr>
            <a:spLocks noGrp="1"/>
          </p:cNvSpPr>
          <p:nvPr>
            <p:ph type="body" sz="quarter" idx="22"/>
          </p:nvPr>
        </p:nvSpPr>
        <p:spPr>
          <a:xfrm>
            <a:off x="6394517" y="4155959"/>
            <a:ext cx="5210103" cy="21178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7" name="Text Placeholder 7">
            <a:extLst>
              <a:ext uri="{FF2B5EF4-FFF2-40B4-BE49-F238E27FC236}">
                <a16:creationId xmlns:a16="http://schemas.microsoft.com/office/drawing/2014/main" id="{146BCF7E-1FFF-1586-0E11-756A0AEA2FBC}"/>
              </a:ext>
            </a:extLst>
          </p:cNvPr>
          <p:cNvSpPr>
            <a:spLocks noGrp="1"/>
          </p:cNvSpPr>
          <p:nvPr>
            <p:ph type="body" sz="quarter" idx="23"/>
          </p:nvPr>
        </p:nvSpPr>
        <p:spPr>
          <a:xfrm>
            <a:off x="6394517" y="3762382"/>
            <a:ext cx="5210103" cy="360000"/>
          </a:xfrm>
        </p:spPr>
        <p:txBody>
          <a:bodyPr>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2644184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Text Boxes T23V1">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9842E2F-4C64-0E74-4D16-99C3A8A51175}"/>
              </a:ext>
            </a:extLst>
          </p:cNvPr>
          <p:cNvSpPr/>
          <p:nvPr userDrawn="1"/>
        </p:nvSpPr>
        <p:spPr>
          <a:xfrm>
            <a:off x="0" y="1693861"/>
            <a:ext cx="6096000" cy="2289969"/>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tx1"/>
              </a:solidFill>
            </a:endParaRPr>
          </a:p>
        </p:txBody>
      </p:sp>
      <p:sp>
        <p:nvSpPr>
          <p:cNvPr id="9" name="Title 1">
            <a:extLst>
              <a:ext uri="{FF2B5EF4-FFF2-40B4-BE49-F238E27FC236}">
                <a16:creationId xmlns:a16="http://schemas.microsoft.com/office/drawing/2014/main" id="{E5E79941-DE5E-C49A-2E3F-8786F2E2CBD7}"/>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0" name="Rectangle 9">
            <a:extLst>
              <a:ext uri="{FF2B5EF4-FFF2-40B4-BE49-F238E27FC236}">
                <a16:creationId xmlns:a16="http://schemas.microsoft.com/office/drawing/2014/main" id="{8967631E-11F6-C168-7F46-9A8BA7C52082}"/>
              </a:ext>
            </a:extLst>
          </p:cNvPr>
          <p:cNvSpPr/>
          <p:nvPr userDrawn="1"/>
        </p:nvSpPr>
        <p:spPr>
          <a:xfrm>
            <a:off x="6096001" y="3983830"/>
            <a:ext cx="6096000" cy="2289969"/>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tx1"/>
              </a:solidFill>
            </a:endParaRPr>
          </a:p>
        </p:txBody>
      </p:sp>
      <p:sp>
        <p:nvSpPr>
          <p:cNvPr id="11" name="Text Placeholder 2">
            <a:extLst>
              <a:ext uri="{FF2B5EF4-FFF2-40B4-BE49-F238E27FC236}">
                <a16:creationId xmlns:a16="http://schemas.microsoft.com/office/drawing/2014/main" id="{B35CB980-CB8E-681A-AE69-8E319B4D8188}"/>
              </a:ext>
            </a:extLst>
          </p:cNvPr>
          <p:cNvSpPr>
            <a:spLocks noGrp="1"/>
          </p:cNvSpPr>
          <p:nvPr>
            <p:ph type="body" sz="quarter" idx="20"/>
          </p:nvPr>
        </p:nvSpPr>
        <p:spPr>
          <a:xfrm>
            <a:off x="600142" y="4527033"/>
            <a:ext cx="5206993" cy="15971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2" name="Text Placeholder 7">
            <a:extLst>
              <a:ext uri="{FF2B5EF4-FFF2-40B4-BE49-F238E27FC236}">
                <a16:creationId xmlns:a16="http://schemas.microsoft.com/office/drawing/2014/main" id="{72F95759-011C-7FF5-0929-4FF7AAE1A221}"/>
              </a:ext>
            </a:extLst>
          </p:cNvPr>
          <p:cNvSpPr>
            <a:spLocks noGrp="1"/>
          </p:cNvSpPr>
          <p:nvPr>
            <p:ph type="body" sz="quarter" idx="21"/>
          </p:nvPr>
        </p:nvSpPr>
        <p:spPr>
          <a:xfrm>
            <a:off x="600142" y="4133456"/>
            <a:ext cx="5206993"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3" name="Text Placeholder 2">
            <a:extLst>
              <a:ext uri="{FF2B5EF4-FFF2-40B4-BE49-F238E27FC236}">
                <a16:creationId xmlns:a16="http://schemas.microsoft.com/office/drawing/2014/main" id="{C1640860-2340-E5BF-C39E-7045920AC1C6}"/>
              </a:ext>
            </a:extLst>
          </p:cNvPr>
          <p:cNvSpPr>
            <a:spLocks noGrp="1"/>
          </p:cNvSpPr>
          <p:nvPr>
            <p:ph type="body" sz="quarter" idx="22"/>
          </p:nvPr>
        </p:nvSpPr>
        <p:spPr>
          <a:xfrm>
            <a:off x="6394517" y="4527033"/>
            <a:ext cx="5210103" cy="15971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8" name="Text Placeholder 7">
            <a:extLst>
              <a:ext uri="{FF2B5EF4-FFF2-40B4-BE49-F238E27FC236}">
                <a16:creationId xmlns:a16="http://schemas.microsoft.com/office/drawing/2014/main" id="{EEA79C68-E711-A6D9-5D20-F4838EB69364}"/>
              </a:ext>
            </a:extLst>
          </p:cNvPr>
          <p:cNvSpPr>
            <a:spLocks noGrp="1"/>
          </p:cNvSpPr>
          <p:nvPr>
            <p:ph type="body" sz="quarter" idx="23"/>
          </p:nvPr>
        </p:nvSpPr>
        <p:spPr>
          <a:xfrm>
            <a:off x="6394517" y="4133456"/>
            <a:ext cx="5210103" cy="360000"/>
          </a:xfrm>
        </p:spPr>
        <p:txBody>
          <a:bodyP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7" name="Text Placeholder 2">
            <a:extLst>
              <a:ext uri="{FF2B5EF4-FFF2-40B4-BE49-F238E27FC236}">
                <a16:creationId xmlns:a16="http://schemas.microsoft.com/office/drawing/2014/main" id="{73644F04-6245-0ADC-5269-B6052F3DD178}"/>
              </a:ext>
            </a:extLst>
          </p:cNvPr>
          <p:cNvSpPr>
            <a:spLocks noGrp="1"/>
          </p:cNvSpPr>
          <p:nvPr>
            <p:ph type="body" sz="quarter" idx="24"/>
          </p:nvPr>
        </p:nvSpPr>
        <p:spPr>
          <a:xfrm>
            <a:off x="600142" y="2237064"/>
            <a:ext cx="5206993" cy="15971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8" name="Text Placeholder 7">
            <a:extLst>
              <a:ext uri="{FF2B5EF4-FFF2-40B4-BE49-F238E27FC236}">
                <a16:creationId xmlns:a16="http://schemas.microsoft.com/office/drawing/2014/main" id="{4A59112C-5BAC-8919-157A-2EADF25AA225}"/>
              </a:ext>
            </a:extLst>
          </p:cNvPr>
          <p:cNvSpPr>
            <a:spLocks noGrp="1"/>
          </p:cNvSpPr>
          <p:nvPr>
            <p:ph type="body" sz="quarter" idx="25"/>
          </p:nvPr>
        </p:nvSpPr>
        <p:spPr>
          <a:xfrm>
            <a:off x="600142" y="1843487"/>
            <a:ext cx="5206993" cy="360000"/>
          </a:xfrm>
        </p:spPr>
        <p:txBody>
          <a:bodyPr anchor="b">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29" name="Text Placeholder 2">
            <a:extLst>
              <a:ext uri="{FF2B5EF4-FFF2-40B4-BE49-F238E27FC236}">
                <a16:creationId xmlns:a16="http://schemas.microsoft.com/office/drawing/2014/main" id="{7151F00F-6557-7362-3EFE-F9A5EDF47378}"/>
              </a:ext>
            </a:extLst>
          </p:cNvPr>
          <p:cNvSpPr>
            <a:spLocks noGrp="1"/>
          </p:cNvSpPr>
          <p:nvPr>
            <p:ph type="body" sz="quarter" idx="26"/>
          </p:nvPr>
        </p:nvSpPr>
        <p:spPr>
          <a:xfrm>
            <a:off x="6394517" y="2237064"/>
            <a:ext cx="5210103" cy="1597141"/>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0" name="Text Placeholder 7">
            <a:extLst>
              <a:ext uri="{FF2B5EF4-FFF2-40B4-BE49-F238E27FC236}">
                <a16:creationId xmlns:a16="http://schemas.microsoft.com/office/drawing/2014/main" id="{CEC0AC7C-12B1-4024-23F6-11AF30A1644D}"/>
              </a:ext>
            </a:extLst>
          </p:cNvPr>
          <p:cNvSpPr>
            <a:spLocks noGrp="1"/>
          </p:cNvSpPr>
          <p:nvPr>
            <p:ph type="body" sz="quarter" idx="27"/>
          </p:nvPr>
        </p:nvSpPr>
        <p:spPr>
          <a:xfrm>
            <a:off x="6394517" y="1843487"/>
            <a:ext cx="5210103" cy="360000"/>
          </a:xfrm>
        </p:spPr>
        <p:txBody>
          <a:bodyPr>
            <a:noAutofit/>
          </a:bodyPr>
          <a:lstStyle>
            <a:lvl1pPr>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1055960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Text Boxes T23V2">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E79941-DE5E-C49A-2E3F-8786F2E2CBD7}"/>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1" name="Text Placeholder 2">
            <a:extLst>
              <a:ext uri="{FF2B5EF4-FFF2-40B4-BE49-F238E27FC236}">
                <a16:creationId xmlns:a16="http://schemas.microsoft.com/office/drawing/2014/main" id="{B35CB980-CB8E-681A-AE69-8E319B4D8188}"/>
              </a:ext>
            </a:extLst>
          </p:cNvPr>
          <p:cNvSpPr>
            <a:spLocks noGrp="1"/>
          </p:cNvSpPr>
          <p:nvPr>
            <p:ph type="body" sz="quarter" idx="20"/>
          </p:nvPr>
        </p:nvSpPr>
        <p:spPr>
          <a:xfrm>
            <a:off x="600142" y="2213410"/>
            <a:ext cx="6631238" cy="608847"/>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2" name="Text Placeholder 7">
            <a:extLst>
              <a:ext uri="{FF2B5EF4-FFF2-40B4-BE49-F238E27FC236}">
                <a16:creationId xmlns:a16="http://schemas.microsoft.com/office/drawing/2014/main" id="{72F95759-011C-7FF5-0929-4FF7AAE1A221}"/>
              </a:ext>
            </a:extLst>
          </p:cNvPr>
          <p:cNvSpPr>
            <a:spLocks noGrp="1"/>
          </p:cNvSpPr>
          <p:nvPr>
            <p:ph type="body" sz="quarter" idx="21"/>
          </p:nvPr>
        </p:nvSpPr>
        <p:spPr>
          <a:xfrm>
            <a:off x="600142" y="1907857"/>
            <a:ext cx="6631238" cy="271976"/>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4" name="Text Placeholder 2">
            <a:extLst>
              <a:ext uri="{FF2B5EF4-FFF2-40B4-BE49-F238E27FC236}">
                <a16:creationId xmlns:a16="http://schemas.microsoft.com/office/drawing/2014/main" id="{EB17C2BD-9128-32B9-CB07-6B2848DD1FBF}"/>
              </a:ext>
            </a:extLst>
          </p:cNvPr>
          <p:cNvSpPr>
            <a:spLocks noGrp="1"/>
          </p:cNvSpPr>
          <p:nvPr>
            <p:ph type="body" sz="quarter" idx="22"/>
          </p:nvPr>
        </p:nvSpPr>
        <p:spPr>
          <a:xfrm>
            <a:off x="600142" y="3363924"/>
            <a:ext cx="6631238" cy="608847"/>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5" name="Text Placeholder 7">
            <a:extLst>
              <a:ext uri="{FF2B5EF4-FFF2-40B4-BE49-F238E27FC236}">
                <a16:creationId xmlns:a16="http://schemas.microsoft.com/office/drawing/2014/main" id="{F1706E30-D436-DD4A-80FD-B94973FC8053}"/>
              </a:ext>
            </a:extLst>
          </p:cNvPr>
          <p:cNvSpPr>
            <a:spLocks noGrp="1"/>
          </p:cNvSpPr>
          <p:nvPr>
            <p:ph type="body" sz="quarter" idx="23"/>
          </p:nvPr>
        </p:nvSpPr>
        <p:spPr>
          <a:xfrm>
            <a:off x="600142" y="3058371"/>
            <a:ext cx="6631238" cy="271976"/>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6" name="Text Placeholder 2">
            <a:extLst>
              <a:ext uri="{FF2B5EF4-FFF2-40B4-BE49-F238E27FC236}">
                <a16:creationId xmlns:a16="http://schemas.microsoft.com/office/drawing/2014/main" id="{37F21597-7AC5-B7B1-B8D2-532EE71E2E16}"/>
              </a:ext>
            </a:extLst>
          </p:cNvPr>
          <p:cNvSpPr>
            <a:spLocks noGrp="1"/>
          </p:cNvSpPr>
          <p:nvPr>
            <p:ph type="body" sz="quarter" idx="24"/>
          </p:nvPr>
        </p:nvSpPr>
        <p:spPr>
          <a:xfrm>
            <a:off x="600142" y="4514438"/>
            <a:ext cx="6631238" cy="608847"/>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0D0BD769-6575-AD2B-5936-CED024A76196}"/>
              </a:ext>
            </a:extLst>
          </p:cNvPr>
          <p:cNvSpPr>
            <a:spLocks noGrp="1"/>
          </p:cNvSpPr>
          <p:nvPr>
            <p:ph type="body" sz="quarter" idx="25"/>
          </p:nvPr>
        </p:nvSpPr>
        <p:spPr>
          <a:xfrm>
            <a:off x="600142" y="4208885"/>
            <a:ext cx="6631238" cy="271976"/>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8" name="Text Placeholder 2">
            <a:extLst>
              <a:ext uri="{FF2B5EF4-FFF2-40B4-BE49-F238E27FC236}">
                <a16:creationId xmlns:a16="http://schemas.microsoft.com/office/drawing/2014/main" id="{0749BE6C-588A-B977-D0B8-AC0C965EC493}"/>
              </a:ext>
            </a:extLst>
          </p:cNvPr>
          <p:cNvSpPr>
            <a:spLocks noGrp="1"/>
          </p:cNvSpPr>
          <p:nvPr>
            <p:ph type="body" sz="quarter" idx="26"/>
          </p:nvPr>
        </p:nvSpPr>
        <p:spPr>
          <a:xfrm>
            <a:off x="600142" y="5664953"/>
            <a:ext cx="6631238" cy="608847"/>
          </a:xfrm>
        </p:spPr>
        <p:txBody>
          <a:bodyPr>
            <a:noAutofit/>
          </a:bodyPr>
          <a:lstStyle>
            <a:lvl1pP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4" name="Text Placeholder 7">
            <a:extLst>
              <a:ext uri="{FF2B5EF4-FFF2-40B4-BE49-F238E27FC236}">
                <a16:creationId xmlns:a16="http://schemas.microsoft.com/office/drawing/2014/main" id="{67DE88FF-4AA1-6ECC-6D3E-D72B54DB26EC}"/>
              </a:ext>
            </a:extLst>
          </p:cNvPr>
          <p:cNvSpPr>
            <a:spLocks noGrp="1"/>
          </p:cNvSpPr>
          <p:nvPr>
            <p:ph type="body" sz="quarter" idx="27"/>
          </p:nvPr>
        </p:nvSpPr>
        <p:spPr>
          <a:xfrm>
            <a:off x="600142" y="5359400"/>
            <a:ext cx="6631238" cy="271976"/>
          </a:xfrm>
        </p:spPr>
        <p:txBody>
          <a:bodyPr anchor="ctr">
            <a:noAutofit/>
          </a:bodyPr>
          <a:lstStyle>
            <a:lvl1pPr>
              <a:lnSpc>
                <a:spcPct val="100000"/>
              </a:lnSpc>
              <a:spcBef>
                <a:spcPts val="0"/>
              </a:spcBef>
              <a:defRPr sz="1800">
                <a:solidFill>
                  <a:schemeClr val="tx1"/>
                </a:solidFill>
              </a:defRPr>
            </a:lvl1pPr>
          </a:lstStyle>
          <a:p>
            <a:pPr lvl="0"/>
            <a:r>
              <a:rPr lang="en-GB" dirty="0"/>
              <a:t>Click to edit Master text styles</a:t>
            </a:r>
          </a:p>
        </p:txBody>
      </p:sp>
      <p:sp>
        <p:nvSpPr>
          <p:cNvPr id="16" name="Rectangle 15">
            <a:extLst>
              <a:ext uri="{FF2B5EF4-FFF2-40B4-BE49-F238E27FC236}">
                <a16:creationId xmlns:a16="http://schemas.microsoft.com/office/drawing/2014/main" id="{18032810-8D3F-26FC-0767-4A3B01D13744}"/>
              </a:ext>
            </a:extLst>
          </p:cNvPr>
          <p:cNvSpPr/>
          <p:nvPr userDrawn="1"/>
        </p:nvSpPr>
        <p:spPr>
          <a:xfrm>
            <a:off x="10164763" y="5274000"/>
            <a:ext cx="1584000" cy="158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17" name="Picture Placeholder 3">
            <a:extLst>
              <a:ext uri="{FF2B5EF4-FFF2-40B4-BE49-F238E27FC236}">
                <a16:creationId xmlns:a16="http://schemas.microsoft.com/office/drawing/2014/main" id="{EF1355C9-7728-308B-8903-0247E2434FF5}"/>
              </a:ext>
            </a:extLst>
          </p:cNvPr>
          <p:cNvSpPr>
            <a:spLocks noGrp="1"/>
          </p:cNvSpPr>
          <p:nvPr>
            <p:ph type="pic" sz="quarter" idx="11"/>
          </p:nvPr>
        </p:nvSpPr>
        <p:spPr>
          <a:xfrm>
            <a:off x="8112125" y="1907857"/>
            <a:ext cx="3492500" cy="4824749"/>
          </a:xfrm>
          <a:prstGeom prst="rect">
            <a:avLst/>
          </a:prstGeom>
          <a:solidFill>
            <a:schemeClr val="accent2"/>
          </a:solidFill>
        </p:spPr>
        <p:txBody>
          <a:bodyPr anchor="ctr"/>
          <a:lstStyle>
            <a:lvl1pPr marL="0" indent="0" algn="ctr">
              <a:buNone/>
              <a:defRPr sz="1200">
                <a:solidFill>
                  <a:schemeClr val="tx1"/>
                </a:solidFill>
              </a:defRPr>
            </a:lvl1pPr>
          </a:lstStyle>
          <a:p>
            <a:endParaRPr lang="en-ID"/>
          </a:p>
        </p:txBody>
      </p:sp>
    </p:spTree>
    <p:extLst>
      <p:ext uri="{BB962C8B-B14F-4D97-AF65-F5344CB8AC3E}">
        <p14:creationId xmlns:p14="http://schemas.microsoft.com/office/powerpoint/2010/main" val="13190799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with Contents C40V1">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BA2527E0-94AA-C957-2E7B-4576A8C6BD96}"/>
              </a:ext>
            </a:extLst>
          </p:cNvPr>
          <p:cNvSpPr/>
          <p:nvPr userDrawn="1"/>
        </p:nvSpPr>
        <p:spPr>
          <a:xfrm rot="16200000" flipH="1">
            <a:off x="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ID">
              <a:solidFill>
                <a:schemeClr val="tx1"/>
              </a:solidFill>
            </a:endParaRPr>
          </a:p>
        </p:txBody>
      </p:sp>
      <p:cxnSp>
        <p:nvCxnSpPr>
          <p:cNvPr id="10" name="Straight Connector 9">
            <a:extLst>
              <a:ext uri="{FF2B5EF4-FFF2-40B4-BE49-F238E27FC236}">
                <a16:creationId xmlns:a16="http://schemas.microsoft.com/office/drawing/2014/main" id="{F44C63C5-B093-423F-EDE7-E256A8B7AD32}"/>
              </a:ext>
            </a:extLst>
          </p:cNvPr>
          <p:cNvCxnSpPr>
            <a:cxnSpLocks/>
          </p:cNvCxnSpPr>
          <p:nvPr userDrawn="1"/>
        </p:nvCxnSpPr>
        <p:spPr>
          <a:xfrm>
            <a:off x="6096000" y="0"/>
            <a:ext cx="0" cy="584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DE13565E-CF99-419F-AEC7-A62AF2E65B11}"/>
              </a:ext>
            </a:extLst>
          </p:cNvPr>
          <p:cNvSpPr/>
          <p:nvPr userDrawn="1"/>
        </p:nvSpPr>
        <p:spPr>
          <a:xfrm rot="5400000">
            <a:off x="924560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2" name="Title 1">
            <a:extLst>
              <a:ext uri="{FF2B5EF4-FFF2-40B4-BE49-F238E27FC236}">
                <a16:creationId xmlns:a16="http://schemas.microsoft.com/office/drawing/2014/main" id="{DB5048C8-BEDD-47F9-820F-7FAF2CE3E757}"/>
              </a:ext>
            </a:extLst>
          </p:cNvPr>
          <p:cNvSpPr>
            <a:spLocks noGrp="1"/>
          </p:cNvSpPr>
          <p:nvPr>
            <p:ph type="title"/>
          </p:nvPr>
        </p:nvSpPr>
        <p:spPr>
          <a:xfrm>
            <a:off x="587377" y="584200"/>
            <a:ext cx="11017246" cy="1101725"/>
          </a:xfrm>
          <a:prstGeom prst="rect">
            <a:avLst/>
          </a:prstGeom>
        </p:spPr>
        <p:txBody>
          <a:bodyPr anchor="b">
            <a:noAutofit/>
          </a:bodyPr>
          <a:lstStyle>
            <a:lvl1pPr algn="ctr">
              <a:defRPr>
                <a:solidFill>
                  <a:schemeClr val="tx1"/>
                </a:solidFill>
              </a:defRPr>
            </a:lvl1pPr>
          </a:lstStyle>
          <a:p>
            <a:r>
              <a:rPr lang="en-US" dirty="0"/>
              <a:t>Click to edit Master title style</a:t>
            </a:r>
            <a:endParaRPr lang="en-ID" dirty="0"/>
          </a:p>
        </p:txBody>
      </p:sp>
      <p:sp>
        <p:nvSpPr>
          <p:cNvPr id="5" name="Table Placeholder 4">
            <a:extLst>
              <a:ext uri="{FF2B5EF4-FFF2-40B4-BE49-F238E27FC236}">
                <a16:creationId xmlns:a16="http://schemas.microsoft.com/office/drawing/2014/main" id="{D72417D9-BC42-3B90-31C4-4BDEF67F3FD2}"/>
              </a:ext>
            </a:extLst>
          </p:cNvPr>
          <p:cNvSpPr>
            <a:spLocks noGrp="1"/>
          </p:cNvSpPr>
          <p:nvPr>
            <p:ph type="tbl" sz="quarter" idx="10"/>
          </p:nvPr>
        </p:nvSpPr>
        <p:spPr>
          <a:xfrm>
            <a:off x="587375" y="2945039"/>
            <a:ext cx="11017250" cy="3065235"/>
          </a:xfrm>
          <a:solidFill>
            <a:schemeClr val="accent2"/>
          </a:solidFill>
        </p:spPr>
        <p:txBody>
          <a:bodyPr vert="horz" lIns="91440" tIns="45720" rIns="91440" bIns="45720" rtlCol="0" anchor="t">
            <a:normAutofit/>
          </a:bodyPr>
          <a:lstStyle>
            <a:lvl1pPr>
              <a:defRPr lang="en-GB">
                <a:solidFill>
                  <a:schemeClr val="tx1"/>
                </a:solidFill>
              </a:defRPr>
            </a:lvl1pPr>
          </a:lstStyle>
          <a:p>
            <a:pPr lvl="0" algn="ctr"/>
            <a:endParaRPr lang="en-GB"/>
          </a:p>
        </p:txBody>
      </p:sp>
      <p:sp>
        <p:nvSpPr>
          <p:cNvPr id="3" name="Text Placeholder 7">
            <a:extLst>
              <a:ext uri="{FF2B5EF4-FFF2-40B4-BE49-F238E27FC236}">
                <a16:creationId xmlns:a16="http://schemas.microsoft.com/office/drawing/2014/main" id="{E00E4767-969E-B7EC-6EB7-D9077ACDC51C}"/>
              </a:ext>
            </a:extLst>
          </p:cNvPr>
          <p:cNvSpPr>
            <a:spLocks noGrp="1"/>
          </p:cNvSpPr>
          <p:nvPr>
            <p:ph type="body" sz="quarter" idx="16"/>
          </p:nvPr>
        </p:nvSpPr>
        <p:spPr>
          <a:xfrm>
            <a:off x="587374" y="1775482"/>
            <a:ext cx="11017251" cy="1101724"/>
          </a:xfrm>
        </p:spPr>
        <p:txBody>
          <a:bodyPr anchor="t">
            <a:noAutofit/>
          </a:bodyPr>
          <a:lstStyle>
            <a:lvl1pPr>
              <a:lnSpc>
                <a:spcPct val="100000"/>
              </a:lnSpc>
              <a:spcBef>
                <a:spcPts val="0"/>
              </a:spcBef>
              <a:defRPr sz="1600" b="0">
                <a:solidFill>
                  <a:schemeClr val="tx1"/>
                </a:solidFill>
              </a:defRPr>
            </a:lvl1p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edit Master text styles</a:t>
            </a:r>
          </a:p>
        </p:txBody>
      </p:sp>
    </p:spTree>
    <p:extLst>
      <p:ext uri="{BB962C8B-B14F-4D97-AF65-F5344CB8AC3E}">
        <p14:creationId xmlns:p14="http://schemas.microsoft.com/office/powerpoint/2010/main" val="3408994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Radial Bars C41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Oval 4">
            <a:extLst>
              <a:ext uri="{FF2B5EF4-FFF2-40B4-BE49-F238E27FC236}">
                <a16:creationId xmlns:a16="http://schemas.microsoft.com/office/drawing/2014/main" id="{895DC55D-FE90-0290-DEC1-253948C6DBFA}"/>
              </a:ext>
            </a:extLst>
          </p:cNvPr>
          <p:cNvSpPr/>
          <p:nvPr userDrawn="1"/>
        </p:nvSpPr>
        <p:spPr>
          <a:xfrm>
            <a:off x="5305354"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4">
            <a:extLst>
              <a:ext uri="{FF2B5EF4-FFF2-40B4-BE49-F238E27FC236}">
                <a16:creationId xmlns:a16="http://schemas.microsoft.com/office/drawing/2014/main" id="{F5BC1A33-4444-08A7-4E25-7052C1EEAD09}"/>
              </a:ext>
            </a:extLst>
          </p:cNvPr>
          <p:cNvSpPr>
            <a:spLocks noGrp="1"/>
          </p:cNvSpPr>
          <p:nvPr>
            <p:ph type="body" sz="quarter" idx="34" hasCustomPrompt="1"/>
          </p:nvPr>
        </p:nvSpPr>
        <p:spPr>
          <a:xfrm>
            <a:off x="5305354"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13" name="Text Placeholder 6">
            <a:extLst>
              <a:ext uri="{FF2B5EF4-FFF2-40B4-BE49-F238E27FC236}">
                <a16:creationId xmlns:a16="http://schemas.microsoft.com/office/drawing/2014/main" id="{B64E6BE1-7E83-5142-86F9-75A00030EFE1}"/>
              </a:ext>
            </a:extLst>
          </p:cNvPr>
          <p:cNvSpPr>
            <a:spLocks noGrp="1"/>
          </p:cNvSpPr>
          <p:nvPr>
            <p:ph type="body" sz="quarter" idx="35" hasCustomPrompt="1"/>
          </p:nvPr>
        </p:nvSpPr>
        <p:spPr>
          <a:xfrm>
            <a:off x="5466420"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21" name="Picture Placeholder 11">
            <a:extLst>
              <a:ext uri="{FF2B5EF4-FFF2-40B4-BE49-F238E27FC236}">
                <a16:creationId xmlns:a16="http://schemas.microsoft.com/office/drawing/2014/main" id="{09E28D40-CD72-8B36-1C50-BD42514ACA41}"/>
              </a:ext>
            </a:extLst>
          </p:cNvPr>
          <p:cNvSpPr>
            <a:spLocks noGrp="1"/>
          </p:cNvSpPr>
          <p:nvPr>
            <p:ph type="pic" sz="quarter" idx="18"/>
          </p:nvPr>
        </p:nvSpPr>
        <p:spPr>
          <a:xfrm>
            <a:off x="587375" y="2373595"/>
            <a:ext cx="3492500" cy="3900205"/>
          </a:xfrm>
        </p:spPr>
        <p:txBody>
          <a:bodyPr/>
          <a:lstStyle>
            <a:lvl1pPr>
              <a:defRPr>
                <a:solidFill>
                  <a:schemeClr val="tx1"/>
                </a:solidFill>
              </a:defRPr>
            </a:lvl1pPr>
          </a:lstStyle>
          <a:p>
            <a:endParaRPr lang="en-US"/>
          </a:p>
        </p:txBody>
      </p:sp>
      <p:sp>
        <p:nvSpPr>
          <p:cNvPr id="22" name="Text Placeholder 2">
            <a:extLst>
              <a:ext uri="{FF2B5EF4-FFF2-40B4-BE49-F238E27FC236}">
                <a16:creationId xmlns:a16="http://schemas.microsoft.com/office/drawing/2014/main" id="{4443E52A-90EC-80C5-88BF-10459DA40465}"/>
              </a:ext>
            </a:extLst>
          </p:cNvPr>
          <p:cNvSpPr>
            <a:spLocks noGrp="1"/>
          </p:cNvSpPr>
          <p:nvPr>
            <p:ph type="body" sz="quarter" idx="15"/>
          </p:nvPr>
        </p:nvSpPr>
        <p:spPr>
          <a:xfrm>
            <a:off x="4555404" y="4428813"/>
            <a:ext cx="3081194" cy="1844987"/>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3"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4555404" y="4035236"/>
            <a:ext cx="3081194" cy="360000"/>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24" name="Oval 23">
            <a:extLst>
              <a:ext uri="{FF2B5EF4-FFF2-40B4-BE49-F238E27FC236}">
                <a16:creationId xmlns:a16="http://schemas.microsoft.com/office/drawing/2014/main" id="{68BDADA2-A31E-C596-5303-7AF5AC56FB56}"/>
              </a:ext>
            </a:extLst>
          </p:cNvPr>
          <p:cNvSpPr/>
          <p:nvPr userDrawn="1"/>
        </p:nvSpPr>
        <p:spPr>
          <a:xfrm>
            <a:off x="9273381"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14">
            <a:extLst>
              <a:ext uri="{FF2B5EF4-FFF2-40B4-BE49-F238E27FC236}">
                <a16:creationId xmlns:a16="http://schemas.microsoft.com/office/drawing/2014/main" id="{59379889-5F46-9825-3E2B-783579B61258}"/>
              </a:ext>
            </a:extLst>
          </p:cNvPr>
          <p:cNvSpPr>
            <a:spLocks noGrp="1"/>
          </p:cNvSpPr>
          <p:nvPr>
            <p:ph type="body" sz="quarter" idx="36" hasCustomPrompt="1"/>
          </p:nvPr>
        </p:nvSpPr>
        <p:spPr>
          <a:xfrm>
            <a:off x="9273381"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26" name="Text Placeholder 6">
            <a:extLst>
              <a:ext uri="{FF2B5EF4-FFF2-40B4-BE49-F238E27FC236}">
                <a16:creationId xmlns:a16="http://schemas.microsoft.com/office/drawing/2014/main" id="{192675E0-A157-1DB1-76B7-E36B844A8A79}"/>
              </a:ext>
            </a:extLst>
          </p:cNvPr>
          <p:cNvSpPr>
            <a:spLocks noGrp="1"/>
          </p:cNvSpPr>
          <p:nvPr>
            <p:ph type="body" sz="quarter" idx="37" hasCustomPrompt="1"/>
          </p:nvPr>
        </p:nvSpPr>
        <p:spPr>
          <a:xfrm>
            <a:off x="9434447"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27" name="Text Placeholder 2">
            <a:extLst>
              <a:ext uri="{FF2B5EF4-FFF2-40B4-BE49-F238E27FC236}">
                <a16:creationId xmlns:a16="http://schemas.microsoft.com/office/drawing/2014/main" id="{5657699A-4D76-232F-35AA-822257620E4A}"/>
              </a:ext>
            </a:extLst>
          </p:cNvPr>
          <p:cNvSpPr>
            <a:spLocks noGrp="1"/>
          </p:cNvSpPr>
          <p:nvPr>
            <p:ph type="body" sz="quarter" idx="38"/>
          </p:nvPr>
        </p:nvSpPr>
        <p:spPr>
          <a:xfrm>
            <a:off x="8523431" y="4428813"/>
            <a:ext cx="3081194" cy="1844987"/>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8" name="Text Placeholder 7">
            <a:extLst>
              <a:ext uri="{FF2B5EF4-FFF2-40B4-BE49-F238E27FC236}">
                <a16:creationId xmlns:a16="http://schemas.microsoft.com/office/drawing/2014/main" id="{B898056B-04CF-E373-91A8-977126C674B6}"/>
              </a:ext>
            </a:extLst>
          </p:cNvPr>
          <p:cNvSpPr>
            <a:spLocks noGrp="1"/>
          </p:cNvSpPr>
          <p:nvPr>
            <p:ph type="body" sz="quarter" idx="39"/>
          </p:nvPr>
        </p:nvSpPr>
        <p:spPr>
          <a:xfrm>
            <a:off x="8523431" y="4035236"/>
            <a:ext cx="3081194" cy="360000"/>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Tree>
    <p:extLst>
      <p:ext uri="{BB962C8B-B14F-4D97-AF65-F5344CB8AC3E}">
        <p14:creationId xmlns:p14="http://schemas.microsoft.com/office/powerpoint/2010/main" val="2478830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Radial Bars C42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Oval 4">
            <a:extLst>
              <a:ext uri="{FF2B5EF4-FFF2-40B4-BE49-F238E27FC236}">
                <a16:creationId xmlns:a16="http://schemas.microsoft.com/office/drawing/2014/main" id="{895DC55D-FE90-0290-DEC1-253948C6DBFA}"/>
              </a:ext>
            </a:extLst>
          </p:cNvPr>
          <p:cNvSpPr/>
          <p:nvPr userDrawn="1"/>
        </p:nvSpPr>
        <p:spPr>
          <a:xfrm>
            <a:off x="5305354"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a:p>
        </p:txBody>
      </p:sp>
      <p:sp>
        <p:nvSpPr>
          <p:cNvPr id="12" name="Text Placeholder 14">
            <a:extLst>
              <a:ext uri="{FF2B5EF4-FFF2-40B4-BE49-F238E27FC236}">
                <a16:creationId xmlns:a16="http://schemas.microsoft.com/office/drawing/2014/main" id="{F5BC1A33-4444-08A7-4E25-7052C1EEAD09}"/>
              </a:ext>
            </a:extLst>
          </p:cNvPr>
          <p:cNvSpPr>
            <a:spLocks noGrp="1"/>
          </p:cNvSpPr>
          <p:nvPr>
            <p:ph type="body" sz="quarter" idx="34" hasCustomPrompt="1"/>
          </p:nvPr>
        </p:nvSpPr>
        <p:spPr>
          <a:xfrm>
            <a:off x="5305354"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lgn="ctr">
              <a:defRPr lang="en-GB" sz="1000" dirty="0">
                <a:solidFill>
                  <a:sysClr val="windowText" lastClr="000000"/>
                </a:solidFill>
              </a:defRPr>
            </a:lvl1pPr>
          </a:lstStyle>
          <a:p>
            <a:pPr lvl="0" algn="ctr" defTabSz="914400"/>
            <a:r>
              <a:rPr lang="en-US" dirty="0"/>
              <a:t> </a:t>
            </a:r>
            <a:endParaRPr lang="en-GB" dirty="0"/>
          </a:p>
        </p:txBody>
      </p:sp>
      <p:sp>
        <p:nvSpPr>
          <p:cNvPr id="13" name="Text Placeholder 6">
            <a:extLst>
              <a:ext uri="{FF2B5EF4-FFF2-40B4-BE49-F238E27FC236}">
                <a16:creationId xmlns:a16="http://schemas.microsoft.com/office/drawing/2014/main" id="{B64E6BE1-7E83-5142-86F9-75A00030EFE1}"/>
              </a:ext>
            </a:extLst>
          </p:cNvPr>
          <p:cNvSpPr>
            <a:spLocks noGrp="1"/>
          </p:cNvSpPr>
          <p:nvPr>
            <p:ph type="body" sz="quarter" idx="35" hasCustomPrompt="1"/>
          </p:nvPr>
        </p:nvSpPr>
        <p:spPr>
          <a:xfrm>
            <a:off x="5466420"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22" name="Text Placeholder 2">
            <a:extLst>
              <a:ext uri="{FF2B5EF4-FFF2-40B4-BE49-F238E27FC236}">
                <a16:creationId xmlns:a16="http://schemas.microsoft.com/office/drawing/2014/main" id="{4443E52A-90EC-80C5-88BF-10459DA40465}"/>
              </a:ext>
            </a:extLst>
          </p:cNvPr>
          <p:cNvSpPr>
            <a:spLocks noGrp="1"/>
          </p:cNvSpPr>
          <p:nvPr>
            <p:ph type="body" sz="quarter" idx="15"/>
          </p:nvPr>
        </p:nvSpPr>
        <p:spPr>
          <a:xfrm>
            <a:off x="4555404" y="4428813"/>
            <a:ext cx="3081194" cy="1844987"/>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3" name="Text Placeholder 7">
            <a:extLst>
              <a:ext uri="{FF2B5EF4-FFF2-40B4-BE49-F238E27FC236}">
                <a16:creationId xmlns:a16="http://schemas.microsoft.com/office/drawing/2014/main" id="{79046D40-397F-56DE-33B8-0A18D572032F}"/>
              </a:ext>
            </a:extLst>
          </p:cNvPr>
          <p:cNvSpPr>
            <a:spLocks noGrp="1"/>
          </p:cNvSpPr>
          <p:nvPr>
            <p:ph type="body" sz="quarter" idx="16"/>
          </p:nvPr>
        </p:nvSpPr>
        <p:spPr>
          <a:xfrm>
            <a:off x="4555404" y="4035236"/>
            <a:ext cx="3081194" cy="360000"/>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24" name="Oval 23">
            <a:extLst>
              <a:ext uri="{FF2B5EF4-FFF2-40B4-BE49-F238E27FC236}">
                <a16:creationId xmlns:a16="http://schemas.microsoft.com/office/drawing/2014/main" id="{68BDADA2-A31E-C596-5303-7AF5AC56FB56}"/>
              </a:ext>
            </a:extLst>
          </p:cNvPr>
          <p:cNvSpPr/>
          <p:nvPr userDrawn="1"/>
        </p:nvSpPr>
        <p:spPr>
          <a:xfrm>
            <a:off x="9273381"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a:p>
        </p:txBody>
      </p:sp>
      <p:sp>
        <p:nvSpPr>
          <p:cNvPr id="25" name="Text Placeholder 14">
            <a:extLst>
              <a:ext uri="{FF2B5EF4-FFF2-40B4-BE49-F238E27FC236}">
                <a16:creationId xmlns:a16="http://schemas.microsoft.com/office/drawing/2014/main" id="{59379889-5F46-9825-3E2B-783579B61258}"/>
              </a:ext>
            </a:extLst>
          </p:cNvPr>
          <p:cNvSpPr>
            <a:spLocks noGrp="1"/>
          </p:cNvSpPr>
          <p:nvPr>
            <p:ph type="body" sz="quarter" idx="36" hasCustomPrompt="1"/>
          </p:nvPr>
        </p:nvSpPr>
        <p:spPr>
          <a:xfrm>
            <a:off x="9273381"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lgn="ctr">
              <a:defRPr lang="en-GB" sz="1000" dirty="0">
                <a:solidFill>
                  <a:sysClr val="windowText" lastClr="000000"/>
                </a:solidFill>
              </a:defRPr>
            </a:lvl1pPr>
          </a:lstStyle>
          <a:p>
            <a:pPr lvl="0" algn="ctr" defTabSz="914400"/>
            <a:r>
              <a:rPr lang="en-US" dirty="0"/>
              <a:t> </a:t>
            </a:r>
            <a:endParaRPr lang="en-GB" dirty="0"/>
          </a:p>
        </p:txBody>
      </p:sp>
      <p:sp>
        <p:nvSpPr>
          <p:cNvPr id="26" name="Text Placeholder 6">
            <a:extLst>
              <a:ext uri="{FF2B5EF4-FFF2-40B4-BE49-F238E27FC236}">
                <a16:creationId xmlns:a16="http://schemas.microsoft.com/office/drawing/2014/main" id="{192675E0-A157-1DB1-76B7-E36B844A8A79}"/>
              </a:ext>
            </a:extLst>
          </p:cNvPr>
          <p:cNvSpPr>
            <a:spLocks noGrp="1"/>
          </p:cNvSpPr>
          <p:nvPr>
            <p:ph type="body" sz="quarter" idx="37" hasCustomPrompt="1"/>
          </p:nvPr>
        </p:nvSpPr>
        <p:spPr>
          <a:xfrm>
            <a:off x="9434447"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27" name="Text Placeholder 2">
            <a:extLst>
              <a:ext uri="{FF2B5EF4-FFF2-40B4-BE49-F238E27FC236}">
                <a16:creationId xmlns:a16="http://schemas.microsoft.com/office/drawing/2014/main" id="{5657699A-4D76-232F-35AA-822257620E4A}"/>
              </a:ext>
            </a:extLst>
          </p:cNvPr>
          <p:cNvSpPr>
            <a:spLocks noGrp="1"/>
          </p:cNvSpPr>
          <p:nvPr>
            <p:ph type="body" sz="quarter" idx="38"/>
          </p:nvPr>
        </p:nvSpPr>
        <p:spPr>
          <a:xfrm>
            <a:off x="8523431" y="4428813"/>
            <a:ext cx="3081194" cy="1844987"/>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8" name="Text Placeholder 7">
            <a:extLst>
              <a:ext uri="{FF2B5EF4-FFF2-40B4-BE49-F238E27FC236}">
                <a16:creationId xmlns:a16="http://schemas.microsoft.com/office/drawing/2014/main" id="{B898056B-04CF-E373-91A8-977126C674B6}"/>
              </a:ext>
            </a:extLst>
          </p:cNvPr>
          <p:cNvSpPr>
            <a:spLocks noGrp="1"/>
          </p:cNvSpPr>
          <p:nvPr>
            <p:ph type="body" sz="quarter" idx="39"/>
          </p:nvPr>
        </p:nvSpPr>
        <p:spPr>
          <a:xfrm>
            <a:off x="8523431" y="4035236"/>
            <a:ext cx="3081194" cy="360000"/>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3" name="Oval 2">
            <a:extLst>
              <a:ext uri="{FF2B5EF4-FFF2-40B4-BE49-F238E27FC236}">
                <a16:creationId xmlns:a16="http://schemas.microsoft.com/office/drawing/2014/main" id="{9A778C70-B67E-C6E8-E825-6DB759DE14C0}"/>
              </a:ext>
            </a:extLst>
          </p:cNvPr>
          <p:cNvSpPr/>
          <p:nvPr userDrawn="1"/>
        </p:nvSpPr>
        <p:spPr>
          <a:xfrm>
            <a:off x="1337325"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a:p>
        </p:txBody>
      </p:sp>
      <p:sp>
        <p:nvSpPr>
          <p:cNvPr id="4" name="Text Placeholder 14">
            <a:extLst>
              <a:ext uri="{FF2B5EF4-FFF2-40B4-BE49-F238E27FC236}">
                <a16:creationId xmlns:a16="http://schemas.microsoft.com/office/drawing/2014/main" id="{1FAF180D-8574-DD58-2386-64B458E9BD2D}"/>
              </a:ext>
            </a:extLst>
          </p:cNvPr>
          <p:cNvSpPr>
            <a:spLocks noGrp="1"/>
          </p:cNvSpPr>
          <p:nvPr>
            <p:ph type="body" sz="quarter" idx="40" hasCustomPrompt="1"/>
          </p:nvPr>
        </p:nvSpPr>
        <p:spPr>
          <a:xfrm>
            <a:off x="1337325"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lgn="ctr">
              <a:defRPr lang="en-GB" sz="1000" dirty="0">
                <a:solidFill>
                  <a:sysClr val="windowText" lastClr="000000"/>
                </a:solidFill>
              </a:defRPr>
            </a:lvl1pPr>
          </a:lstStyle>
          <a:p>
            <a:pPr lvl="0" algn="ctr" defTabSz="914400"/>
            <a:r>
              <a:rPr lang="en-US" dirty="0"/>
              <a:t> </a:t>
            </a:r>
            <a:endParaRPr lang="en-GB" dirty="0"/>
          </a:p>
        </p:txBody>
      </p:sp>
      <p:sp>
        <p:nvSpPr>
          <p:cNvPr id="6" name="Text Placeholder 6">
            <a:extLst>
              <a:ext uri="{FF2B5EF4-FFF2-40B4-BE49-F238E27FC236}">
                <a16:creationId xmlns:a16="http://schemas.microsoft.com/office/drawing/2014/main" id="{40252BFD-F22D-9976-9DA1-FF8CA7442053}"/>
              </a:ext>
            </a:extLst>
          </p:cNvPr>
          <p:cNvSpPr>
            <a:spLocks noGrp="1"/>
          </p:cNvSpPr>
          <p:nvPr>
            <p:ph type="body" sz="quarter" idx="41" hasCustomPrompt="1"/>
          </p:nvPr>
        </p:nvSpPr>
        <p:spPr>
          <a:xfrm>
            <a:off x="1498391"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7" name="Text Placeholder 2">
            <a:extLst>
              <a:ext uri="{FF2B5EF4-FFF2-40B4-BE49-F238E27FC236}">
                <a16:creationId xmlns:a16="http://schemas.microsoft.com/office/drawing/2014/main" id="{E06DC8DE-FD88-EBF9-E0DC-AEFF618B54DC}"/>
              </a:ext>
            </a:extLst>
          </p:cNvPr>
          <p:cNvSpPr>
            <a:spLocks noGrp="1"/>
          </p:cNvSpPr>
          <p:nvPr>
            <p:ph type="body" sz="quarter" idx="42"/>
          </p:nvPr>
        </p:nvSpPr>
        <p:spPr>
          <a:xfrm>
            <a:off x="587375" y="4428813"/>
            <a:ext cx="3081194" cy="1844987"/>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9" name="Text Placeholder 7">
            <a:extLst>
              <a:ext uri="{FF2B5EF4-FFF2-40B4-BE49-F238E27FC236}">
                <a16:creationId xmlns:a16="http://schemas.microsoft.com/office/drawing/2014/main" id="{47CB07A5-AB94-CAD6-50E4-2849A7C55824}"/>
              </a:ext>
            </a:extLst>
          </p:cNvPr>
          <p:cNvSpPr>
            <a:spLocks noGrp="1"/>
          </p:cNvSpPr>
          <p:nvPr>
            <p:ph type="body" sz="quarter" idx="43"/>
          </p:nvPr>
        </p:nvSpPr>
        <p:spPr>
          <a:xfrm>
            <a:off x="587375" y="4035236"/>
            <a:ext cx="3081194" cy="360000"/>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Tree>
    <p:extLst>
      <p:ext uri="{BB962C8B-B14F-4D97-AF65-F5344CB8AC3E}">
        <p14:creationId xmlns:p14="http://schemas.microsoft.com/office/powerpoint/2010/main" val="1566867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Radial Bars C43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 name="Title 1">
            <a:extLst>
              <a:ext uri="{FF2B5EF4-FFF2-40B4-BE49-F238E27FC236}">
                <a16:creationId xmlns:a16="http://schemas.microsoft.com/office/drawing/2014/main" id="{210525E9-84FB-45C6-9CCA-A7C6F12B0446}"/>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3" name="Oval 2">
            <a:extLst>
              <a:ext uri="{FF2B5EF4-FFF2-40B4-BE49-F238E27FC236}">
                <a16:creationId xmlns:a16="http://schemas.microsoft.com/office/drawing/2014/main" id="{9A778C70-B67E-C6E8-E825-6DB759DE14C0}"/>
              </a:ext>
            </a:extLst>
          </p:cNvPr>
          <p:cNvSpPr/>
          <p:nvPr userDrawn="1"/>
        </p:nvSpPr>
        <p:spPr>
          <a:xfrm>
            <a:off x="1236591"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1FAF180D-8574-DD58-2386-64B458E9BD2D}"/>
              </a:ext>
            </a:extLst>
          </p:cNvPr>
          <p:cNvSpPr>
            <a:spLocks noGrp="1"/>
          </p:cNvSpPr>
          <p:nvPr>
            <p:ph type="body" sz="quarter" idx="40" hasCustomPrompt="1"/>
          </p:nvPr>
        </p:nvSpPr>
        <p:spPr>
          <a:xfrm>
            <a:off x="1236591"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6" name="Text Placeholder 6">
            <a:extLst>
              <a:ext uri="{FF2B5EF4-FFF2-40B4-BE49-F238E27FC236}">
                <a16:creationId xmlns:a16="http://schemas.microsoft.com/office/drawing/2014/main" id="{40252BFD-F22D-9976-9DA1-FF8CA7442053}"/>
              </a:ext>
            </a:extLst>
          </p:cNvPr>
          <p:cNvSpPr>
            <a:spLocks noGrp="1"/>
          </p:cNvSpPr>
          <p:nvPr>
            <p:ph type="body" sz="quarter" idx="41" hasCustomPrompt="1"/>
          </p:nvPr>
        </p:nvSpPr>
        <p:spPr>
          <a:xfrm>
            <a:off x="1397657"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7" name="Text Placeholder 2">
            <a:extLst>
              <a:ext uri="{FF2B5EF4-FFF2-40B4-BE49-F238E27FC236}">
                <a16:creationId xmlns:a16="http://schemas.microsoft.com/office/drawing/2014/main" id="{E06DC8DE-FD88-EBF9-E0DC-AEFF618B54DC}"/>
              </a:ext>
            </a:extLst>
          </p:cNvPr>
          <p:cNvSpPr>
            <a:spLocks noGrp="1"/>
          </p:cNvSpPr>
          <p:nvPr>
            <p:ph type="body" sz="quarter" idx="42"/>
          </p:nvPr>
        </p:nvSpPr>
        <p:spPr>
          <a:xfrm>
            <a:off x="984250" y="4624525"/>
            <a:ext cx="2085975" cy="1649275"/>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9" name="Text Placeholder 7">
            <a:extLst>
              <a:ext uri="{FF2B5EF4-FFF2-40B4-BE49-F238E27FC236}">
                <a16:creationId xmlns:a16="http://schemas.microsoft.com/office/drawing/2014/main" id="{47CB07A5-AB94-CAD6-50E4-2849A7C55824}"/>
              </a:ext>
            </a:extLst>
          </p:cNvPr>
          <p:cNvSpPr>
            <a:spLocks noGrp="1"/>
          </p:cNvSpPr>
          <p:nvPr>
            <p:ph type="body" sz="quarter" idx="43"/>
          </p:nvPr>
        </p:nvSpPr>
        <p:spPr>
          <a:xfrm>
            <a:off x="984250" y="4035235"/>
            <a:ext cx="2085975"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40" name="Oval 39">
            <a:extLst>
              <a:ext uri="{FF2B5EF4-FFF2-40B4-BE49-F238E27FC236}">
                <a16:creationId xmlns:a16="http://schemas.microsoft.com/office/drawing/2014/main" id="{778BAB24-BCD9-0F2E-02D8-37A6DD2B8692}"/>
              </a:ext>
            </a:extLst>
          </p:cNvPr>
          <p:cNvSpPr/>
          <p:nvPr userDrawn="1"/>
        </p:nvSpPr>
        <p:spPr>
          <a:xfrm>
            <a:off x="3949629"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 Placeholder 14">
            <a:extLst>
              <a:ext uri="{FF2B5EF4-FFF2-40B4-BE49-F238E27FC236}">
                <a16:creationId xmlns:a16="http://schemas.microsoft.com/office/drawing/2014/main" id="{06A63DEE-D852-FC1B-5235-4154E0F210A6}"/>
              </a:ext>
            </a:extLst>
          </p:cNvPr>
          <p:cNvSpPr>
            <a:spLocks noGrp="1"/>
          </p:cNvSpPr>
          <p:nvPr>
            <p:ph type="body" sz="quarter" idx="44" hasCustomPrompt="1"/>
          </p:nvPr>
        </p:nvSpPr>
        <p:spPr>
          <a:xfrm>
            <a:off x="3949629"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42" name="Text Placeholder 6">
            <a:extLst>
              <a:ext uri="{FF2B5EF4-FFF2-40B4-BE49-F238E27FC236}">
                <a16:creationId xmlns:a16="http://schemas.microsoft.com/office/drawing/2014/main" id="{C179AEB9-9495-D9A5-CE8D-673DFEA8A34D}"/>
              </a:ext>
            </a:extLst>
          </p:cNvPr>
          <p:cNvSpPr>
            <a:spLocks noGrp="1"/>
          </p:cNvSpPr>
          <p:nvPr>
            <p:ph type="body" sz="quarter" idx="45" hasCustomPrompt="1"/>
          </p:nvPr>
        </p:nvSpPr>
        <p:spPr>
          <a:xfrm>
            <a:off x="4110695"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43" name="Text Placeholder 2">
            <a:extLst>
              <a:ext uri="{FF2B5EF4-FFF2-40B4-BE49-F238E27FC236}">
                <a16:creationId xmlns:a16="http://schemas.microsoft.com/office/drawing/2014/main" id="{C26054F8-3E46-246B-859C-A1CC6CA7B5D9}"/>
              </a:ext>
            </a:extLst>
          </p:cNvPr>
          <p:cNvSpPr>
            <a:spLocks noGrp="1"/>
          </p:cNvSpPr>
          <p:nvPr>
            <p:ph type="body" sz="quarter" idx="46"/>
          </p:nvPr>
        </p:nvSpPr>
        <p:spPr>
          <a:xfrm>
            <a:off x="3697288" y="4624525"/>
            <a:ext cx="2085975" cy="1649275"/>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4" name="Text Placeholder 7">
            <a:extLst>
              <a:ext uri="{FF2B5EF4-FFF2-40B4-BE49-F238E27FC236}">
                <a16:creationId xmlns:a16="http://schemas.microsoft.com/office/drawing/2014/main" id="{9E6A74E6-A4FF-E48E-7C7F-F16BF4EBB9A0}"/>
              </a:ext>
            </a:extLst>
          </p:cNvPr>
          <p:cNvSpPr>
            <a:spLocks noGrp="1"/>
          </p:cNvSpPr>
          <p:nvPr>
            <p:ph type="body" sz="quarter" idx="47"/>
          </p:nvPr>
        </p:nvSpPr>
        <p:spPr>
          <a:xfrm>
            <a:off x="3697288" y="4035235"/>
            <a:ext cx="2085975"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45" name="Oval 44">
            <a:extLst>
              <a:ext uri="{FF2B5EF4-FFF2-40B4-BE49-F238E27FC236}">
                <a16:creationId xmlns:a16="http://schemas.microsoft.com/office/drawing/2014/main" id="{BF3E8C06-FD30-9266-E675-220541FF8BBF}"/>
              </a:ext>
            </a:extLst>
          </p:cNvPr>
          <p:cNvSpPr/>
          <p:nvPr userDrawn="1"/>
        </p:nvSpPr>
        <p:spPr>
          <a:xfrm>
            <a:off x="6662667"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14">
            <a:extLst>
              <a:ext uri="{FF2B5EF4-FFF2-40B4-BE49-F238E27FC236}">
                <a16:creationId xmlns:a16="http://schemas.microsoft.com/office/drawing/2014/main" id="{A7D42206-BCAF-AC60-8CA3-7628656E3BB0}"/>
              </a:ext>
            </a:extLst>
          </p:cNvPr>
          <p:cNvSpPr>
            <a:spLocks noGrp="1"/>
          </p:cNvSpPr>
          <p:nvPr>
            <p:ph type="body" sz="quarter" idx="48" hasCustomPrompt="1"/>
          </p:nvPr>
        </p:nvSpPr>
        <p:spPr>
          <a:xfrm>
            <a:off x="6662667"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47" name="Text Placeholder 6">
            <a:extLst>
              <a:ext uri="{FF2B5EF4-FFF2-40B4-BE49-F238E27FC236}">
                <a16:creationId xmlns:a16="http://schemas.microsoft.com/office/drawing/2014/main" id="{4AFB2D63-B2E6-B655-C2EF-18BE4612C3F6}"/>
              </a:ext>
            </a:extLst>
          </p:cNvPr>
          <p:cNvSpPr>
            <a:spLocks noGrp="1"/>
          </p:cNvSpPr>
          <p:nvPr>
            <p:ph type="body" sz="quarter" idx="49" hasCustomPrompt="1"/>
          </p:nvPr>
        </p:nvSpPr>
        <p:spPr>
          <a:xfrm>
            <a:off x="6823733"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48" name="Text Placeholder 2">
            <a:extLst>
              <a:ext uri="{FF2B5EF4-FFF2-40B4-BE49-F238E27FC236}">
                <a16:creationId xmlns:a16="http://schemas.microsoft.com/office/drawing/2014/main" id="{EC38127D-4578-2AF6-2A6E-D45746A4731C}"/>
              </a:ext>
            </a:extLst>
          </p:cNvPr>
          <p:cNvSpPr>
            <a:spLocks noGrp="1"/>
          </p:cNvSpPr>
          <p:nvPr>
            <p:ph type="body" sz="quarter" idx="50"/>
          </p:nvPr>
        </p:nvSpPr>
        <p:spPr>
          <a:xfrm>
            <a:off x="6410326" y="4624525"/>
            <a:ext cx="2085975" cy="1649275"/>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9" name="Text Placeholder 7">
            <a:extLst>
              <a:ext uri="{FF2B5EF4-FFF2-40B4-BE49-F238E27FC236}">
                <a16:creationId xmlns:a16="http://schemas.microsoft.com/office/drawing/2014/main" id="{245DF0D5-8F3B-EE5E-6705-ADA4C9032A8C}"/>
              </a:ext>
            </a:extLst>
          </p:cNvPr>
          <p:cNvSpPr>
            <a:spLocks noGrp="1"/>
          </p:cNvSpPr>
          <p:nvPr>
            <p:ph type="body" sz="quarter" idx="51"/>
          </p:nvPr>
        </p:nvSpPr>
        <p:spPr>
          <a:xfrm>
            <a:off x="6410326" y="4035235"/>
            <a:ext cx="2085975"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
        <p:nvSpPr>
          <p:cNvPr id="50" name="Oval 49">
            <a:extLst>
              <a:ext uri="{FF2B5EF4-FFF2-40B4-BE49-F238E27FC236}">
                <a16:creationId xmlns:a16="http://schemas.microsoft.com/office/drawing/2014/main" id="{C7A5C0EF-7B7C-77F3-2AEA-4965195A1272}"/>
              </a:ext>
            </a:extLst>
          </p:cNvPr>
          <p:cNvSpPr/>
          <p:nvPr userDrawn="1"/>
        </p:nvSpPr>
        <p:spPr>
          <a:xfrm>
            <a:off x="9375706" y="2267712"/>
            <a:ext cx="1581292" cy="1581292"/>
          </a:xfrm>
          <a:prstGeom prst="ellipse">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 Placeholder 14">
            <a:extLst>
              <a:ext uri="{FF2B5EF4-FFF2-40B4-BE49-F238E27FC236}">
                <a16:creationId xmlns:a16="http://schemas.microsoft.com/office/drawing/2014/main" id="{F695F20A-2F4D-D15A-2F3D-1BF058885680}"/>
              </a:ext>
            </a:extLst>
          </p:cNvPr>
          <p:cNvSpPr>
            <a:spLocks noGrp="1"/>
          </p:cNvSpPr>
          <p:nvPr>
            <p:ph type="body" sz="quarter" idx="52" hasCustomPrompt="1"/>
          </p:nvPr>
        </p:nvSpPr>
        <p:spPr>
          <a:xfrm>
            <a:off x="9375706" y="2267712"/>
            <a:ext cx="1581292" cy="1581292"/>
          </a:xfrm>
          <a:prstGeom prst="arc">
            <a:avLst>
              <a:gd name="adj1" fmla="val 16200000"/>
              <a:gd name="adj2" fmla="val 13391445"/>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GB" sz="1000" dirty="0">
                <a:solidFill>
                  <a:sysClr val="windowText" lastClr="000000"/>
                </a:solidFill>
              </a:defRPr>
            </a:lvl1pPr>
          </a:lstStyle>
          <a:p>
            <a:pPr lvl="0" algn="ctr" defTabSz="914400"/>
            <a:r>
              <a:rPr lang="en-US" dirty="0"/>
              <a:t> </a:t>
            </a:r>
            <a:endParaRPr lang="en-GB" dirty="0"/>
          </a:p>
        </p:txBody>
      </p:sp>
      <p:sp>
        <p:nvSpPr>
          <p:cNvPr id="52" name="Text Placeholder 6">
            <a:extLst>
              <a:ext uri="{FF2B5EF4-FFF2-40B4-BE49-F238E27FC236}">
                <a16:creationId xmlns:a16="http://schemas.microsoft.com/office/drawing/2014/main" id="{87C637B7-53F5-48F0-4238-00D643E998BF}"/>
              </a:ext>
            </a:extLst>
          </p:cNvPr>
          <p:cNvSpPr>
            <a:spLocks noGrp="1"/>
          </p:cNvSpPr>
          <p:nvPr>
            <p:ph type="body" sz="quarter" idx="53" hasCustomPrompt="1"/>
          </p:nvPr>
        </p:nvSpPr>
        <p:spPr>
          <a:xfrm>
            <a:off x="9536772" y="2688017"/>
            <a:ext cx="1259160" cy="760184"/>
          </a:xfrm>
        </p:spPr>
        <p:txBody>
          <a:bodyPr anchor="ctr">
            <a:noAutofit/>
          </a:bodyPr>
          <a:lstStyle>
            <a:lvl1pPr marL="0" indent="0" algn="ctr">
              <a:lnSpc>
                <a:spcPct val="100000"/>
              </a:lnSpc>
              <a:spcBef>
                <a:spcPts val="0"/>
              </a:spcBef>
              <a:buNone/>
              <a:defRPr sz="2800" b="1">
                <a:solidFill>
                  <a:schemeClr val="tx1"/>
                </a:solidFill>
                <a:latin typeface="+mj-lt"/>
              </a:defRPr>
            </a:lvl1pPr>
          </a:lstStyle>
          <a:p>
            <a:pPr lvl="0"/>
            <a:r>
              <a:rPr lang="en-US" dirty="0"/>
              <a:t>xx%</a:t>
            </a:r>
          </a:p>
        </p:txBody>
      </p:sp>
      <p:sp>
        <p:nvSpPr>
          <p:cNvPr id="53" name="Text Placeholder 2">
            <a:extLst>
              <a:ext uri="{FF2B5EF4-FFF2-40B4-BE49-F238E27FC236}">
                <a16:creationId xmlns:a16="http://schemas.microsoft.com/office/drawing/2014/main" id="{50547154-6265-5D9D-04FC-8426CC8F7A75}"/>
              </a:ext>
            </a:extLst>
          </p:cNvPr>
          <p:cNvSpPr>
            <a:spLocks noGrp="1"/>
          </p:cNvSpPr>
          <p:nvPr>
            <p:ph type="body" sz="quarter" idx="54"/>
          </p:nvPr>
        </p:nvSpPr>
        <p:spPr>
          <a:xfrm>
            <a:off x="9123365" y="4624525"/>
            <a:ext cx="2085975" cy="1649275"/>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54" name="Text Placeholder 7">
            <a:extLst>
              <a:ext uri="{FF2B5EF4-FFF2-40B4-BE49-F238E27FC236}">
                <a16:creationId xmlns:a16="http://schemas.microsoft.com/office/drawing/2014/main" id="{DB2FA132-8BF6-ADB1-94EE-8F5F96D7999F}"/>
              </a:ext>
            </a:extLst>
          </p:cNvPr>
          <p:cNvSpPr>
            <a:spLocks noGrp="1"/>
          </p:cNvSpPr>
          <p:nvPr>
            <p:ph type="body" sz="quarter" idx="55"/>
          </p:nvPr>
        </p:nvSpPr>
        <p:spPr>
          <a:xfrm>
            <a:off x="9123365" y="4035235"/>
            <a:ext cx="2085975"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a:t>
            </a:r>
          </a:p>
        </p:txBody>
      </p:sp>
    </p:spTree>
    <p:extLst>
      <p:ext uri="{BB962C8B-B14F-4D97-AF65-F5344CB8AC3E}">
        <p14:creationId xmlns:p14="http://schemas.microsoft.com/office/powerpoint/2010/main" val="1760816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Chart C44V1">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0" name="Chart Placeholder 9">
            <a:extLst>
              <a:ext uri="{FF2B5EF4-FFF2-40B4-BE49-F238E27FC236}">
                <a16:creationId xmlns:a16="http://schemas.microsoft.com/office/drawing/2014/main" id="{4099BF1E-F740-EFF5-2D78-2C4E63DBD8F2}"/>
              </a:ext>
            </a:extLst>
          </p:cNvPr>
          <p:cNvSpPr>
            <a:spLocks noGrp="1"/>
          </p:cNvSpPr>
          <p:nvPr>
            <p:ph type="chart" sz="quarter" idx="10"/>
          </p:nvPr>
        </p:nvSpPr>
        <p:spPr>
          <a:xfrm>
            <a:off x="587374" y="1841501"/>
            <a:ext cx="4989177" cy="4432300"/>
          </a:xfrm>
        </p:spPr>
        <p:txBody>
          <a:bodyPr/>
          <a:lstStyle>
            <a:lvl1pPr>
              <a:defRPr sz="1800">
                <a:solidFill>
                  <a:schemeClr val="tx1"/>
                </a:solidFill>
              </a:defRPr>
            </a:lvl1pPr>
          </a:lstStyle>
          <a:p>
            <a:endParaRPr lang="en-GB"/>
          </a:p>
        </p:txBody>
      </p:sp>
      <p:sp>
        <p:nvSpPr>
          <p:cNvPr id="14" name="Title 1">
            <a:extLst>
              <a:ext uri="{FF2B5EF4-FFF2-40B4-BE49-F238E27FC236}">
                <a16:creationId xmlns:a16="http://schemas.microsoft.com/office/drawing/2014/main" id="{7A2780FE-F448-1CAA-F4AB-6322ACBEEEA1}"/>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6" name="Text Placeholder 2">
            <a:extLst>
              <a:ext uri="{FF2B5EF4-FFF2-40B4-BE49-F238E27FC236}">
                <a16:creationId xmlns:a16="http://schemas.microsoft.com/office/drawing/2014/main" id="{6750AE0B-6325-0880-3985-0B362EB4EC23}"/>
              </a:ext>
            </a:extLst>
          </p:cNvPr>
          <p:cNvSpPr>
            <a:spLocks noGrp="1"/>
          </p:cNvSpPr>
          <p:nvPr>
            <p:ph type="body" sz="quarter" idx="42"/>
          </p:nvPr>
        </p:nvSpPr>
        <p:spPr>
          <a:xfrm>
            <a:off x="6615448" y="2430791"/>
            <a:ext cx="4989177" cy="3843009"/>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7" name="Text Placeholder 7">
            <a:extLst>
              <a:ext uri="{FF2B5EF4-FFF2-40B4-BE49-F238E27FC236}">
                <a16:creationId xmlns:a16="http://schemas.microsoft.com/office/drawing/2014/main" id="{C847BB10-E64A-01BA-96E0-446F8048D63A}"/>
              </a:ext>
            </a:extLst>
          </p:cNvPr>
          <p:cNvSpPr>
            <a:spLocks noGrp="1"/>
          </p:cNvSpPr>
          <p:nvPr>
            <p:ph type="body" sz="quarter" idx="43"/>
          </p:nvPr>
        </p:nvSpPr>
        <p:spPr>
          <a:xfrm>
            <a:off x="6615448" y="1841501"/>
            <a:ext cx="498917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1884077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E74F-5963-A19A-BBFC-EFAA968343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8D9A68-F867-15D7-2AB1-1A9B122014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C3280A-5193-C790-0093-97A3391012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40639F-9797-64B9-B42C-30230A7A56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80FB90-D849-7BB2-EBE7-1EDEA49342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454B25-8806-5621-7A74-D92C5CEDEB70}"/>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8" name="Footer Placeholder 7">
            <a:extLst>
              <a:ext uri="{FF2B5EF4-FFF2-40B4-BE49-F238E27FC236}">
                <a16:creationId xmlns:a16="http://schemas.microsoft.com/office/drawing/2014/main" id="{92182A73-763C-193E-C7EA-0FBB733380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B69242-B54A-01C3-1099-458619CF3965}"/>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11687555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 Chart C44V2">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FAA4F31-FF90-45D7-B2DE-4071CF3B0D54}"/>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14" name="Title 1">
            <a:extLst>
              <a:ext uri="{FF2B5EF4-FFF2-40B4-BE49-F238E27FC236}">
                <a16:creationId xmlns:a16="http://schemas.microsoft.com/office/drawing/2014/main" id="{7A2780FE-F448-1CAA-F4AB-6322ACBEEEA1}"/>
              </a:ext>
            </a:extLst>
          </p:cNvPr>
          <p:cNvSpPr>
            <a:spLocks noGrp="1"/>
          </p:cNvSpPr>
          <p:nvPr>
            <p:ph type="title"/>
          </p:nvPr>
        </p:nvSpPr>
        <p:spPr>
          <a:xfrm>
            <a:off x="587375" y="584200"/>
            <a:ext cx="11017250"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3" name="Text Placeholder 2">
            <a:extLst>
              <a:ext uri="{FF2B5EF4-FFF2-40B4-BE49-F238E27FC236}">
                <a16:creationId xmlns:a16="http://schemas.microsoft.com/office/drawing/2014/main" id="{15384C95-58CF-D9AD-04F6-95250EE70593}"/>
              </a:ext>
            </a:extLst>
          </p:cNvPr>
          <p:cNvSpPr>
            <a:spLocks noGrp="1"/>
          </p:cNvSpPr>
          <p:nvPr>
            <p:ph type="body" sz="quarter" idx="42"/>
          </p:nvPr>
        </p:nvSpPr>
        <p:spPr>
          <a:xfrm>
            <a:off x="587375" y="2430791"/>
            <a:ext cx="4989177" cy="3843009"/>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 name="Text Placeholder 7">
            <a:extLst>
              <a:ext uri="{FF2B5EF4-FFF2-40B4-BE49-F238E27FC236}">
                <a16:creationId xmlns:a16="http://schemas.microsoft.com/office/drawing/2014/main" id="{B705262B-16D3-9368-0455-0085EF2562BB}"/>
              </a:ext>
            </a:extLst>
          </p:cNvPr>
          <p:cNvSpPr>
            <a:spLocks noGrp="1"/>
          </p:cNvSpPr>
          <p:nvPr>
            <p:ph type="body" sz="quarter" idx="43"/>
          </p:nvPr>
        </p:nvSpPr>
        <p:spPr>
          <a:xfrm>
            <a:off x="587375" y="1841501"/>
            <a:ext cx="498917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5" name="Chart Placeholder 9">
            <a:extLst>
              <a:ext uri="{FF2B5EF4-FFF2-40B4-BE49-F238E27FC236}">
                <a16:creationId xmlns:a16="http://schemas.microsoft.com/office/drawing/2014/main" id="{CF992C63-9282-3D86-45C6-3F2F2992C28C}"/>
              </a:ext>
            </a:extLst>
          </p:cNvPr>
          <p:cNvSpPr>
            <a:spLocks noGrp="1"/>
          </p:cNvSpPr>
          <p:nvPr>
            <p:ph type="chart" sz="quarter" idx="10"/>
          </p:nvPr>
        </p:nvSpPr>
        <p:spPr>
          <a:xfrm>
            <a:off x="6615448" y="1841501"/>
            <a:ext cx="4989177" cy="4432300"/>
          </a:xfrm>
        </p:spPr>
        <p:txBody>
          <a:bodyPr/>
          <a:lstStyle>
            <a:lvl1pPr>
              <a:defRPr sz="1800">
                <a:solidFill>
                  <a:schemeClr val="tx1"/>
                </a:solidFill>
              </a:defRPr>
            </a:lvl1pPr>
          </a:lstStyle>
          <a:p>
            <a:endParaRPr lang="en-GB"/>
          </a:p>
        </p:txBody>
      </p:sp>
    </p:spTree>
    <p:extLst>
      <p:ext uri="{BB962C8B-B14F-4D97-AF65-F5344CB8AC3E}">
        <p14:creationId xmlns:p14="http://schemas.microsoft.com/office/powerpoint/2010/main" val="3578934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meline I60V1">
    <p:bg>
      <p:bgPr>
        <a:solidFill>
          <a:schemeClr val="bg1"/>
        </a:solidFill>
        <a:effectLst/>
      </p:bgPr>
    </p:bg>
    <p:spTree>
      <p:nvGrpSpPr>
        <p:cNvPr id="1" name=""/>
        <p:cNvGrpSpPr/>
        <p:nvPr/>
      </p:nvGrpSpPr>
      <p:grpSpPr>
        <a:xfrm>
          <a:off x="0" y="0"/>
          <a:ext cx="0" cy="0"/>
          <a:chOff x="0" y="0"/>
          <a:chExt cx="0" cy="0"/>
        </a:xfrm>
      </p:grpSpPr>
      <p:sp>
        <p:nvSpPr>
          <p:cNvPr id="46" name="Text Placeholder 45">
            <a:extLst>
              <a:ext uri="{FF2B5EF4-FFF2-40B4-BE49-F238E27FC236}">
                <a16:creationId xmlns:a16="http://schemas.microsoft.com/office/drawing/2014/main" id="{9C165DBB-437B-30AE-1592-356DBF0F0AA9}"/>
              </a:ext>
            </a:extLst>
          </p:cNvPr>
          <p:cNvSpPr>
            <a:spLocks noGrp="1"/>
          </p:cNvSpPr>
          <p:nvPr>
            <p:ph type="body" sz="quarter" idx="50" hasCustomPrompt="1"/>
          </p:nvPr>
        </p:nvSpPr>
        <p:spPr>
          <a:xfrm flipV="1">
            <a:off x="4444295" y="3464107"/>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p:cNvSpPr>
          <p:nvPr>
            <p:ph type="body" sz="quarter" idx="52" hasCustomPrompt="1"/>
          </p:nvPr>
        </p:nvSpPr>
        <p:spPr>
          <a:xfrm>
            <a:off x="58420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cxnSp>
        <p:nvCxnSpPr>
          <p:cNvPr id="9" name="Straight Connector 8">
            <a:extLst>
              <a:ext uri="{FF2B5EF4-FFF2-40B4-BE49-F238E27FC236}">
                <a16:creationId xmlns:a16="http://schemas.microsoft.com/office/drawing/2014/main" id="{CCD9C32B-94BC-820A-0BB0-3632D8B64185}"/>
              </a:ext>
            </a:extLst>
          </p:cNvPr>
          <p:cNvCxnSpPr>
            <a:cxnSpLocks/>
          </p:cNvCxnSpPr>
          <p:nvPr userDrawn="1"/>
        </p:nvCxnSpPr>
        <p:spPr>
          <a:xfrm>
            <a:off x="587375" y="3983235"/>
            <a:ext cx="1160462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043723" y="4978635"/>
            <a:ext cx="2820175"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043723" y="4389345"/>
            <a:ext cx="2820175"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37" name="Text Placeholder 2">
            <a:extLst>
              <a:ext uri="{FF2B5EF4-FFF2-40B4-BE49-F238E27FC236}">
                <a16:creationId xmlns:a16="http://schemas.microsoft.com/office/drawing/2014/main" id="{40FA32C2-ECB9-01C0-2085-0D6FE2A9C9A3}"/>
              </a:ext>
            </a:extLst>
          </p:cNvPr>
          <p:cNvSpPr>
            <a:spLocks noGrp="1"/>
          </p:cNvSpPr>
          <p:nvPr>
            <p:ph type="body" sz="quarter" idx="44"/>
          </p:nvPr>
        </p:nvSpPr>
        <p:spPr>
          <a:xfrm>
            <a:off x="4905909" y="2411089"/>
            <a:ext cx="2820175"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8" name="Text Placeholder 7">
            <a:extLst>
              <a:ext uri="{FF2B5EF4-FFF2-40B4-BE49-F238E27FC236}">
                <a16:creationId xmlns:a16="http://schemas.microsoft.com/office/drawing/2014/main" id="{7E5ECC16-C0BD-C38C-5F0F-9A984C32189D}"/>
              </a:ext>
            </a:extLst>
          </p:cNvPr>
          <p:cNvSpPr>
            <a:spLocks noGrp="1"/>
          </p:cNvSpPr>
          <p:nvPr>
            <p:ph type="body" sz="quarter" idx="45"/>
          </p:nvPr>
        </p:nvSpPr>
        <p:spPr>
          <a:xfrm>
            <a:off x="4905909" y="1821799"/>
            <a:ext cx="2820175"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49" name="Text Placeholder 48">
            <a:extLst>
              <a:ext uri="{FF2B5EF4-FFF2-40B4-BE49-F238E27FC236}">
                <a16:creationId xmlns:a16="http://schemas.microsoft.com/office/drawing/2014/main" id="{E7CD07FC-BEE5-C23C-D7A7-8ED39AC7E675}"/>
              </a:ext>
            </a:extLst>
          </p:cNvPr>
          <p:cNvSpPr>
            <a:spLocks noGrp="1"/>
          </p:cNvSpPr>
          <p:nvPr>
            <p:ph type="body" sz="quarter" idx="53" hasCustomPrompt="1"/>
          </p:nvPr>
        </p:nvSpPr>
        <p:spPr>
          <a:xfrm>
            <a:off x="830439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B5A0C650-B2EC-1462-DD7F-EF336135C60B}"/>
              </a:ext>
            </a:extLst>
          </p:cNvPr>
          <p:cNvSpPr>
            <a:spLocks noGrp="1"/>
          </p:cNvSpPr>
          <p:nvPr>
            <p:ph type="body" sz="quarter" idx="46"/>
          </p:nvPr>
        </p:nvSpPr>
        <p:spPr>
          <a:xfrm>
            <a:off x="8768095" y="4978635"/>
            <a:ext cx="2820175"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76AA9E70-E993-385C-8939-6195974DEB48}"/>
              </a:ext>
            </a:extLst>
          </p:cNvPr>
          <p:cNvSpPr>
            <a:spLocks noGrp="1"/>
          </p:cNvSpPr>
          <p:nvPr>
            <p:ph type="body" sz="quarter" idx="47"/>
          </p:nvPr>
        </p:nvSpPr>
        <p:spPr>
          <a:xfrm>
            <a:off x="8768095" y="4389345"/>
            <a:ext cx="2820175"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498629" y="3685157"/>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
        <p:nvSpPr>
          <p:cNvPr id="56" name="Text Placeholder 7">
            <a:extLst>
              <a:ext uri="{FF2B5EF4-FFF2-40B4-BE49-F238E27FC236}">
                <a16:creationId xmlns:a16="http://schemas.microsoft.com/office/drawing/2014/main" id="{6D393204-B169-7564-05A9-D4B6395A4C67}"/>
              </a:ext>
            </a:extLst>
          </p:cNvPr>
          <p:cNvSpPr>
            <a:spLocks noGrp="1"/>
          </p:cNvSpPr>
          <p:nvPr>
            <p:ph type="body" sz="quarter" idx="55" hasCustomPrompt="1"/>
          </p:nvPr>
        </p:nvSpPr>
        <p:spPr>
          <a:xfrm>
            <a:off x="8209682" y="3685157"/>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
        <p:nvSpPr>
          <p:cNvPr id="57" name="Text Placeholder 7">
            <a:extLst>
              <a:ext uri="{FF2B5EF4-FFF2-40B4-BE49-F238E27FC236}">
                <a16:creationId xmlns:a16="http://schemas.microsoft.com/office/drawing/2014/main" id="{B65B4364-2A6B-8EB7-227E-EFFD61F3A139}"/>
              </a:ext>
            </a:extLst>
          </p:cNvPr>
          <p:cNvSpPr>
            <a:spLocks noGrp="1"/>
          </p:cNvSpPr>
          <p:nvPr>
            <p:ph type="body" sz="quarter" idx="56" hasCustomPrompt="1"/>
          </p:nvPr>
        </p:nvSpPr>
        <p:spPr>
          <a:xfrm>
            <a:off x="4354156" y="4033992"/>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Tree>
    <p:extLst>
      <p:ext uri="{BB962C8B-B14F-4D97-AF65-F5344CB8AC3E}">
        <p14:creationId xmlns:p14="http://schemas.microsoft.com/office/powerpoint/2010/main" val="4361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meline I60V2">
    <p:bg>
      <p:bgPr>
        <a:solidFill>
          <a:schemeClr val="bg1"/>
        </a:solidFill>
        <a:effectLst/>
      </p:bgPr>
    </p:bg>
    <p:spTree>
      <p:nvGrpSpPr>
        <p:cNvPr id="1" name=""/>
        <p:cNvGrpSpPr/>
        <p:nvPr/>
      </p:nvGrpSpPr>
      <p:grpSpPr>
        <a:xfrm>
          <a:off x="0" y="0"/>
          <a:ext cx="0" cy="0"/>
          <a:chOff x="0" y="0"/>
          <a:chExt cx="0" cy="0"/>
        </a:xfrm>
      </p:grpSpPr>
      <p:sp>
        <p:nvSpPr>
          <p:cNvPr id="46" name="Text Placeholder 45">
            <a:extLst>
              <a:ext uri="{FF2B5EF4-FFF2-40B4-BE49-F238E27FC236}">
                <a16:creationId xmlns:a16="http://schemas.microsoft.com/office/drawing/2014/main" id="{9C165DBB-437B-30AE-1592-356DBF0F0AA9}"/>
              </a:ext>
            </a:extLst>
          </p:cNvPr>
          <p:cNvSpPr>
            <a:spLocks noGrp="1"/>
          </p:cNvSpPr>
          <p:nvPr>
            <p:ph type="body" sz="quarter" idx="50" hasCustomPrompt="1"/>
          </p:nvPr>
        </p:nvSpPr>
        <p:spPr>
          <a:xfrm flipV="1">
            <a:off x="3345366" y="3464107"/>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p:cNvSpPr>
          <p:nvPr>
            <p:ph type="body" sz="quarter" idx="52" hasCustomPrompt="1"/>
          </p:nvPr>
        </p:nvSpPr>
        <p:spPr>
          <a:xfrm>
            <a:off x="58420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cxnSp>
        <p:nvCxnSpPr>
          <p:cNvPr id="9" name="Straight Connector 8">
            <a:extLst>
              <a:ext uri="{FF2B5EF4-FFF2-40B4-BE49-F238E27FC236}">
                <a16:creationId xmlns:a16="http://schemas.microsoft.com/office/drawing/2014/main" id="{CCD9C32B-94BC-820A-0BB0-3632D8B64185}"/>
              </a:ext>
            </a:extLst>
          </p:cNvPr>
          <p:cNvCxnSpPr>
            <a:cxnSpLocks/>
          </p:cNvCxnSpPr>
          <p:nvPr userDrawn="1"/>
        </p:nvCxnSpPr>
        <p:spPr>
          <a:xfrm>
            <a:off x="587375" y="3983235"/>
            <a:ext cx="1160462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043723" y="4978635"/>
            <a:ext cx="2153037"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043723" y="4389345"/>
            <a:ext cx="215303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37" name="Text Placeholder 2">
            <a:extLst>
              <a:ext uri="{FF2B5EF4-FFF2-40B4-BE49-F238E27FC236}">
                <a16:creationId xmlns:a16="http://schemas.microsoft.com/office/drawing/2014/main" id="{40FA32C2-ECB9-01C0-2085-0D6FE2A9C9A3}"/>
              </a:ext>
            </a:extLst>
          </p:cNvPr>
          <p:cNvSpPr>
            <a:spLocks noGrp="1"/>
          </p:cNvSpPr>
          <p:nvPr>
            <p:ph type="body" sz="quarter" idx="44"/>
          </p:nvPr>
        </p:nvSpPr>
        <p:spPr>
          <a:xfrm>
            <a:off x="3801714" y="2411089"/>
            <a:ext cx="2153037"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8" name="Text Placeholder 7">
            <a:extLst>
              <a:ext uri="{FF2B5EF4-FFF2-40B4-BE49-F238E27FC236}">
                <a16:creationId xmlns:a16="http://schemas.microsoft.com/office/drawing/2014/main" id="{7E5ECC16-C0BD-C38C-5F0F-9A984C32189D}"/>
              </a:ext>
            </a:extLst>
          </p:cNvPr>
          <p:cNvSpPr>
            <a:spLocks noGrp="1"/>
          </p:cNvSpPr>
          <p:nvPr>
            <p:ph type="body" sz="quarter" idx="45"/>
          </p:nvPr>
        </p:nvSpPr>
        <p:spPr>
          <a:xfrm>
            <a:off x="3801714" y="1821799"/>
            <a:ext cx="215303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49" name="Text Placeholder 48">
            <a:extLst>
              <a:ext uri="{FF2B5EF4-FFF2-40B4-BE49-F238E27FC236}">
                <a16:creationId xmlns:a16="http://schemas.microsoft.com/office/drawing/2014/main" id="{E7CD07FC-BEE5-C23C-D7A7-8ED39AC7E675}"/>
              </a:ext>
            </a:extLst>
          </p:cNvPr>
          <p:cNvSpPr>
            <a:spLocks noGrp="1"/>
          </p:cNvSpPr>
          <p:nvPr>
            <p:ph type="body" sz="quarter" idx="53" hasCustomPrompt="1"/>
          </p:nvPr>
        </p:nvSpPr>
        <p:spPr>
          <a:xfrm>
            <a:off x="609600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B5A0C650-B2EC-1462-DD7F-EF336135C60B}"/>
              </a:ext>
            </a:extLst>
          </p:cNvPr>
          <p:cNvSpPr>
            <a:spLocks noGrp="1"/>
          </p:cNvSpPr>
          <p:nvPr>
            <p:ph type="body" sz="quarter" idx="46"/>
          </p:nvPr>
        </p:nvSpPr>
        <p:spPr>
          <a:xfrm>
            <a:off x="6559705" y="4978635"/>
            <a:ext cx="2153037"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76AA9E70-E993-385C-8939-6195974DEB48}"/>
              </a:ext>
            </a:extLst>
          </p:cNvPr>
          <p:cNvSpPr>
            <a:spLocks noGrp="1"/>
          </p:cNvSpPr>
          <p:nvPr>
            <p:ph type="body" sz="quarter" idx="47"/>
          </p:nvPr>
        </p:nvSpPr>
        <p:spPr>
          <a:xfrm>
            <a:off x="6559705" y="4389345"/>
            <a:ext cx="215303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47" name="Text Placeholder 46">
            <a:extLst>
              <a:ext uri="{FF2B5EF4-FFF2-40B4-BE49-F238E27FC236}">
                <a16:creationId xmlns:a16="http://schemas.microsoft.com/office/drawing/2014/main" id="{506A403F-1651-8AC4-7236-7BCD5B70207D}"/>
              </a:ext>
            </a:extLst>
          </p:cNvPr>
          <p:cNvSpPr>
            <a:spLocks noGrp="1"/>
          </p:cNvSpPr>
          <p:nvPr>
            <p:ph type="body" sz="quarter" idx="51" hasCustomPrompt="1"/>
          </p:nvPr>
        </p:nvSpPr>
        <p:spPr>
          <a:xfrm flipV="1">
            <a:off x="8851900" y="3464107"/>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3" name="Text Placeholder 2">
            <a:extLst>
              <a:ext uri="{FF2B5EF4-FFF2-40B4-BE49-F238E27FC236}">
                <a16:creationId xmlns:a16="http://schemas.microsoft.com/office/drawing/2014/main" id="{0528D71F-F463-1C75-3146-12A57AE60B1B}"/>
              </a:ext>
            </a:extLst>
          </p:cNvPr>
          <p:cNvSpPr>
            <a:spLocks noGrp="1"/>
          </p:cNvSpPr>
          <p:nvPr>
            <p:ph type="body" sz="quarter" idx="48"/>
          </p:nvPr>
        </p:nvSpPr>
        <p:spPr>
          <a:xfrm>
            <a:off x="9317696" y="2411089"/>
            <a:ext cx="2153037" cy="1130707"/>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4" name="Text Placeholder 7">
            <a:extLst>
              <a:ext uri="{FF2B5EF4-FFF2-40B4-BE49-F238E27FC236}">
                <a16:creationId xmlns:a16="http://schemas.microsoft.com/office/drawing/2014/main" id="{9574E517-0C7C-19C0-93A2-742DB2310880}"/>
              </a:ext>
            </a:extLst>
          </p:cNvPr>
          <p:cNvSpPr>
            <a:spLocks noGrp="1"/>
          </p:cNvSpPr>
          <p:nvPr>
            <p:ph type="body" sz="quarter" idx="49"/>
          </p:nvPr>
        </p:nvSpPr>
        <p:spPr>
          <a:xfrm>
            <a:off x="9317696" y="1821799"/>
            <a:ext cx="215303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498629" y="3685157"/>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
        <p:nvSpPr>
          <p:cNvPr id="56" name="Text Placeholder 7">
            <a:extLst>
              <a:ext uri="{FF2B5EF4-FFF2-40B4-BE49-F238E27FC236}">
                <a16:creationId xmlns:a16="http://schemas.microsoft.com/office/drawing/2014/main" id="{6D393204-B169-7564-05A9-D4B6395A4C67}"/>
              </a:ext>
            </a:extLst>
          </p:cNvPr>
          <p:cNvSpPr>
            <a:spLocks noGrp="1"/>
          </p:cNvSpPr>
          <p:nvPr>
            <p:ph type="body" sz="quarter" idx="55" hasCustomPrompt="1"/>
          </p:nvPr>
        </p:nvSpPr>
        <p:spPr>
          <a:xfrm>
            <a:off x="6001292" y="3685157"/>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
        <p:nvSpPr>
          <p:cNvPr id="57" name="Text Placeholder 7">
            <a:extLst>
              <a:ext uri="{FF2B5EF4-FFF2-40B4-BE49-F238E27FC236}">
                <a16:creationId xmlns:a16="http://schemas.microsoft.com/office/drawing/2014/main" id="{B65B4364-2A6B-8EB7-227E-EFFD61F3A139}"/>
              </a:ext>
            </a:extLst>
          </p:cNvPr>
          <p:cNvSpPr>
            <a:spLocks noGrp="1"/>
          </p:cNvSpPr>
          <p:nvPr>
            <p:ph type="body" sz="quarter" idx="56" hasCustomPrompt="1"/>
          </p:nvPr>
        </p:nvSpPr>
        <p:spPr>
          <a:xfrm>
            <a:off x="3243069" y="4033992"/>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
        <p:nvSpPr>
          <p:cNvPr id="58" name="Text Placeholder 7">
            <a:extLst>
              <a:ext uri="{FF2B5EF4-FFF2-40B4-BE49-F238E27FC236}">
                <a16:creationId xmlns:a16="http://schemas.microsoft.com/office/drawing/2014/main" id="{456A4840-E555-4BD3-A5F3-EEB0AFC19F67}"/>
              </a:ext>
            </a:extLst>
          </p:cNvPr>
          <p:cNvSpPr>
            <a:spLocks noGrp="1"/>
          </p:cNvSpPr>
          <p:nvPr>
            <p:ph type="body" sz="quarter" idx="57" hasCustomPrompt="1"/>
          </p:nvPr>
        </p:nvSpPr>
        <p:spPr>
          <a:xfrm>
            <a:off x="8741394" y="4033992"/>
            <a:ext cx="1423369" cy="247321"/>
          </a:xfrm>
        </p:spPr>
        <p:txBody>
          <a:bodyPr anchor="ctr">
            <a:noAutofit/>
          </a:bodyPr>
          <a:lstStyle>
            <a:lvl1pPr algn="l">
              <a:lnSpc>
                <a:spcPct val="100000"/>
              </a:lnSpc>
              <a:spcBef>
                <a:spcPts val="0"/>
              </a:spcBef>
              <a:defRPr sz="1700">
                <a:solidFill>
                  <a:schemeClr val="tx1"/>
                </a:solidFill>
              </a:defRPr>
            </a:lvl1pPr>
          </a:lstStyle>
          <a:p>
            <a:pPr lvl="0"/>
            <a:r>
              <a:rPr lang="en-GB" dirty="0"/>
              <a:t>Milestone</a:t>
            </a:r>
          </a:p>
        </p:txBody>
      </p:sp>
    </p:spTree>
    <p:extLst>
      <p:ext uri="{BB962C8B-B14F-4D97-AF65-F5344CB8AC3E}">
        <p14:creationId xmlns:p14="http://schemas.microsoft.com/office/powerpoint/2010/main" val="10579092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I60V3">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p:cNvSpPr>
          <p:nvPr>
            <p:ph type="body" sz="quarter" idx="52" hasCustomPrompt="1"/>
          </p:nvPr>
        </p:nvSpPr>
        <p:spPr>
          <a:xfrm>
            <a:off x="58420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cxnSp>
        <p:nvCxnSpPr>
          <p:cNvPr id="9" name="Straight Connector 8">
            <a:extLst>
              <a:ext uri="{FF2B5EF4-FFF2-40B4-BE49-F238E27FC236}">
                <a16:creationId xmlns:a16="http://schemas.microsoft.com/office/drawing/2014/main" id="{CCD9C32B-94BC-820A-0BB0-3632D8B64185}"/>
              </a:ext>
            </a:extLst>
          </p:cNvPr>
          <p:cNvCxnSpPr>
            <a:cxnSpLocks/>
          </p:cNvCxnSpPr>
          <p:nvPr userDrawn="1"/>
        </p:nvCxnSpPr>
        <p:spPr>
          <a:xfrm>
            <a:off x="587375" y="3983235"/>
            <a:ext cx="1160462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043723" y="4978635"/>
            <a:ext cx="2080477"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043723" y="4389345"/>
            <a:ext cx="2080477"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498629"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19" name="Text Placeholder 47">
            <a:extLst>
              <a:ext uri="{FF2B5EF4-FFF2-40B4-BE49-F238E27FC236}">
                <a16:creationId xmlns:a16="http://schemas.microsoft.com/office/drawing/2014/main" id="{72E4454B-6912-4B12-82E3-98EF663FEDEF}"/>
              </a:ext>
            </a:extLst>
          </p:cNvPr>
          <p:cNvSpPr>
            <a:spLocks noGrp="1"/>
          </p:cNvSpPr>
          <p:nvPr>
            <p:ph type="body" sz="quarter" idx="55" hasCustomPrompt="1"/>
          </p:nvPr>
        </p:nvSpPr>
        <p:spPr>
          <a:xfrm flipV="1">
            <a:off x="2704306" y="3465002"/>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0" name="Text Placeholder 2">
            <a:extLst>
              <a:ext uri="{FF2B5EF4-FFF2-40B4-BE49-F238E27FC236}">
                <a16:creationId xmlns:a16="http://schemas.microsoft.com/office/drawing/2014/main" id="{04E2E80F-1B2F-88AE-C92E-79C258F3F488}"/>
              </a:ext>
            </a:extLst>
          </p:cNvPr>
          <p:cNvSpPr>
            <a:spLocks noGrp="1"/>
          </p:cNvSpPr>
          <p:nvPr>
            <p:ph type="body" sz="quarter" idx="56"/>
          </p:nvPr>
        </p:nvSpPr>
        <p:spPr>
          <a:xfrm>
            <a:off x="3163829" y="2408812"/>
            <a:ext cx="2080477"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1" name="Text Placeholder 7">
            <a:extLst>
              <a:ext uri="{FF2B5EF4-FFF2-40B4-BE49-F238E27FC236}">
                <a16:creationId xmlns:a16="http://schemas.microsoft.com/office/drawing/2014/main" id="{7FE20C2F-4314-0B5A-ED4E-4C05F43672A1}"/>
              </a:ext>
            </a:extLst>
          </p:cNvPr>
          <p:cNvSpPr>
            <a:spLocks noGrp="1"/>
          </p:cNvSpPr>
          <p:nvPr>
            <p:ph type="body" sz="quarter" idx="57"/>
          </p:nvPr>
        </p:nvSpPr>
        <p:spPr>
          <a:xfrm>
            <a:off x="3163829" y="1819522"/>
            <a:ext cx="2080477"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22" name="Text Placeholder 7">
            <a:extLst>
              <a:ext uri="{FF2B5EF4-FFF2-40B4-BE49-F238E27FC236}">
                <a16:creationId xmlns:a16="http://schemas.microsoft.com/office/drawing/2014/main" id="{D5FD22D6-439E-1D09-A92E-183CE574EAE2}"/>
              </a:ext>
            </a:extLst>
          </p:cNvPr>
          <p:cNvSpPr>
            <a:spLocks noGrp="1"/>
          </p:cNvSpPr>
          <p:nvPr>
            <p:ph type="body" sz="quarter" idx="58" hasCustomPrompt="1"/>
          </p:nvPr>
        </p:nvSpPr>
        <p:spPr>
          <a:xfrm>
            <a:off x="2618735" y="4029835"/>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23" name="Text Placeholder 47">
            <a:extLst>
              <a:ext uri="{FF2B5EF4-FFF2-40B4-BE49-F238E27FC236}">
                <a16:creationId xmlns:a16="http://schemas.microsoft.com/office/drawing/2014/main" id="{31AD4637-A7BB-6FF9-EC20-D1847BBBF339}"/>
              </a:ext>
            </a:extLst>
          </p:cNvPr>
          <p:cNvSpPr>
            <a:spLocks noGrp="1"/>
          </p:cNvSpPr>
          <p:nvPr>
            <p:ph type="body" sz="quarter" idx="59" hasCustomPrompt="1"/>
          </p:nvPr>
        </p:nvSpPr>
        <p:spPr>
          <a:xfrm>
            <a:off x="4824412"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4" name="Text Placeholder 2">
            <a:extLst>
              <a:ext uri="{FF2B5EF4-FFF2-40B4-BE49-F238E27FC236}">
                <a16:creationId xmlns:a16="http://schemas.microsoft.com/office/drawing/2014/main" id="{C064D0D6-096B-838B-DB46-50B30F03DE48}"/>
              </a:ext>
            </a:extLst>
          </p:cNvPr>
          <p:cNvSpPr>
            <a:spLocks noGrp="1"/>
          </p:cNvSpPr>
          <p:nvPr>
            <p:ph type="body" sz="quarter" idx="60"/>
          </p:nvPr>
        </p:nvSpPr>
        <p:spPr>
          <a:xfrm>
            <a:off x="5283935" y="4978635"/>
            <a:ext cx="2080477"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5" name="Text Placeholder 7">
            <a:extLst>
              <a:ext uri="{FF2B5EF4-FFF2-40B4-BE49-F238E27FC236}">
                <a16:creationId xmlns:a16="http://schemas.microsoft.com/office/drawing/2014/main" id="{282F753F-FF5D-0450-A281-ED3C7B55DB3E}"/>
              </a:ext>
            </a:extLst>
          </p:cNvPr>
          <p:cNvSpPr>
            <a:spLocks noGrp="1"/>
          </p:cNvSpPr>
          <p:nvPr>
            <p:ph type="body" sz="quarter" idx="61"/>
          </p:nvPr>
        </p:nvSpPr>
        <p:spPr>
          <a:xfrm>
            <a:off x="5283935" y="4389345"/>
            <a:ext cx="2080477"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26" name="Text Placeholder 7">
            <a:extLst>
              <a:ext uri="{FF2B5EF4-FFF2-40B4-BE49-F238E27FC236}">
                <a16:creationId xmlns:a16="http://schemas.microsoft.com/office/drawing/2014/main" id="{4F49E5AA-B8A9-1718-2831-23C48850A374}"/>
              </a:ext>
            </a:extLst>
          </p:cNvPr>
          <p:cNvSpPr>
            <a:spLocks noGrp="1"/>
          </p:cNvSpPr>
          <p:nvPr>
            <p:ph type="body" sz="quarter" idx="62" hasCustomPrompt="1"/>
          </p:nvPr>
        </p:nvSpPr>
        <p:spPr>
          <a:xfrm>
            <a:off x="4738841"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27" name="Text Placeholder 47">
            <a:extLst>
              <a:ext uri="{FF2B5EF4-FFF2-40B4-BE49-F238E27FC236}">
                <a16:creationId xmlns:a16="http://schemas.microsoft.com/office/drawing/2014/main" id="{093F9A11-8B4B-FB2B-BB7D-14D314A70981}"/>
              </a:ext>
            </a:extLst>
          </p:cNvPr>
          <p:cNvSpPr>
            <a:spLocks noGrp="1"/>
          </p:cNvSpPr>
          <p:nvPr>
            <p:ph type="body" sz="quarter" idx="63" hasCustomPrompt="1"/>
          </p:nvPr>
        </p:nvSpPr>
        <p:spPr>
          <a:xfrm flipV="1">
            <a:off x="6944518" y="3465002"/>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8" name="Text Placeholder 2">
            <a:extLst>
              <a:ext uri="{FF2B5EF4-FFF2-40B4-BE49-F238E27FC236}">
                <a16:creationId xmlns:a16="http://schemas.microsoft.com/office/drawing/2014/main" id="{DA662180-FDF9-FEA4-9C7C-480184E3C296}"/>
              </a:ext>
            </a:extLst>
          </p:cNvPr>
          <p:cNvSpPr>
            <a:spLocks noGrp="1"/>
          </p:cNvSpPr>
          <p:nvPr>
            <p:ph type="body" sz="quarter" idx="64"/>
          </p:nvPr>
        </p:nvSpPr>
        <p:spPr>
          <a:xfrm>
            <a:off x="7404041" y="2408812"/>
            <a:ext cx="2080477"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9" name="Text Placeholder 7">
            <a:extLst>
              <a:ext uri="{FF2B5EF4-FFF2-40B4-BE49-F238E27FC236}">
                <a16:creationId xmlns:a16="http://schemas.microsoft.com/office/drawing/2014/main" id="{B903A240-654B-31E0-F63D-80BD104BB6A1}"/>
              </a:ext>
            </a:extLst>
          </p:cNvPr>
          <p:cNvSpPr>
            <a:spLocks noGrp="1"/>
          </p:cNvSpPr>
          <p:nvPr>
            <p:ph type="body" sz="quarter" idx="65"/>
          </p:nvPr>
        </p:nvSpPr>
        <p:spPr>
          <a:xfrm>
            <a:off x="7404041" y="1819522"/>
            <a:ext cx="2080477"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30" name="Text Placeholder 7">
            <a:extLst>
              <a:ext uri="{FF2B5EF4-FFF2-40B4-BE49-F238E27FC236}">
                <a16:creationId xmlns:a16="http://schemas.microsoft.com/office/drawing/2014/main" id="{E08FDC21-966C-C46C-B522-AD5DFCE594B2}"/>
              </a:ext>
            </a:extLst>
          </p:cNvPr>
          <p:cNvSpPr>
            <a:spLocks noGrp="1"/>
          </p:cNvSpPr>
          <p:nvPr>
            <p:ph type="body" sz="quarter" idx="66" hasCustomPrompt="1"/>
          </p:nvPr>
        </p:nvSpPr>
        <p:spPr>
          <a:xfrm>
            <a:off x="6858947" y="4029835"/>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31" name="Text Placeholder 47">
            <a:extLst>
              <a:ext uri="{FF2B5EF4-FFF2-40B4-BE49-F238E27FC236}">
                <a16:creationId xmlns:a16="http://schemas.microsoft.com/office/drawing/2014/main" id="{893A8C3D-17B0-8FD8-654E-AA3F93471A8A}"/>
              </a:ext>
            </a:extLst>
          </p:cNvPr>
          <p:cNvSpPr>
            <a:spLocks noGrp="1"/>
          </p:cNvSpPr>
          <p:nvPr>
            <p:ph type="body" sz="quarter" idx="67" hasCustomPrompt="1"/>
          </p:nvPr>
        </p:nvSpPr>
        <p:spPr>
          <a:xfrm>
            <a:off x="9064625"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2" name="Text Placeholder 2">
            <a:extLst>
              <a:ext uri="{FF2B5EF4-FFF2-40B4-BE49-F238E27FC236}">
                <a16:creationId xmlns:a16="http://schemas.microsoft.com/office/drawing/2014/main" id="{502647E7-BA95-36DF-70DA-6CCD76FCD05C}"/>
              </a:ext>
            </a:extLst>
          </p:cNvPr>
          <p:cNvSpPr>
            <a:spLocks noGrp="1"/>
          </p:cNvSpPr>
          <p:nvPr>
            <p:ph type="body" sz="quarter" idx="68"/>
          </p:nvPr>
        </p:nvSpPr>
        <p:spPr>
          <a:xfrm>
            <a:off x="9524148" y="4978635"/>
            <a:ext cx="2080477"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3" name="Text Placeholder 7">
            <a:extLst>
              <a:ext uri="{FF2B5EF4-FFF2-40B4-BE49-F238E27FC236}">
                <a16:creationId xmlns:a16="http://schemas.microsoft.com/office/drawing/2014/main" id="{5CDBA108-0FB1-0060-40A8-967116B79801}"/>
              </a:ext>
            </a:extLst>
          </p:cNvPr>
          <p:cNvSpPr>
            <a:spLocks noGrp="1"/>
          </p:cNvSpPr>
          <p:nvPr>
            <p:ph type="body" sz="quarter" idx="69"/>
          </p:nvPr>
        </p:nvSpPr>
        <p:spPr>
          <a:xfrm>
            <a:off x="9524148" y="4389345"/>
            <a:ext cx="2080477"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34" name="Text Placeholder 7">
            <a:extLst>
              <a:ext uri="{FF2B5EF4-FFF2-40B4-BE49-F238E27FC236}">
                <a16:creationId xmlns:a16="http://schemas.microsoft.com/office/drawing/2014/main" id="{85182D71-A88A-F6D5-89B8-5AF7B6911798}"/>
              </a:ext>
            </a:extLst>
          </p:cNvPr>
          <p:cNvSpPr>
            <a:spLocks noGrp="1"/>
          </p:cNvSpPr>
          <p:nvPr>
            <p:ph type="body" sz="quarter" idx="70" hasCustomPrompt="1"/>
          </p:nvPr>
        </p:nvSpPr>
        <p:spPr>
          <a:xfrm>
            <a:off x="8979054"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Tree>
    <p:extLst>
      <p:ext uri="{BB962C8B-B14F-4D97-AF65-F5344CB8AC3E}">
        <p14:creationId xmlns:p14="http://schemas.microsoft.com/office/powerpoint/2010/main" val="2159028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I60V4">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p:cNvSpPr>
          <p:nvPr>
            <p:ph type="body" sz="quarter" idx="52" hasCustomPrompt="1"/>
          </p:nvPr>
        </p:nvSpPr>
        <p:spPr>
          <a:xfrm>
            <a:off x="584200"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cxnSp>
        <p:nvCxnSpPr>
          <p:cNvPr id="9" name="Straight Connector 8">
            <a:extLst>
              <a:ext uri="{FF2B5EF4-FFF2-40B4-BE49-F238E27FC236}">
                <a16:creationId xmlns:a16="http://schemas.microsoft.com/office/drawing/2014/main" id="{CCD9C32B-94BC-820A-0BB0-3632D8B64185}"/>
              </a:ext>
            </a:extLst>
          </p:cNvPr>
          <p:cNvCxnSpPr>
            <a:cxnSpLocks/>
          </p:cNvCxnSpPr>
          <p:nvPr userDrawn="1"/>
        </p:nvCxnSpPr>
        <p:spPr>
          <a:xfrm>
            <a:off x="587375" y="3983235"/>
            <a:ext cx="1160462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043724" y="4978635"/>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043724" y="4389345"/>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498629"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2" name="Text Placeholder 47">
            <a:extLst>
              <a:ext uri="{FF2B5EF4-FFF2-40B4-BE49-F238E27FC236}">
                <a16:creationId xmlns:a16="http://schemas.microsoft.com/office/drawing/2014/main" id="{EB5770D7-7030-FB7F-94E7-5AF4EAD5E798}"/>
              </a:ext>
            </a:extLst>
          </p:cNvPr>
          <p:cNvSpPr>
            <a:spLocks noGrp="1"/>
          </p:cNvSpPr>
          <p:nvPr>
            <p:ph type="body" sz="quarter" idx="55" hasCustomPrompt="1"/>
          </p:nvPr>
        </p:nvSpPr>
        <p:spPr>
          <a:xfrm flipV="1">
            <a:off x="2368076" y="3464108"/>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5" name="Text Placeholder 2">
            <a:extLst>
              <a:ext uri="{FF2B5EF4-FFF2-40B4-BE49-F238E27FC236}">
                <a16:creationId xmlns:a16="http://schemas.microsoft.com/office/drawing/2014/main" id="{E18CFAF6-66DD-C2A4-47C9-F2DA9576B276}"/>
              </a:ext>
            </a:extLst>
          </p:cNvPr>
          <p:cNvSpPr>
            <a:spLocks noGrp="1"/>
          </p:cNvSpPr>
          <p:nvPr>
            <p:ph type="body" sz="quarter" idx="56"/>
          </p:nvPr>
        </p:nvSpPr>
        <p:spPr>
          <a:xfrm>
            <a:off x="2827600" y="2405457"/>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6" name="Text Placeholder 7">
            <a:extLst>
              <a:ext uri="{FF2B5EF4-FFF2-40B4-BE49-F238E27FC236}">
                <a16:creationId xmlns:a16="http://schemas.microsoft.com/office/drawing/2014/main" id="{CC8E716D-90B8-CA11-6A5A-143DCA473AD2}"/>
              </a:ext>
            </a:extLst>
          </p:cNvPr>
          <p:cNvSpPr>
            <a:spLocks noGrp="1"/>
          </p:cNvSpPr>
          <p:nvPr>
            <p:ph type="body" sz="quarter" idx="57"/>
          </p:nvPr>
        </p:nvSpPr>
        <p:spPr>
          <a:xfrm>
            <a:off x="2827600" y="1816167"/>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7" name="Text Placeholder 7">
            <a:extLst>
              <a:ext uri="{FF2B5EF4-FFF2-40B4-BE49-F238E27FC236}">
                <a16:creationId xmlns:a16="http://schemas.microsoft.com/office/drawing/2014/main" id="{B14899CB-C957-6674-D467-C21BF65C33F2}"/>
              </a:ext>
            </a:extLst>
          </p:cNvPr>
          <p:cNvSpPr>
            <a:spLocks noGrp="1"/>
          </p:cNvSpPr>
          <p:nvPr>
            <p:ph type="body" sz="quarter" idx="58" hasCustomPrompt="1"/>
          </p:nvPr>
        </p:nvSpPr>
        <p:spPr>
          <a:xfrm>
            <a:off x="2253426" y="40379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8" name="Text Placeholder 47">
            <a:extLst>
              <a:ext uri="{FF2B5EF4-FFF2-40B4-BE49-F238E27FC236}">
                <a16:creationId xmlns:a16="http://schemas.microsoft.com/office/drawing/2014/main" id="{BD41D12A-BB8F-2D7A-39B6-B956CB4E7462}"/>
              </a:ext>
            </a:extLst>
          </p:cNvPr>
          <p:cNvSpPr>
            <a:spLocks noGrp="1"/>
          </p:cNvSpPr>
          <p:nvPr>
            <p:ph type="body" sz="quarter" idx="59" hasCustomPrompt="1"/>
          </p:nvPr>
        </p:nvSpPr>
        <p:spPr>
          <a:xfrm>
            <a:off x="4151952"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0" name="Text Placeholder 2">
            <a:extLst>
              <a:ext uri="{FF2B5EF4-FFF2-40B4-BE49-F238E27FC236}">
                <a16:creationId xmlns:a16="http://schemas.microsoft.com/office/drawing/2014/main" id="{EED16348-6A2B-F326-B6FC-52949BADA30A}"/>
              </a:ext>
            </a:extLst>
          </p:cNvPr>
          <p:cNvSpPr>
            <a:spLocks noGrp="1"/>
          </p:cNvSpPr>
          <p:nvPr>
            <p:ph type="body" sz="quarter" idx="60"/>
          </p:nvPr>
        </p:nvSpPr>
        <p:spPr>
          <a:xfrm>
            <a:off x="4611476" y="4978635"/>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2" name="Text Placeholder 7">
            <a:extLst>
              <a:ext uri="{FF2B5EF4-FFF2-40B4-BE49-F238E27FC236}">
                <a16:creationId xmlns:a16="http://schemas.microsoft.com/office/drawing/2014/main" id="{0CB5E748-88DA-972A-7E23-B4081D3EA6AD}"/>
              </a:ext>
            </a:extLst>
          </p:cNvPr>
          <p:cNvSpPr>
            <a:spLocks noGrp="1"/>
          </p:cNvSpPr>
          <p:nvPr>
            <p:ph type="body" sz="quarter" idx="61"/>
          </p:nvPr>
        </p:nvSpPr>
        <p:spPr>
          <a:xfrm>
            <a:off x="4611476" y="4389345"/>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14" name="Text Placeholder 7">
            <a:extLst>
              <a:ext uri="{FF2B5EF4-FFF2-40B4-BE49-F238E27FC236}">
                <a16:creationId xmlns:a16="http://schemas.microsoft.com/office/drawing/2014/main" id="{01102CDA-8A47-A8AC-BDA5-9F04B92148D0}"/>
              </a:ext>
            </a:extLst>
          </p:cNvPr>
          <p:cNvSpPr>
            <a:spLocks noGrp="1"/>
          </p:cNvSpPr>
          <p:nvPr>
            <p:ph type="body" sz="quarter" idx="62" hasCustomPrompt="1"/>
          </p:nvPr>
        </p:nvSpPr>
        <p:spPr>
          <a:xfrm>
            <a:off x="4066381"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15" name="Text Placeholder 47">
            <a:extLst>
              <a:ext uri="{FF2B5EF4-FFF2-40B4-BE49-F238E27FC236}">
                <a16:creationId xmlns:a16="http://schemas.microsoft.com/office/drawing/2014/main" id="{55594443-EB92-E0D5-F3E2-C880EE3795A9}"/>
              </a:ext>
            </a:extLst>
          </p:cNvPr>
          <p:cNvSpPr>
            <a:spLocks noGrp="1"/>
          </p:cNvSpPr>
          <p:nvPr>
            <p:ph type="body" sz="quarter" idx="63" hasCustomPrompt="1"/>
          </p:nvPr>
        </p:nvSpPr>
        <p:spPr>
          <a:xfrm flipV="1">
            <a:off x="5935828" y="3464108"/>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6" name="Text Placeholder 2">
            <a:extLst>
              <a:ext uri="{FF2B5EF4-FFF2-40B4-BE49-F238E27FC236}">
                <a16:creationId xmlns:a16="http://schemas.microsoft.com/office/drawing/2014/main" id="{07106273-4D98-50DB-6C77-B7D5A9960CA7}"/>
              </a:ext>
            </a:extLst>
          </p:cNvPr>
          <p:cNvSpPr>
            <a:spLocks noGrp="1"/>
          </p:cNvSpPr>
          <p:nvPr>
            <p:ph type="body" sz="quarter" idx="64"/>
          </p:nvPr>
        </p:nvSpPr>
        <p:spPr>
          <a:xfrm>
            <a:off x="6395352" y="2405457"/>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7" name="Text Placeholder 7">
            <a:extLst>
              <a:ext uri="{FF2B5EF4-FFF2-40B4-BE49-F238E27FC236}">
                <a16:creationId xmlns:a16="http://schemas.microsoft.com/office/drawing/2014/main" id="{61E12DE1-CF11-5D63-7424-D0188B97872A}"/>
              </a:ext>
            </a:extLst>
          </p:cNvPr>
          <p:cNvSpPr>
            <a:spLocks noGrp="1"/>
          </p:cNvSpPr>
          <p:nvPr>
            <p:ph type="body" sz="quarter" idx="65"/>
          </p:nvPr>
        </p:nvSpPr>
        <p:spPr>
          <a:xfrm>
            <a:off x="6395352" y="1816167"/>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18" name="Text Placeholder 7">
            <a:extLst>
              <a:ext uri="{FF2B5EF4-FFF2-40B4-BE49-F238E27FC236}">
                <a16:creationId xmlns:a16="http://schemas.microsoft.com/office/drawing/2014/main" id="{DEB378B8-1872-6DE6-2E68-7792A86B5368}"/>
              </a:ext>
            </a:extLst>
          </p:cNvPr>
          <p:cNvSpPr>
            <a:spLocks noGrp="1"/>
          </p:cNvSpPr>
          <p:nvPr>
            <p:ph type="body" sz="quarter" idx="66" hasCustomPrompt="1"/>
          </p:nvPr>
        </p:nvSpPr>
        <p:spPr>
          <a:xfrm>
            <a:off x="5821178" y="40379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35" name="Text Placeholder 47">
            <a:extLst>
              <a:ext uri="{FF2B5EF4-FFF2-40B4-BE49-F238E27FC236}">
                <a16:creationId xmlns:a16="http://schemas.microsoft.com/office/drawing/2014/main" id="{09B0A2E9-7DFC-A403-67B9-2849667B3518}"/>
              </a:ext>
            </a:extLst>
          </p:cNvPr>
          <p:cNvSpPr>
            <a:spLocks noGrp="1"/>
          </p:cNvSpPr>
          <p:nvPr>
            <p:ph type="body" sz="quarter" idx="67" hasCustomPrompt="1"/>
          </p:nvPr>
        </p:nvSpPr>
        <p:spPr>
          <a:xfrm>
            <a:off x="7719704" y="3983831"/>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6" name="Text Placeholder 2">
            <a:extLst>
              <a:ext uri="{FF2B5EF4-FFF2-40B4-BE49-F238E27FC236}">
                <a16:creationId xmlns:a16="http://schemas.microsoft.com/office/drawing/2014/main" id="{2728E5DA-F7D5-4638-C6A4-89A4B637BC67}"/>
              </a:ext>
            </a:extLst>
          </p:cNvPr>
          <p:cNvSpPr>
            <a:spLocks noGrp="1"/>
          </p:cNvSpPr>
          <p:nvPr>
            <p:ph type="body" sz="quarter" idx="68"/>
          </p:nvPr>
        </p:nvSpPr>
        <p:spPr>
          <a:xfrm>
            <a:off x="8179228" y="4978635"/>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7" name="Text Placeholder 7">
            <a:extLst>
              <a:ext uri="{FF2B5EF4-FFF2-40B4-BE49-F238E27FC236}">
                <a16:creationId xmlns:a16="http://schemas.microsoft.com/office/drawing/2014/main" id="{1F680311-A7D4-BA9E-B8A3-3C0E2D35F4DD}"/>
              </a:ext>
            </a:extLst>
          </p:cNvPr>
          <p:cNvSpPr>
            <a:spLocks noGrp="1"/>
          </p:cNvSpPr>
          <p:nvPr>
            <p:ph type="body" sz="quarter" idx="69"/>
          </p:nvPr>
        </p:nvSpPr>
        <p:spPr>
          <a:xfrm>
            <a:off x="8179228" y="4389345"/>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38" name="Text Placeholder 7">
            <a:extLst>
              <a:ext uri="{FF2B5EF4-FFF2-40B4-BE49-F238E27FC236}">
                <a16:creationId xmlns:a16="http://schemas.microsoft.com/office/drawing/2014/main" id="{BF5ED435-4225-B01A-8661-4A55A282FA9A}"/>
              </a:ext>
            </a:extLst>
          </p:cNvPr>
          <p:cNvSpPr>
            <a:spLocks noGrp="1"/>
          </p:cNvSpPr>
          <p:nvPr>
            <p:ph type="body" sz="quarter" idx="70" hasCustomPrompt="1"/>
          </p:nvPr>
        </p:nvSpPr>
        <p:spPr>
          <a:xfrm>
            <a:off x="7634133" y="36851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
        <p:nvSpPr>
          <p:cNvPr id="39" name="Text Placeholder 47">
            <a:extLst>
              <a:ext uri="{FF2B5EF4-FFF2-40B4-BE49-F238E27FC236}">
                <a16:creationId xmlns:a16="http://schemas.microsoft.com/office/drawing/2014/main" id="{3DB161CE-460D-3343-DC31-E64C1B932C43}"/>
              </a:ext>
            </a:extLst>
          </p:cNvPr>
          <p:cNvSpPr>
            <a:spLocks noGrp="1"/>
          </p:cNvSpPr>
          <p:nvPr>
            <p:ph type="body" sz="quarter" idx="71" hasCustomPrompt="1"/>
          </p:nvPr>
        </p:nvSpPr>
        <p:spPr>
          <a:xfrm flipV="1">
            <a:off x="9503579" y="3464108"/>
            <a:ext cx="518532" cy="518532"/>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0759DE18-144A-8D7C-1A17-991B5BBE1924}"/>
              </a:ext>
            </a:extLst>
          </p:cNvPr>
          <p:cNvSpPr>
            <a:spLocks noGrp="1"/>
          </p:cNvSpPr>
          <p:nvPr>
            <p:ph type="body" sz="quarter" idx="72"/>
          </p:nvPr>
        </p:nvSpPr>
        <p:spPr>
          <a:xfrm>
            <a:off x="9963103" y="2405457"/>
            <a:ext cx="1641522" cy="1130707"/>
          </a:xfrm>
        </p:spPr>
        <p:txBody>
          <a:bodyPr>
            <a:noAutofit/>
          </a:bodyPr>
          <a:lstStyle>
            <a:lvl1pPr algn="l">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48E68E70-1ECB-BC50-8395-F9DDC4B2544E}"/>
              </a:ext>
            </a:extLst>
          </p:cNvPr>
          <p:cNvSpPr>
            <a:spLocks noGrp="1"/>
          </p:cNvSpPr>
          <p:nvPr>
            <p:ph type="body" sz="quarter" idx="73"/>
          </p:nvPr>
        </p:nvSpPr>
        <p:spPr>
          <a:xfrm>
            <a:off x="9963103" y="1816167"/>
            <a:ext cx="1641522" cy="555053"/>
          </a:xfrm>
        </p:spPr>
        <p:txBody>
          <a:bodyPr anchor="ctr">
            <a:noAutofit/>
          </a:bodyPr>
          <a:lstStyle>
            <a:lvl1pPr algn="l">
              <a:lnSpc>
                <a:spcPct val="100000"/>
              </a:lnSpc>
              <a:spcBef>
                <a:spcPts val="0"/>
              </a:spcBef>
              <a:defRPr sz="1400">
                <a:solidFill>
                  <a:schemeClr val="tx1"/>
                </a:solidFill>
              </a:defRPr>
            </a:lvl1pPr>
          </a:lstStyle>
          <a:p>
            <a:pPr lvl="0"/>
            <a:r>
              <a:rPr lang="en-GB" dirty="0"/>
              <a:t>Click to edit Master text styles</a:t>
            </a:r>
          </a:p>
        </p:txBody>
      </p:sp>
      <p:sp>
        <p:nvSpPr>
          <p:cNvPr id="42" name="Text Placeholder 7">
            <a:extLst>
              <a:ext uri="{FF2B5EF4-FFF2-40B4-BE49-F238E27FC236}">
                <a16:creationId xmlns:a16="http://schemas.microsoft.com/office/drawing/2014/main" id="{A2A35910-E2BE-4554-252D-E74C9A812460}"/>
              </a:ext>
            </a:extLst>
          </p:cNvPr>
          <p:cNvSpPr>
            <a:spLocks noGrp="1"/>
          </p:cNvSpPr>
          <p:nvPr>
            <p:ph type="body" sz="quarter" idx="74" hasCustomPrompt="1"/>
          </p:nvPr>
        </p:nvSpPr>
        <p:spPr>
          <a:xfrm>
            <a:off x="9388929" y="4037957"/>
            <a:ext cx="1423369" cy="247321"/>
          </a:xfrm>
        </p:spPr>
        <p:txBody>
          <a:bodyPr anchor="ctr">
            <a:noAutofit/>
          </a:bodyPr>
          <a:lstStyle>
            <a:lvl1pPr algn="l">
              <a:lnSpc>
                <a:spcPct val="100000"/>
              </a:lnSpc>
              <a:spcBef>
                <a:spcPts val="0"/>
              </a:spcBef>
              <a:defRPr sz="1300">
                <a:solidFill>
                  <a:schemeClr val="tx1"/>
                </a:solidFill>
              </a:defRPr>
            </a:lvl1pPr>
          </a:lstStyle>
          <a:p>
            <a:pPr lvl="0"/>
            <a:r>
              <a:rPr lang="en-GB" dirty="0"/>
              <a:t>Milestone</a:t>
            </a:r>
          </a:p>
        </p:txBody>
      </p:sp>
    </p:spTree>
    <p:extLst>
      <p:ext uri="{BB962C8B-B14F-4D97-AF65-F5344CB8AC3E}">
        <p14:creationId xmlns:p14="http://schemas.microsoft.com/office/powerpoint/2010/main" val="3385061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meline I60V5">
    <p:bg>
      <p:bgPr>
        <a:solidFill>
          <a:schemeClr val="bg1"/>
        </a:solidFill>
        <a:effectLst/>
      </p:bgPr>
    </p:bg>
    <p:spTree>
      <p:nvGrpSpPr>
        <p:cNvPr id="1" name=""/>
        <p:cNvGrpSpPr/>
        <p:nvPr/>
      </p:nvGrpSpPr>
      <p:grpSpPr>
        <a:xfrm>
          <a:off x="0" y="0"/>
          <a:ext cx="0" cy="0"/>
          <a:chOff x="0" y="0"/>
          <a:chExt cx="0" cy="0"/>
        </a:xfrm>
      </p:grpSpPr>
      <p:sp>
        <p:nvSpPr>
          <p:cNvPr id="46" name="Text Placeholder 45">
            <a:extLst>
              <a:ext uri="{FF2B5EF4-FFF2-40B4-BE49-F238E27FC236}">
                <a16:creationId xmlns:a16="http://schemas.microsoft.com/office/drawing/2014/main" id="{9C165DBB-437B-30AE-1592-356DBF0F0AA9}"/>
              </a:ext>
            </a:extLst>
          </p:cNvPr>
          <p:cNvSpPr>
            <a:spLocks noGrp="1"/>
          </p:cNvSpPr>
          <p:nvPr>
            <p:ph type="body" sz="quarter" idx="50" hasCustomPrompt="1"/>
          </p:nvPr>
        </p:nvSpPr>
        <p:spPr>
          <a:xfrm rot="8120955" flipV="1">
            <a:off x="5993416" y="4419709"/>
            <a:ext cx="218046" cy="218046"/>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p:cNvSpPr>
          <p:nvPr>
            <p:ph type="body" sz="quarter" idx="52" hasCustomPrompt="1"/>
          </p:nvPr>
        </p:nvSpPr>
        <p:spPr>
          <a:xfrm rot="13552398">
            <a:off x="4685605" y="3387274"/>
            <a:ext cx="218046" cy="218046"/>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251353" y="2587485"/>
            <a:ext cx="2820175" cy="841515"/>
          </a:xfrm>
        </p:spPr>
        <p:txBody>
          <a:bodyPr>
            <a:noAutofit/>
          </a:bodyPr>
          <a:lstStyle>
            <a:lvl1pPr algn="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251353" y="1998195"/>
            <a:ext cx="2820175" cy="555053"/>
          </a:xfrm>
        </p:spPr>
        <p:txBody>
          <a:bodyPr anchor="ctr">
            <a:noAutofit/>
          </a:bodyPr>
          <a:lstStyle>
            <a:lvl1pPr algn="r">
              <a:lnSpc>
                <a:spcPct val="100000"/>
              </a:lnSpc>
              <a:spcBef>
                <a:spcPts val="0"/>
              </a:spcBef>
              <a:defRPr sz="1800">
                <a:solidFill>
                  <a:schemeClr val="tx1"/>
                </a:solidFill>
              </a:defRPr>
            </a:lvl1pPr>
          </a:lstStyle>
          <a:p>
            <a:pPr lvl="0"/>
            <a:r>
              <a:rPr lang="en-GB" dirty="0"/>
              <a:t>Click to edit Master text styles</a:t>
            </a:r>
          </a:p>
        </p:txBody>
      </p:sp>
      <p:sp>
        <p:nvSpPr>
          <p:cNvPr id="37" name="Text Placeholder 2">
            <a:extLst>
              <a:ext uri="{FF2B5EF4-FFF2-40B4-BE49-F238E27FC236}">
                <a16:creationId xmlns:a16="http://schemas.microsoft.com/office/drawing/2014/main" id="{40FA32C2-ECB9-01C0-2085-0D6FE2A9C9A3}"/>
              </a:ext>
            </a:extLst>
          </p:cNvPr>
          <p:cNvSpPr>
            <a:spLocks noGrp="1"/>
          </p:cNvSpPr>
          <p:nvPr>
            <p:ph type="body" sz="quarter" idx="44"/>
          </p:nvPr>
        </p:nvSpPr>
        <p:spPr>
          <a:xfrm>
            <a:off x="4685912" y="5431184"/>
            <a:ext cx="2820175" cy="841515"/>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8" name="Text Placeholder 7">
            <a:extLst>
              <a:ext uri="{FF2B5EF4-FFF2-40B4-BE49-F238E27FC236}">
                <a16:creationId xmlns:a16="http://schemas.microsoft.com/office/drawing/2014/main" id="{7E5ECC16-C0BD-C38C-5F0F-9A984C32189D}"/>
              </a:ext>
            </a:extLst>
          </p:cNvPr>
          <p:cNvSpPr>
            <a:spLocks noGrp="1"/>
          </p:cNvSpPr>
          <p:nvPr>
            <p:ph type="body" sz="quarter" idx="45"/>
          </p:nvPr>
        </p:nvSpPr>
        <p:spPr>
          <a:xfrm>
            <a:off x="4685912" y="4841894"/>
            <a:ext cx="2820175"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49" name="Text Placeholder 48">
            <a:extLst>
              <a:ext uri="{FF2B5EF4-FFF2-40B4-BE49-F238E27FC236}">
                <a16:creationId xmlns:a16="http://schemas.microsoft.com/office/drawing/2014/main" id="{E7CD07FC-BEE5-C23C-D7A7-8ED39AC7E675}"/>
              </a:ext>
            </a:extLst>
          </p:cNvPr>
          <p:cNvSpPr>
            <a:spLocks noGrp="1"/>
          </p:cNvSpPr>
          <p:nvPr>
            <p:ph type="body" sz="quarter" idx="53" hasCustomPrompt="1"/>
          </p:nvPr>
        </p:nvSpPr>
        <p:spPr>
          <a:xfrm rot="13416059">
            <a:off x="7301228" y="3386708"/>
            <a:ext cx="218046" cy="218046"/>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B5A0C650-B2EC-1462-DD7F-EF336135C60B}"/>
              </a:ext>
            </a:extLst>
          </p:cNvPr>
          <p:cNvSpPr>
            <a:spLocks noGrp="1"/>
          </p:cNvSpPr>
          <p:nvPr>
            <p:ph type="body" sz="quarter" idx="46"/>
          </p:nvPr>
        </p:nvSpPr>
        <p:spPr>
          <a:xfrm>
            <a:off x="8112125" y="2587485"/>
            <a:ext cx="2820175" cy="841515"/>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76AA9E70-E993-385C-8939-6195974DEB48}"/>
              </a:ext>
            </a:extLst>
          </p:cNvPr>
          <p:cNvSpPr>
            <a:spLocks noGrp="1"/>
          </p:cNvSpPr>
          <p:nvPr>
            <p:ph type="body" sz="quarter" idx="47"/>
          </p:nvPr>
        </p:nvSpPr>
        <p:spPr>
          <a:xfrm>
            <a:off x="8112125" y="1998195"/>
            <a:ext cx="2820175"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4184928" y="3888225"/>
            <a:ext cx="1210543"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
        <p:nvSpPr>
          <p:cNvPr id="56" name="Text Placeholder 7">
            <a:extLst>
              <a:ext uri="{FF2B5EF4-FFF2-40B4-BE49-F238E27FC236}">
                <a16:creationId xmlns:a16="http://schemas.microsoft.com/office/drawing/2014/main" id="{6D393204-B169-7564-05A9-D4B6395A4C67}"/>
              </a:ext>
            </a:extLst>
          </p:cNvPr>
          <p:cNvSpPr>
            <a:spLocks noGrp="1"/>
          </p:cNvSpPr>
          <p:nvPr>
            <p:ph type="body" sz="quarter" idx="55" hasCustomPrompt="1"/>
          </p:nvPr>
        </p:nvSpPr>
        <p:spPr>
          <a:xfrm>
            <a:off x="6804978" y="3888225"/>
            <a:ext cx="1210543"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
        <p:nvSpPr>
          <p:cNvPr id="57" name="Text Placeholder 7">
            <a:extLst>
              <a:ext uri="{FF2B5EF4-FFF2-40B4-BE49-F238E27FC236}">
                <a16:creationId xmlns:a16="http://schemas.microsoft.com/office/drawing/2014/main" id="{B65B4364-2A6B-8EB7-227E-EFFD61F3A139}"/>
              </a:ext>
            </a:extLst>
          </p:cNvPr>
          <p:cNvSpPr>
            <a:spLocks noGrp="1"/>
          </p:cNvSpPr>
          <p:nvPr>
            <p:ph type="body" sz="quarter" idx="56" hasCustomPrompt="1"/>
          </p:nvPr>
        </p:nvSpPr>
        <p:spPr>
          <a:xfrm>
            <a:off x="5494953" y="3888225"/>
            <a:ext cx="1210543"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grpSp>
        <p:nvGrpSpPr>
          <p:cNvPr id="2" name="Group 1">
            <a:extLst>
              <a:ext uri="{FF2B5EF4-FFF2-40B4-BE49-F238E27FC236}">
                <a16:creationId xmlns:a16="http://schemas.microsoft.com/office/drawing/2014/main" id="{085E363E-30FF-5A7B-91E6-966360EDCCA0}"/>
              </a:ext>
            </a:extLst>
          </p:cNvPr>
          <p:cNvGrpSpPr/>
          <p:nvPr userDrawn="1"/>
        </p:nvGrpSpPr>
        <p:grpSpPr>
          <a:xfrm>
            <a:off x="4140722" y="3357980"/>
            <a:ext cx="3923434" cy="1307812"/>
            <a:chOff x="4134283" y="2771991"/>
            <a:chExt cx="3923434" cy="1307812"/>
          </a:xfrm>
        </p:grpSpPr>
        <p:grpSp>
          <p:nvGrpSpPr>
            <p:cNvPr id="5" name="Group 4">
              <a:extLst>
                <a:ext uri="{FF2B5EF4-FFF2-40B4-BE49-F238E27FC236}">
                  <a16:creationId xmlns:a16="http://schemas.microsoft.com/office/drawing/2014/main" id="{1655A560-79FA-9DFA-662D-AEA7E7264036}"/>
                </a:ext>
              </a:extLst>
            </p:cNvPr>
            <p:cNvGrpSpPr/>
            <p:nvPr userDrawn="1"/>
          </p:nvGrpSpPr>
          <p:grpSpPr>
            <a:xfrm>
              <a:off x="4134283" y="2771991"/>
              <a:ext cx="3923434" cy="1307812"/>
              <a:chOff x="4134283" y="2768888"/>
              <a:chExt cx="3923434" cy="1307812"/>
            </a:xfrm>
          </p:grpSpPr>
          <p:sp>
            <p:nvSpPr>
              <p:cNvPr id="12" name="Arc 47">
                <a:extLst>
                  <a:ext uri="{FF2B5EF4-FFF2-40B4-BE49-F238E27FC236}">
                    <a16:creationId xmlns:a16="http://schemas.microsoft.com/office/drawing/2014/main" id="{39CE4BAD-DE6C-CAFA-1164-8E2FB2227B2D}"/>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4" name="Arc 48">
                <a:extLst>
                  <a:ext uri="{FF2B5EF4-FFF2-40B4-BE49-F238E27FC236}">
                    <a16:creationId xmlns:a16="http://schemas.microsoft.com/office/drawing/2014/main" id="{F28CDAB7-1062-5EA4-2B2A-E594871F9FB6}"/>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5" name="Arc 49">
                <a:extLst>
                  <a:ext uri="{FF2B5EF4-FFF2-40B4-BE49-F238E27FC236}">
                    <a16:creationId xmlns:a16="http://schemas.microsoft.com/office/drawing/2014/main" id="{BE2A6CC0-75C3-C14E-9653-1D7771BAD68A}"/>
                  </a:ext>
                </a:extLst>
              </p:cNvPr>
              <p:cNvSpPr/>
              <p:nvPr userDrawn="1"/>
            </p:nvSpPr>
            <p:spPr>
              <a:xfrm>
                <a:off x="6749906"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nvGrpSpPr>
            <p:cNvPr id="6" name="Group 5">
              <a:extLst>
                <a:ext uri="{FF2B5EF4-FFF2-40B4-BE49-F238E27FC236}">
                  <a16:creationId xmlns:a16="http://schemas.microsoft.com/office/drawing/2014/main" id="{6D8762CC-FB9F-8742-2804-02B85682DF56}"/>
                </a:ext>
              </a:extLst>
            </p:cNvPr>
            <p:cNvGrpSpPr/>
            <p:nvPr userDrawn="1"/>
          </p:nvGrpSpPr>
          <p:grpSpPr>
            <a:xfrm>
              <a:off x="4134283" y="2771991"/>
              <a:ext cx="3923434" cy="1307812"/>
              <a:chOff x="4134283" y="2775094"/>
              <a:chExt cx="3923434" cy="1307812"/>
            </a:xfrm>
          </p:grpSpPr>
          <p:sp>
            <p:nvSpPr>
              <p:cNvPr id="7" name="Arc 6">
                <a:extLst>
                  <a:ext uri="{FF2B5EF4-FFF2-40B4-BE49-F238E27FC236}">
                    <a16:creationId xmlns:a16="http://schemas.microsoft.com/office/drawing/2014/main" id="{CAC42FC9-7CCC-6102-E695-BFF579449705}"/>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8" name="Arc 7">
                <a:extLst>
                  <a:ext uri="{FF2B5EF4-FFF2-40B4-BE49-F238E27FC236}">
                    <a16:creationId xmlns:a16="http://schemas.microsoft.com/office/drawing/2014/main" id="{7EBC49F0-0073-DCFD-2E21-B28F8A8EB464}"/>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0" name="Arc 9">
                <a:extLst>
                  <a:ext uri="{FF2B5EF4-FFF2-40B4-BE49-F238E27FC236}">
                    <a16:creationId xmlns:a16="http://schemas.microsoft.com/office/drawing/2014/main" id="{D4215F2B-762E-F873-05A4-30533BAC5FDB}"/>
                  </a:ext>
                </a:extLst>
              </p:cNvPr>
              <p:cNvSpPr/>
              <p:nvPr userDrawn="1"/>
            </p:nvSpPr>
            <p:spPr>
              <a:xfrm>
                <a:off x="6749906"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spTree>
    <p:extLst>
      <p:ext uri="{BB962C8B-B14F-4D97-AF65-F5344CB8AC3E}">
        <p14:creationId xmlns:p14="http://schemas.microsoft.com/office/powerpoint/2010/main" val="3841772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 I60V6">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194EFD-51CD-04DF-9DC4-2E1565747CF7}"/>
              </a:ext>
            </a:extLst>
          </p:cNvPr>
          <p:cNvGrpSpPr/>
          <p:nvPr userDrawn="1"/>
        </p:nvGrpSpPr>
        <p:grpSpPr>
          <a:xfrm>
            <a:off x="3480378" y="3357980"/>
            <a:ext cx="5231244" cy="1307812"/>
            <a:chOff x="4134283" y="3357980"/>
            <a:chExt cx="5231244" cy="1307812"/>
          </a:xfrm>
        </p:grpSpPr>
        <p:grpSp>
          <p:nvGrpSpPr>
            <p:cNvPr id="5" name="Group 4">
              <a:extLst>
                <a:ext uri="{FF2B5EF4-FFF2-40B4-BE49-F238E27FC236}">
                  <a16:creationId xmlns:a16="http://schemas.microsoft.com/office/drawing/2014/main" id="{A75EFAE7-DB06-590C-9B1F-3C4020FBBA4E}"/>
                </a:ext>
              </a:extLst>
            </p:cNvPr>
            <p:cNvGrpSpPr/>
            <p:nvPr userDrawn="1"/>
          </p:nvGrpSpPr>
          <p:grpSpPr>
            <a:xfrm>
              <a:off x="6749905" y="3357980"/>
              <a:ext cx="2615622" cy="1307812"/>
              <a:chOff x="4134283" y="2768888"/>
              <a:chExt cx="2615622" cy="1307812"/>
            </a:xfrm>
          </p:grpSpPr>
          <p:sp>
            <p:nvSpPr>
              <p:cNvPr id="18" name="Arc 47">
                <a:extLst>
                  <a:ext uri="{FF2B5EF4-FFF2-40B4-BE49-F238E27FC236}">
                    <a16:creationId xmlns:a16="http://schemas.microsoft.com/office/drawing/2014/main" id="{35BE7105-69DC-81F2-1524-E35F4D68B4AD}"/>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9" name="Arc 48">
                <a:extLst>
                  <a:ext uri="{FF2B5EF4-FFF2-40B4-BE49-F238E27FC236}">
                    <a16:creationId xmlns:a16="http://schemas.microsoft.com/office/drawing/2014/main" id="{62C56C6A-A0F4-3614-F6BF-B3E91D255059}"/>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nvGrpSpPr>
            <p:cNvPr id="6" name="Group 5">
              <a:extLst>
                <a:ext uri="{FF2B5EF4-FFF2-40B4-BE49-F238E27FC236}">
                  <a16:creationId xmlns:a16="http://schemas.microsoft.com/office/drawing/2014/main" id="{DCF09AD7-4182-F9E1-8DF2-94B868DA5D60}"/>
                </a:ext>
              </a:extLst>
            </p:cNvPr>
            <p:cNvGrpSpPr/>
            <p:nvPr userDrawn="1"/>
          </p:nvGrpSpPr>
          <p:grpSpPr>
            <a:xfrm>
              <a:off x="4134283" y="3357980"/>
              <a:ext cx="2615622" cy="1307812"/>
              <a:chOff x="4134283" y="2768888"/>
              <a:chExt cx="2615622" cy="1307812"/>
            </a:xfrm>
          </p:grpSpPr>
          <p:sp>
            <p:nvSpPr>
              <p:cNvPr id="16" name="Arc 47">
                <a:extLst>
                  <a:ext uri="{FF2B5EF4-FFF2-40B4-BE49-F238E27FC236}">
                    <a16:creationId xmlns:a16="http://schemas.microsoft.com/office/drawing/2014/main" id="{C2F66580-81E0-F7E6-9EFF-D043EBAB60EA}"/>
                  </a:ext>
                </a:extLst>
              </p:cNvPr>
              <p:cNvSpPr/>
              <p:nvPr userDrawn="1"/>
            </p:nvSpPr>
            <p:spPr>
              <a:xfrm>
                <a:off x="4134283"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7" name="Arc 48">
                <a:extLst>
                  <a:ext uri="{FF2B5EF4-FFF2-40B4-BE49-F238E27FC236}">
                    <a16:creationId xmlns:a16="http://schemas.microsoft.com/office/drawing/2014/main" id="{9AD3684B-90DA-5C9E-04D7-65AC4A30AD06}"/>
                  </a:ext>
                </a:extLst>
              </p:cNvPr>
              <p:cNvSpPr/>
              <p:nvPr userDrawn="1"/>
            </p:nvSpPr>
            <p:spPr>
              <a:xfrm flipV="1">
                <a:off x="5442094" y="2768888"/>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nvGrpSpPr>
            <p:cNvPr id="7" name="Group 6">
              <a:extLst>
                <a:ext uri="{FF2B5EF4-FFF2-40B4-BE49-F238E27FC236}">
                  <a16:creationId xmlns:a16="http://schemas.microsoft.com/office/drawing/2014/main" id="{E36FDD18-C443-DB82-05C7-50C98B98F96B}"/>
                </a:ext>
              </a:extLst>
            </p:cNvPr>
            <p:cNvGrpSpPr/>
            <p:nvPr userDrawn="1"/>
          </p:nvGrpSpPr>
          <p:grpSpPr>
            <a:xfrm>
              <a:off x="4134283" y="3357980"/>
              <a:ext cx="2615622" cy="1307812"/>
              <a:chOff x="4134283" y="2775094"/>
              <a:chExt cx="2615622" cy="1307812"/>
            </a:xfrm>
          </p:grpSpPr>
          <p:sp>
            <p:nvSpPr>
              <p:cNvPr id="14" name="Arc 13">
                <a:extLst>
                  <a:ext uri="{FF2B5EF4-FFF2-40B4-BE49-F238E27FC236}">
                    <a16:creationId xmlns:a16="http://schemas.microsoft.com/office/drawing/2014/main" id="{22D18510-49A1-9BC9-8562-8CD9B056800D}"/>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5" name="Arc 14">
                <a:extLst>
                  <a:ext uri="{FF2B5EF4-FFF2-40B4-BE49-F238E27FC236}">
                    <a16:creationId xmlns:a16="http://schemas.microsoft.com/office/drawing/2014/main" id="{D04AEF53-C452-CFAE-15C9-74DED72A0778}"/>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nvGrpSpPr>
            <p:cNvPr id="8" name="Group 7">
              <a:extLst>
                <a:ext uri="{FF2B5EF4-FFF2-40B4-BE49-F238E27FC236}">
                  <a16:creationId xmlns:a16="http://schemas.microsoft.com/office/drawing/2014/main" id="{0092B98D-965D-A9EE-4BFC-66378B793777}"/>
                </a:ext>
              </a:extLst>
            </p:cNvPr>
            <p:cNvGrpSpPr/>
            <p:nvPr userDrawn="1"/>
          </p:nvGrpSpPr>
          <p:grpSpPr>
            <a:xfrm>
              <a:off x="6749905" y="3357980"/>
              <a:ext cx="2615622" cy="1307812"/>
              <a:chOff x="4134283" y="2775094"/>
              <a:chExt cx="2615622" cy="1307812"/>
            </a:xfrm>
          </p:grpSpPr>
          <p:sp>
            <p:nvSpPr>
              <p:cNvPr id="10" name="Arc 9">
                <a:extLst>
                  <a:ext uri="{FF2B5EF4-FFF2-40B4-BE49-F238E27FC236}">
                    <a16:creationId xmlns:a16="http://schemas.microsoft.com/office/drawing/2014/main" id="{E92C5BF4-C1C3-7AA4-309A-54C394B15F20}"/>
                  </a:ext>
                </a:extLst>
              </p:cNvPr>
              <p:cNvSpPr/>
              <p:nvPr userDrawn="1"/>
            </p:nvSpPr>
            <p:spPr>
              <a:xfrm>
                <a:off x="4134283" y="2775094"/>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2" name="Arc 11">
                <a:extLst>
                  <a:ext uri="{FF2B5EF4-FFF2-40B4-BE49-F238E27FC236}">
                    <a16:creationId xmlns:a16="http://schemas.microsoft.com/office/drawing/2014/main" id="{B32B98DB-6201-9437-4AD2-B674552EFC3F}"/>
                  </a:ext>
                </a:extLst>
              </p:cNvPr>
              <p:cNvSpPr/>
              <p:nvPr userDrawn="1"/>
            </p:nvSpPr>
            <p:spPr>
              <a:xfrm flipV="1">
                <a:off x="5442094" y="2775094"/>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grpSp>
      <p:sp>
        <p:nvSpPr>
          <p:cNvPr id="46" name="Text Placeholder 45">
            <a:extLst>
              <a:ext uri="{FF2B5EF4-FFF2-40B4-BE49-F238E27FC236}">
                <a16:creationId xmlns:a16="http://schemas.microsoft.com/office/drawing/2014/main" id="{9C165DBB-437B-30AE-1592-356DBF0F0AA9}"/>
              </a:ext>
            </a:extLst>
          </p:cNvPr>
          <p:cNvSpPr>
            <a:spLocks noGrp="1" noChangeAspect="1"/>
          </p:cNvSpPr>
          <p:nvPr>
            <p:ph type="body" sz="quarter" idx="50" hasCustomPrompt="1"/>
          </p:nvPr>
        </p:nvSpPr>
        <p:spPr>
          <a:xfrm rot="8077340" flipV="1">
            <a:off x="5332295" y="4416570"/>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noChangeAspect="1"/>
          </p:cNvSpPr>
          <p:nvPr>
            <p:ph type="body" sz="quarter" idx="52" hasCustomPrompt="1"/>
          </p:nvPr>
        </p:nvSpPr>
        <p:spPr>
          <a:xfrm rot="13480280">
            <a:off x="4024484" y="3385202"/>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096048" y="3968145"/>
            <a:ext cx="2153037" cy="842400"/>
          </a:xfrm>
        </p:spPr>
        <p:txBody>
          <a:bodyPr>
            <a:noAutofit/>
          </a:bodyPr>
          <a:lstStyle>
            <a:lvl1pPr algn="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096048" y="3378855"/>
            <a:ext cx="2153037" cy="555053"/>
          </a:xfrm>
        </p:spPr>
        <p:txBody>
          <a:bodyPr anchor="ctr">
            <a:noAutofit/>
          </a:bodyPr>
          <a:lstStyle>
            <a:lvl1pPr algn="r">
              <a:lnSpc>
                <a:spcPct val="100000"/>
              </a:lnSpc>
              <a:spcBef>
                <a:spcPts val="0"/>
              </a:spcBef>
              <a:defRPr sz="1800">
                <a:solidFill>
                  <a:schemeClr val="tx1"/>
                </a:solidFill>
              </a:defRPr>
            </a:lvl1pPr>
          </a:lstStyle>
          <a:p>
            <a:pPr lvl="0"/>
            <a:r>
              <a:rPr lang="en-GB" dirty="0"/>
              <a:t>Click to edit Master text styles</a:t>
            </a:r>
          </a:p>
        </p:txBody>
      </p:sp>
      <p:sp>
        <p:nvSpPr>
          <p:cNvPr id="37" name="Text Placeholder 2">
            <a:extLst>
              <a:ext uri="{FF2B5EF4-FFF2-40B4-BE49-F238E27FC236}">
                <a16:creationId xmlns:a16="http://schemas.microsoft.com/office/drawing/2014/main" id="{40FA32C2-ECB9-01C0-2085-0D6FE2A9C9A3}"/>
              </a:ext>
            </a:extLst>
          </p:cNvPr>
          <p:cNvSpPr>
            <a:spLocks noGrp="1"/>
          </p:cNvSpPr>
          <p:nvPr>
            <p:ph type="body" sz="quarter" idx="44"/>
          </p:nvPr>
        </p:nvSpPr>
        <p:spPr>
          <a:xfrm>
            <a:off x="4370016" y="5431400"/>
            <a:ext cx="2153037" cy="8424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8" name="Text Placeholder 7">
            <a:extLst>
              <a:ext uri="{FF2B5EF4-FFF2-40B4-BE49-F238E27FC236}">
                <a16:creationId xmlns:a16="http://schemas.microsoft.com/office/drawing/2014/main" id="{7E5ECC16-C0BD-C38C-5F0F-9A984C32189D}"/>
              </a:ext>
            </a:extLst>
          </p:cNvPr>
          <p:cNvSpPr>
            <a:spLocks noGrp="1"/>
          </p:cNvSpPr>
          <p:nvPr>
            <p:ph type="body" sz="quarter" idx="45"/>
          </p:nvPr>
        </p:nvSpPr>
        <p:spPr>
          <a:xfrm>
            <a:off x="4370016" y="4842110"/>
            <a:ext cx="2153037"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49" name="Text Placeholder 48">
            <a:extLst>
              <a:ext uri="{FF2B5EF4-FFF2-40B4-BE49-F238E27FC236}">
                <a16:creationId xmlns:a16="http://schemas.microsoft.com/office/drawing/2014/main" id="{E7CD07FC-BEE5-C23C-D7A7-8ED39AC7E675}"/>
              </a:ext>
            </a:extLst>
          </p:cNvPr>
          <p:cNvSpPr>
            <a:spLocks noGrp="1" noChangeAspect="1"/>
          </p:cNvSpPr>
          <p:nvPr>
            <p:ph type="body" sz="quarter" idx="53" hasCustomPrompt="1"/>
          </p:nvPr>
        </p:nvSpPr>
        <p:spPr>
          <a:xfrm rot="13480280">
            <a:off x="6640106" y="3385203"/>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B5A0C650-B2EC-1462-DD7F-EF336135C60B}"/>
              </a:ext>
            </a:extLst>
          </p:cNvPr>
          <p:cNvSpPr>
            <a:spLocks noGrp="1"/>
          </p:cNvSpPr>
          <p:nvPr>
            <p:ph type="body" sz="quarter" idx="46"/>
          </p:nvPr>
        </p:nvSpPr>
        <p:spPr>
          <a:xfrm>
            <a:off x="5676562" y="2412469"/>
            <a:ext cx="2153037" cy="842400"/>
          </a:xfrm>
        </p:spPr>
        <p:txBody>
          <a:bodyPr>
            <a:noAutofit/>
          </a:bodyPr>
          <a:lstStyle>
            <a:lvl1pPr algn="ctr">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76AA9E70-E993-385C-8939-6195974DEB48}"/>
              </a:ext>
            </a:extLst>
          </p:cNvPr>
          <p:cNvSpPr>
            <a:spLocks noGrp="1"/>
          </p:cNvSpPr>
          <p:nvPr>
            <p:ph type="body" sz="quarter" idx="47"/>
          </p:nvPr>
        </p:nvSpPr>
        <p:spPr>
          <a:xfrm>
            <a:off x="5676562" y="1823179"/>
            <a:ext cx="2153037" cy="555053"/>
          </a:xfrm>
        </p:spPr>
        <p:txBody>
          <a:bodyPr anchor="ctr">
            <a:noAutofit/>
          </a:bodyPr>
          <a:lstStyle>
            <a:lvl1pPr algn="ctr">
              <a:lnSpc>
                <a:spcPct val="100000"/>
              </a:lnSpc>
              <a:spcBef>
                <a:spcPts val="0"/>
              </a:spcBef>
              <a:defRPr sz="1800">
                <a:solidFill>
                  <a:schemeClr val="tx1"/>
                </a:solidFill>
              </a:defRPr>
            </a:lvl1pPr>
          </a:lstStyle>
          <a:p>
            <a:pPr lvl="0"/>
            <a:r>
              <a:rPr lang="en-GB" dirty="0"/>
              <a:t>Click to edit Master text styles</a:t>
            </a:r>
          </a:p>
        </p:txBody>
      </p:sp>
      <p:sp>
        <p:nvSpPr>
          <p:cNvPr id="47" name="Text Placeholder 46">
            <a:extLst>
              <a:ext uri="{FF2B5EF4-FFF2-40B4-BE49-F238E27FC236}">
                <a16:creationId xmlns:a16="http://schemas.microsoft.com/office/drawing/2014/main" id="{506A403F-1651-8AC4-7236-7BCD5B70207D}"/>
              </a:ext>
            </a:extLst>
          </p:cNvPr>
          <p:cNvSpPr>
            <a:spLocks noGrp="1" noChangeAspect="1"/>
          </p:cNvSpPr>
          <p:nvPr>
            <p:ph type="body" sz="quarter" idx="51" hasCustomPrompt="1"/>
          </p:nvPr>
        </p:nvSpPr>
        <p:spPr>
          <a:xfrm rot="8077340" flipV="1">
            <a:off x="7947917" y="4416570"/>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3" name="Text Placeholder 2">
            <a:extLst>
              <a:ext uri="{FF2B5EF4-FFF2-40B4-BE49-F238E27FC236}">
                <a16:creationId xmlns:a16="http://schemas.microsoft.com/office/drawing/2014/main" id="{0528D71F-F463-1C75-3146-12A57AE60B1B}"/>
              </a:ext>
            </a:extLst>
          </p:cNvPr>
          <p:cNvSpPr>
            <a:spLocks noGrp="1"/>
          </p:cNvSpPr>
          <p:nvPr>
            <p:ph type="body" sz="quarter" idx="48"/>
          </p:nvPr>
        </p:nvSpPr>
        <p:spPr>
          <a:xfrm>
            <a:off x="8865255" y="3964023"/>
            <a:ext cx="2153037" cy="842400"/>
          </a:xfrm>
        </p:spPr>
        <p:txBody>
          <a:bodyPr>
            <a:noAutofit/>
          </a:bodyPr>
          <a:lstStyle>
            <a:lvl1pPr algn="l">
              <a:lnSpc>
                <a:spcPct val="100000"/>
              </a:lnSpc>
              <a:spcBef>
                <a:spcPts val="0"/>
              </a:spcBef>
              <a:defRPr sz="16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4" name="Text Placeholder 7">
            <a:extLst>
              <a:ext uri="{FF2B5EF4-FFF2-40B4-BE49-F238E27FC236}">
                <a16:creationId xmlns:a16="http://schemas.microsoft.com/office/drawing/2014/main" id="{9574E517-0C7C-19C0-93A2-742DB2310880}"/>
              </a:ext>
            </a:extLst>
          </p:cNvPr>
          <p:cNvSpPr>
            <a:spLocks noGrp="1"/>
          </p:cNvSpPr>
          <p:nvPr>
            <p:ph type="body" sz="quarter" idx="49"/>
          </p:nvPr>
        </p:nvSpPr>
        <p:spPr>
          <a:xfrm>
            <a:off x="8865255" y="3374733"/>
            <a:ext cx="2153037" cy="555053"/>
          </a:xfrm>
        </p:spPr>
        <p:txBody>
          <a:bodyPr anchor="ctr">
            <a:noAutofit/>
          </a:bodyPr>
          <a:lstStyle>
            <a:lvl1pPr algn="l">
              <a:lnSpc>
                <a:spcPct val="100000"/>
              </a:lnSpc>
              <a:spcBef>
                <a:spcPts val="0"/>
              </a:spcBef>
              <a:defRPr sz="18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3529484" y="3888225"/>
            <a:ext cx="1209600"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
        <p:nvSpPr>
          <p:cNvPr id="56" name="Text Placeholder 7">
            <a:extLst>
              <a:ext uri="{FF2B5EF4-FFF2-40B4-BE49-F238E27FC236}">
                <a16:creationId xmlns:a16="http://schemas.microsoft.com/office/drawing/2014/main" id="{6D393204-B169-7564-05A9-D4B6395A4C67}"/>
              </a:ext>
            </a:extLst>
          </p:cNvPr>
          <p:cNvSpPr>
            <a:spLocks noGrp="1"/>
          </p:cNvSpPr>
          <p:nvPr>
            <p:ph type="body" sz="quarter" idx="55" hasCustomPrompt="1"/>
          </p:nvPr>
        </p:nvSpPr>
        <p:spPr>
          <a:xfrm>
            <a:off x="6145106" y="3888225"/>
            <a:ext cx="1209600"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
        <p:nvSpPr>
          <p:cNvPr id="57" name="Text Placeholder 7">
            <a:extLst>
              <a:ext uri="{FF2B5EF4-FFF2-40B4-BE49-F238E27FC236}">
                <a16:creationId xmlns:a16="http://schemas.microsoft.com/office/drawing/2014/main" id="{B65B4364-2A6B-8EB7-227E-EFFD61F3A139}"/>
              </a:ext>
            </a:extLst>
          </p:cNvPr>
          <p:cNvSpPr>
            <a:spLocks noGrp="1"/>
          </p:cNvSpPr>
          <p:nvPr>
            <p:ph type="body" sz="quarter" idx="56" hasCustomPrompt="1"/>
          </p:nvPr>
        </p:nvSpPr>
        <p:spPr>
          <a:xfrm>
            <a:off x="4837295" y="3888225"/>
            <a:ext cx="1209600"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
        <p:nvSpPr>
          <p:cNvPr id="58" name="Text Placeholder 7">
            <a:extLst>
              <a:ext uri="{FF2B5EF4-FFF2-40B4-BE49-F238E27FC236}">
                <a16:creationId xmlns:a16="http://schemas.microsoft.com/office/drawing/2014/main" id="{456A4840-E555-4BD3-A5F3-EEB0AFC19F67}"/>
              </a:ext>
            </a:extLst>
          </p:cNvPr>
          <p:cNvSpPr>
            <a:spLocks noGrp="1"/>
          </p:cNvSpPr>
          <p:nvPr>
            <p:ph type="body" sz="quarter" idx="57" hasCustomPrompt="1"/>
          </p:nvPr>
        </p:nvSpPr>
        <p:spPr>
          <a:xfrm>
            <a:off x="7452916" y="3888225"/>
            <a:ext cx="1209600" cy="247321"/>
          </a:xfrm>
        </p:spPr>
        <p:txBody>
          <a:bodyPr anchor="ctr">
            <a:noAutofit/>
          </a:bodyPr>
          <a:lstStyle>
            <a:lvl1pPr algn="ctr">
              <a:lnSpc>
                <a:spcPct val="100000"/>
              </a:lnSpc>
              <a:spcBef>
                <a:spcPts val="0"/>
              </a:spcBef>
              <a:defRPr sz="1700">
                <a:solidFill>
                  <a:schemeClr val="tx1"/>
                </a:solidFill>
              </a:defRPr>
            </a:lvl1pPr>
          </a:lstStyle>
          <a:p>
            <a:pPr lvl="0"/>
            <a:r>
              <a:rPr lang="en-GB" dirty="0"/>
              <a:t>Milestone</a:t>
            </a:r>
          </a:p>
        </p:txBody>
      </p:sp>
    </p:spTree>
    <p:extLst>
      <p:ext uri="{BB962C8B-B14F-4D97-AF65-F5344CB8AC3E}">
        <p14:creationId xmlns:p14="http://schemas.microsoft.com/office/powerpoint/2010/main" val="1352699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meline I60V7">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noChangeAspect="1"/>
          </p:cNvSpPr>
          <p:nvPr>
            <p:ph type="body" sz="quarter" idx="52" hasCustomPrompt="1"/>
          </p:nvPr>
        </p:nvSpPr>
        <p:spPr>
          <a:xfrm rot="13468673">
            <a:off x="3294378" y="3390748"/>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2367223" y="2427608"/>
            <a:ext cx="2080477"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2367223" y="1838318"/>
            <a:ext cx="2080477"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2799378"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19" name="Text Placeholder 47">
            <a:extLst>
              <a:ext uri="{FF2B5EF4-FFF2-40B4-BE49-F238E27FC236}">
                <a16:creationId xmlns:a16="http://schemas.microsoft.com/office/drawing/2014/main" id="{72E4454B-6912-4B12-82E3-98EF663FEDEF}"/>
              </a:ext>
            </a:extLst>
          </p:cNvPr>
          <p:cNvSpPr>
            <a:spLocks noGrp="1" noChangeAspect="1"/>
          </p:cNvSpPr>
          <p:nvPr>
            <p:ph type="body" sz="quarter" idx="55" hasCustomPrompt="1"/>
          </p:nvPr>
        </p:nvSpPr>
        <p:spPr>
          <a:xfrm rot="8150336" flipV="1">
            <a:off x="4603335" y="4417845"/>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0" name="Text Placeholder 2">
            <a:extLst>
              <a:ext uri="{FF2B5EF4-FFF2-40B4-BE49-F238E27FC236}">
                <a16:creationId xmlns:a16="http://schemas.microsoft.com/office/drawing/2014/main" id="{04E2E80F-1B2F-88AE-C92E-79C258F3F488}"/>
              </a:ext>
            </a:extLst>
          </p:cNvPr>
          <p:cNvSpPr>
            <a:spLocks noGrp="1"/>
          </p:cNvSpPr>
          <p:nvPr>
            <p:ph type="body" sz="quarter" idx="56"/>
          </p:nvPr>
        </p:nvSpPr>
        <p:spPr>
          <a:xfrm>
            <a:off x="3679557" y="5429742"/>
            <a:ext cx="2080477"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1" name="Text Placeholder 7">
            <a:extLst>
              <a:ext uri="{FF2B5EF4-FFF2-40B4-BE49-F238E27FC236}">
                <a16:creationId xmlns:a16="http://schemas.microsoft.com/office/drawing/2014/main" id="{7FE20C2F-4314-0B5A-ED4E-4C05F43672A1}"/>
              </a:ext>
            </a:extLst>
          </p:cNvPr>
          <p:cNvSpPr>
            <a:spLocks noGrp="1"/>
          </p:cNvSpPr>
          <p:nvPr>
            <p:ph type="body" sz="quarter" idx="57"/>
          </p:nvPr>
        </p:nvSpPr>
        <p:spPr>
          <a:xfrm>
            <a:off x="3679557" y="4840452"/>
            <a:ext cx="2080477"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22" name="Text Placeholder 7">
            <a:extLst>
              <a:ext uri="{FF2B5EF4-FFF2-40B4-BE49-F238E27FC236}">
                <a16:creationId xmlns:a16="http://schemas.microsoft.com/office/drawing/2014/main" id="{D5FD22D6-439E-1D09-A92E-183CE574EAE2}"/>
              </a:ext>
            </a:extLst>
          </p:cNvPr>
          <p:cNvSpPr>
            <a:spLocks noGrp="1"/>
          </p:cNvSpPr>
          <p:nvPr>
            <p:ph type="body" sz="quarter" idx="58" hasCustomPrompt="1"/>
          </p:nvPr>
        </p:nvSpPr>
        <p:spPr>
          <a:xfrm>
            <a:off x="4107189"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23" name="Text Placeholder 47">
            <a:extLst>
              <a:ext uri="{FF2B5EF4-FFF2-40B4-BE49-F238E27FC236}">
                <a16:creationId xmlns:a16="http://schemas.microsoft.com/office/drawing/2014/main" id="{31AD4637-A7BB-6FF9-EC20-D1847BBBF339}"/>
              </a:ext>
            </a:extLst>
          </p:cNvPr>
          <p:cNvSpPr>
            <a:spLocks noGrp="1" noChangeAspect="1"/>
          </p:cNvSpPr>
          <p:nvPr>
            <p:ph type="body" sz="quarter" idx="59" hasCustomPrompt="1"/>
          </p:nvPr>
        </p:nvSpPr>
        <p:spPr>
          <a:xfrm rot="13468673">
            <a:off x="5912292" y="3393498"/>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4" name="Text Placeholder 2">
            <a:extLst>
              <a:ext uri="{FF2B5EF4-FFF2-40B4-BE49-F238E27FC236}">
                <a16:creationId xmlns:a16="http://schemas.microsoft.com/office/drawing/2014/main" id="{C064D0D6-096B-838B-DB46-50B30F03DE48}"/>
              </a:ext>
            </a:extLst>
          </p:cNvPr>
          <p:cNvSpPr>
            <a:spLocks noGrp="1"/>
          </p:cNvSpPr>
          <p:nvPr>
            <p:ph type="body" sz="quarter" idx="60"/>
          </p:nvPr>
        </p:nvSpPr>
        <p:spPr>
          <a:xfrm>
            <a:off x="4991891" y="2436821"/>
            <a:ext cx="2080477"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5" name="Text Placeholder 7">
            <a:extLst>
              <a:ext uri="{FF2B5EF4-FFF2-40B4-BE49-F238E27FC236}">
                <a16:creationId xmlns:a16="http://schemas.microsoft.com/office/drawing/2014/main" id="{282F753F-FF5D-0450-A281-ED3C7B55DB3E}"/>
              </a:ext>
            </a:extLst>
          </p:cNvPr>
          <p:cNvSpPr>
            <a:spLocks noGrp="1"/>
          </p:cNvSpPr>
          <p:nvPr>
            <p:ph type="body" sz="quarter" idx="61"/>
          </p:nvPr>
        </p:nvSpPr>
        <p:spPr>
          <a:xfrm>
            <a:off x="4991891" y="1847531"/>
            <a:ext cx="2080477"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26" name="Text Placeholder 7">
            <a:extLst>
              <a:ext uri="{FF2B5EF4-FFF2-40B4-BE49-F238E27FC236}">
                <a16:creationId xmlns:a16="http://schemas.microsoft.com/office/drawing/2014/main" id="{4F49E5AA-B8A9-1718-2831-23C48850A374}"/>
              </a:ext>
            </a:extLst>
          </p:cNvPr>
          <p:cNvSpPr>
            <a:spLocks noGrp="1"/>
          </p:cNvSpPr>
          <p:nvPr>
            <p:ph type="body" sz="quarter" idx="62" hasCustomPrompt="1"/>
          </p:nvPr>
        </p:nvSpPr>
        <p:spPr>
          <a:xfrm>
            <a:off x="5415000"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27" name="Text Placeholder 47">
            <a:extLst>
              <a:ext uri="{FF2B5EF4-FFF2-40B4-BE49-F238E27FC236}">
                <a16:creationId xmlns:a16="http://schemas.microsoft.com/office/drawing/2014/main" id="{093F9A11-8B4B-FB2B-BB7D-14D314A70981}"/>
              </a:ext>
            </a:extLst>
          </p:cNvPr>
          <p:cNvSpPr>
            <a:spLocks noGrp="1" noChangeAspect="1"/>
          </p:cNvSpPr>
          <p:nvPr>
            <p:ph type="body" sz="quarter" idx="63" hasCustomPrompt="1"/>
          </p:nvPr>
        </p:nvSpPr>
        <p:spPr>
          <a:xfrm rot="8150336" flipV="1">
            <a:off x="7221249" y="4417845"/>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28" name="Text Placeholder 2">
            <a:extLst>
              <a:ext uri="{FF2B5EF4-FFF2-40B4-BE49-F238E27FC236}">
                <a16:creationId xmlns:a16="http://schemas.microsoft.com/office/drawing/2014/main" id="{DA662180-FDF9-FEA4-9C7C-480184E3C296}"/>
              </a:ext>
            </a:extLst>
          </p:cNvPr>
          <p:cNvSpPr>
            <a:spLocks noGrp="1"/>
          </p:cNvSpPr>
          <p:nvPr>
            <p:ph type="body" sz="quarter" idx="64"/>
          </p:nvPr>
        </p:nvSpPr>
        <p:spPr>
          <a:xfrm>
            <a:off x="6304224" y="5436412"/>
            <a:ext cx="2080477"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29" name="Text Placeholder 7">
            <a:extLst>
              <a:ext uri="{FF2B5EF4-FFF2-40B4-BE49-F238E27FC236}">
                <a16:creationId xmlns:a16="http://schemas.microsoft.com/office/drawing/2014/main" id="{B903A240-654B-31E0-F63D-80BD104BB6A1}"/>
              </a:ext>
            </a:extLst>
          </p:cNvPr>
          <p:cNvSpPr>
            <a:spLocks noGrp="1"/>
          </p:cNvSpPr>
          <p:nvPr>
            <p:ph type="body" sz="quarter" idx="65"/>
          </p:nvPr>
        </p:nvSpPr>
        <p:spPr>
          <a:xfrm>
            <a:off x="6304224" y="4847122"/>
            <a:ext cx="2080477"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30" name="Text Placeholder 7">
            <a:extLst>
              <a:ext uri="{FF2B5EF4-FFF2-40B4-BE49-F238E27FC236}">
                <a16:creationId xmlns:a16="http://schemas.microsoft.com/office/drawing/2014/main" id="{E08FDC21-966C-C46C-B522-AD5DFCE594B2}"/>
              </a:ext>
            </a:extLst>
          </p:cNvPr>
          <p:cNvSpPr>
            <a:spLocks noGrp="1"/>
          </p:cNvSpPr>
          <p:nvPr>
            <p:ph type="body" sz="quarter" idx="66" hasCustomPrompt="1"/>
          </p:nvPr>
        </p:nvSpPr>
        <p:spPr>
          <a:xfrm>
            <a:off x="6722811"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31" name="Text Placeholder 47">
            <a:extLst>
              <a:ext uri="{FF2B5EF4-FFF2-40B4-BE49-F238E27FC236}">
                <a16:creationId xmlns:a16="http://schemas.microsoft.com/office/drawing/2014/main" id="{893A8C3D-17B0-8FD8-654E-AA3F93471A8A}"/>
              </a:ext>
            </a:extLst>
          </p:cNvPr>
          <p:cNvSpPr>
            <a:spLocks noGrp="1" noChangeAspect="1"/>
          </p:cNvSpPr>
          <p:nvPr>
            <p:ph type="body" sz="quarter" idx="67" hasCustomPrompt="1"/>
          </p:nvPr>
        </p:nvSpPr>
        <p:spPr>
          <a:xfrm rot="13468673">
            <a:off x="8530208" y="3390748"/>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2" name="Text Placeholder 2">
            <a:extLst>
              <a:ext uri="{FF2B5EF4-FFF2-40B4-BE49-F238E27FC236}">
                <a16:creationId xmlns:a16="http://schemas.microsoft.com/office/drawing/2014/main" id="{502647E7-BA95-36DF-70DA-6CCD76FCD05C}"/>
              </a:ext>
            </a:extLst>
          </p:cNvPr>
          <p:cNvSpPr>
            <a:spLocks noGrp="1"/>
          </p:cNvSpPr>
          <p:nvPr>
            <p:ph type="body" sz="quarter" idx="68"/>
          </p:nvPr>
        </p:nvSpPr>
        <p:spPr>
          <a:xfrm>
            <a:off x="7616557" y="2431888"/>
            <a:ext cx="2080477"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3" name="Text Placeholder 7">
            <a:extLst>
              <a:ext uri="{FF2B5EF4-FFF2-40B4-BE49-F238E27FC236}">
                <a16:creationId xmlns:a16="http://schemas.microsoft.com/office/drawing/2014/main" id="{5CDBA108-0FB1-0060-40A8-967116B79801}"/>
              </a:ext>
            </a:extLst>
          </p:cNvPr>
          <p:cNvSpPr>
            <a:spLocks noGrp="1"/>
          </p:cNvSpPr>
          <p:nvPr>
            <p:ph type="body" sz="quarter" idx="69"/>
          </p:nvPr>
        </p:nvSpPr>
        <p:spPr>
          <a:xfrm>
            <a:off x="7616557" y="1842598"/>
            <a:ext cx="2080477"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34" name="Text Placeholder 7">
            <a:extLst>
              <a:ext uri="{FF2B5EF4-FFF2-40B4-BE49-F238E27FC236}">
                <a16:creationId xmlns:a16="http://schemas.microsoft.com/office/drawing/2014/main" id="{85182D71-A88A-F6D5-89B8-5AF7B6911798}"/>
              </a:ext>
            </a:extLst>
          </p:cNvPr>
          <p:cNvSpPr>
            <a:spLocks noGrp="1"/>
          </p:cNvSpPr>
          <p:nvPr>
            <p:ph type="body" sz="quarter" idx="70" hasCustomPrompt="1"/>
          </p:nvPr>
        </p:nvSpPr>
        <p:spPr>
          <a:xfrm>
            <a:off x="8030621"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grpSp>
        <p:nvGrpSpPr>
          <p:cNvPr id="5" name="Group 4">
            <a:extLst>
              <a:ext uri="{FF2B5EF4-FFF2-40B4-BE49-F238E27FC236}">
                <a16:creationId xmlns:a16="http://schemas.microsoft.com/office/drawing/2014/main" id="{CFEAB494-E420-CABA-719F-BCDF9716F13A}"/>
              </a:ext>
            </a:extLst>
          </p:cNvPr>
          <p:cNvGrpSpPr/>
          <p:nvPr userDrawn="1"/>
        </p:nvGrpSpPr>
        <p:grpSpPr>
          <a:xfrm>
            <a:off x="2750272" y="3357980"/>
            <a:ext cx="6539055" cy="1307812"/>
            <a:chOff x="3480378" y="3357980"/>
            <a:chExt cx="6539055" cy="1307812"/>
          </a:xfrm>
        </p:grpSpPr>
        <p:sp>
          <p:nvSpPr>
            <p:cNvPr id="6" name="Arc 47">
              <a:extLst>
                <a:ext uri="{FF2B5EF4-FFF2-40B4-BE49-F238E27FC236}">
                  <a16:creationId xmlns:a16="http://schemas.microsoft.com/office/drawing/2014/main" id="{5B6561AF-4910-132F-B3B7-A504B4416BDA}"/>
                </a:ext>
              </a:extLst>
            </p:cNvPr>
            <p:cNvSpPr/>
            <p:nvPr userDrawn="1"/>
          </p:nvSpPr>
          <p:spPr>
            <a:xfrm>
              <a:off x="8711622"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7" name="Arc 47">
              <a:extLst>
                <a:ext uri="{FF2B5EF4-FFF2-40B4-BE49-F238E27FC236}">
                  <a16:creationId xmlns:a16="http://schemas.microsoft.com/office/drawing/2014/main" id="{2C5285BF-2913-E316-D1BA-884490EB7CCA}"/>
                </a:ext>
              </a:extLst>
            </p:cNvPr>
            <p:cNvSpPr/>
            <p:nvPr userDrawn="1"/>
          </p:nvSpPr>
          <p:spPr>
            <a:xfrm>
              <a:off x="6096000"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8" name="Arc 48">
              <a:extLst>
                <a:ext uri="{FF2B5EF4-FFF2-40B4-BE49-F238E27FC236}">
                  <a16:creationId xmlns:a16="http://schemas.microsoft.com/office/drawing/2014/main" id="{BBEDBE85-7398-D2A8-88BE-1542BAAC30D2}"/>
                </a:ext>
              </a:extLst>
            </p:cNvPr>
            <p:cNvSpPr/>
            <p:nvPr userDrawn="1"/>
          </p:nvSpPr>
          <p:spPr>
            <a:xfrm flipV="1">
              <a:off x="7403811"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0" name="Arc 47">
              <a:extLst>
                <a:ext uri="{FF2B5EF4-FFF2-40B4-BE49-F238E27FC236}">
                  <a16:creationId xmlns:a16="http://schemas.microsoft.com/office/drawing/2014/main" id="{3132AA95-43B7-F6AC-E795-F71F3A89F25D}"/>
                </a:ext>
              </a:extLst>
            </p:cNvPr>
            <p:cNvSpPr/>
            <p:nvPr userDrawn="1"/>
          </p:nvSpPr>
          <p:spPr>
            <a:xfrm>
              <a:off x="3480378"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2" name="Arc 48">
              <a:extLst>
                <a:ext uri="{FF2B5EF4-FFF2-40B4-BE49-F238E27FC236}">
                  <a16:creationId xmlns:a16="http://schemas.microsoft.com/office/drawing/2014/main" id="{43694D3A-5612-11F3-B441-F789FD332443}"/>
                </a:ext>
              </a:extLst>
            </p:cNvPr>
            <p:cNvSpPr/>
            <p:nvPr userDrawn="1"/>
          </p:nvSpPr>
          <p:spPr>
            <a:xfrm flipV="1">
              <a:off x="4788189"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4" name="Arc 13">
              <a:extLst>
                <a:ext uri="{FF2B5EF4-FFF2-40B4-BE49-F238E27FC236}">
                  <a16:creationId xmlns:a16="http://schemas.microsoft.com/office/drawing/2014/main" id="{809976B3-B1A7-59BD-6B86-09A70BABBCF9}"/>
                </a:ext>
              </a:extLst>
            </p:cNvPr>
            <p:cNvSpPr/>
            <p:nvPr userDrawn="1"/>
          </p:nvSpPr>
          <p:spPr>
            <a:xfrm>
              <a:off x="3480378"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5" name="Arc 14">
              <a:extLst>
                <a:ext uri="{FF2B5EF4-FFF2-40B4-BE49-F238E27FC236}">
                  <a16:creationId xmlns:a16="http://schemas.microsoft.com/office/drawing/2014/main" id="{5950265B-9B14-9CA8-61A6-21DCC3A1AF1A}"/>
                </a:ext>
              </a:extLst>
            </p:cNvPr>
            <p:cNvSpPr/>
            <p:nvPr userDrawn="1"/>
          </p:nvSpPr>
          <p:spPr>
            <a:xfrm flipV="1">
              <a:off x="4788189"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6" name="Arc 15">
              <a:extLst>
                <a:ext uri="{FF2B5EF4-FFF2-40B4-BE49-F238E27FC236}">
                  <a16:creationId xmlns:a16="http://schemas.microsoft.com/office/drawing/2014/main" id="{2A615E95-7DE6-5147-0CF1-8B99E4355B73}"/>
                </a:ext>
              </a:extLst>
            </p:cNvPr>
            <p:cNvSpPr/>
            <p:nvPr userDrawn="1"/>
          </p:nvSpPr>
          <p:spPr>
            <a:xfrm>
              <a:off x="6096000"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7" name="Arc 16">
              <a:extLst>
                <a:ext uri="{FF2B5EF4-FFF2-40B4-BE49-F238E27FC236}">
                  <a16:creationId xmlns:a16="http://schemas.microsoft.com/office/drawing/2014/main" id="{3BA90852-7702-41AD-99B1-C60A497F740A}"/>
                </a:ext>
              </a:extLst>
            </p:cNvPr>
            <p:cNvSpPr/>
            <p:nvPr userDrawn="1"/>
          </p:nvSpPr>
          <p:spPr>
            <a:xfrm flipV="1">
              <a:off x="7403811"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18" name="Arc 17">
              <a:extLst>
                <a:ext uri="{FF2B5EF4-FFF2-40B4-BE49-F238E27FC236}">
                  <a16:creationId xmlns:a16="http://schemas.microsoft.com/office/drawing/2014/main" id="{574FE756-6EC0-DEBE-7D64-3CBA40AA2C7A}"/>
                </a:ext>
              </a:extLst>
            </p:cNvPr>
            <p:cNvSpPr/>
            <p:nvPr userDrawn="1"/>
          </p:nvSpPr>
          <p:spPr>
            <a:xfrm>
              <a:off x="8711622"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3849695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meline I60V8">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3E5D277-4339-C4D1-A41A-BB7B87063406}"/>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tx1"/>
              </a:solidFill>
            </a:endParaRPr>
          </a:p>
        </p:txBody>
      </p:sp>
      <p:sp>
        <p:nvSpPr>
          <p:cNvPr id="4" name="Title 1">
            <a:extLst>
              <a:ext uri="{FF2B5EF4-FFF2-40B4-BE49-F238E27FC236}">
                <a16:creationId xmlns:a16="http://schemas.microsoft.com/office/drawing/2014/main" id="{C260620B-EC8A-78D9-76D4-E4DE28BCEDE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48" name="Text Placeholder 47">
            <a:extLst>
              <a:ext uri="{FF2B5EF4-FFF2-40B4-BE49-F238E27FC236}">
                <a16:creationId xmlns:a16="http://schemas.microsoft.com/office/drawing/2014/main" id="{43BF1845-C70F-D3A9-7F86-DD4539DA6801}"/>
              </a:ext>
            </a:extLst>
          </p:cNvPr>
          <p:cNvSpPr>
            <a:spLocks noGrp="1" noChangeAspect="1"/>
          </p:cNvSpPr>
          <p:nvPr>
            <p:ph type="body" sz="quarter" idx="52" hasCustomPrompt="1"/>
          </p:nvPr>
        </p:nvSpPr>
        <p:spPr>
          <a:xfrm rot="13448084">
            <a:off x="2649883" y="3391833"/>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1" name="Text Placeholder 2">
            <a:extLst>
              <a:ext uri="{FF2B5EF4-FFF2-40B4-BE49-F238E27FC236}">
                <a16:creationId xmlns:a16="http://schemas.microsoft.com/office/drawing/2014/main" id="{D6C56DE8-B888-CF16-9037-81D79DF3294B}"/>
              </a:ext>
            </a:extLst>
          </p:cNvPr>
          <p:cNvSpPr>
            <a:spLocks noGrp="1"/>
          </p:cNvSpPr>
          <p:nvPr>
            <p:ph type="body" sz="quarter" idx="42"/>
          </p:nvPr>
        </p:nvSpPr>
        <p:spPr>
          <a:xfrm>
            <a:off x="1932893" y="2393276"/>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3" name="Text Placeholder 7">
            <a:extLst>
              <a:ext uri="{FF2B5EF4-FFF2-40B4-BE49-F238E27FC236}">
                <a16:creationId xmlns:a16="http://schemas.microsoft.com/office/drawing/2014/main" id="{6983499A-72B1-5BC3-FD8C-B9704ECFED19}"/>
              </a:ext>
            </a:extLst>
          </p:cNvPr>
          <p:cNvSpPr>
            <a:spLocks noGrp="1"/>
          </p:cNvSpPr>
          <p:nvPr>
            <p:ph type="body" sz="quarter" idx="43"/>
          </p:nvPr>
        </p:nvSpPr>
        <p:spPr>
          <a:xfrm>
            <a:off x="1932893" y="1803986"/>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54" name="Text Placeholder 7">
            <a:extLst>
              <a:ext uri="{FF2B5EF4-FFF2-40B4-BE49-F238E27FC236}">
                <a16:creationId xmlns:a16="http://schemas.microsoft.com/office/drawing/2014/main" id="{968F3835-9C63-EF19-32BD-25CE27F15DBC}"/>
              </a:ext>
            </a:extLst>
          </p:cNvPr>
          <p:cNvSpPr>
            <a:spLocks noGrp="1"/>
          </p:cNvSpPr>
          <p:nvPr>
            <p:ph type="body" sz="quarter" idx="54" hasCustomPrompt="1"/>
          </p:nvPr>
        </p:nvSpPr>
        <p:spPr>
          <a:xfrm>
            <a:off x="2154997"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2" name="Text Placeholder 47">
            <a:extLst>
              <a:ext uri="{FF2B5EF4-FFF2-40B4-BE49-F238E27FC236}">
                <a16:creationId xmlns:a16="http://schemas.microsoft.com/office/drawing/2014/main" id="{EB5770D7-7030-FB7F-94E7-5AF4EAD5E798}"/>
              </a:ext>
            </a:extLst>
          </p:cNvPr>
          <p:cNvSpPr>
            <a:spLocks noGrp="1" noChangeAspect="1"/>
          </p:cNvSpPr>
          <p:nvPr>
            <p:ph type="body" sz="quarter" idx="55" hasCustomPrompt="1"/>
          </p:nvPr>
        </p:nvSpPr>
        <p:spPr>
          <a:xfrm rot="2654128">
            <a:off x="3957717" y="4417845"/>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5" name="Text Placeholder 2">
            <a:extLst>
              <a:ext uri="{FF2B5EF4-FFF2-40B4-BE49-F238E27FC236}">
                <a16:creationId xmlns:a16="http://schemas.microsoft.com/office/drawing/2014/main" id="{E18CFAF6-66DD-C2A4-47C9-F2DA9576B276}"/>
              </a:ext>
            </a:extLst>
          </p:cNvPr>
          <p:cNvSpPr>
            <a:spLocks noGrp="1"/>
          </p:cNvSpPr>
          <p:nvPr>
            <p:ph type="body" sz="quarter" idx="56"/>
          </p:nvPr>
        </p:nvSpPr>
        <p:spPr>
          <a:xfrm>
            <a:off x="3243559" y="5361956"/>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6" name="Text Placeholder 7">
            <a:extLst>
              <a:ext uri="{FF2B5EF4-FFF2-40B4-BE49-F238E27FC236}">
                <a16:creationId xmlns:a16="http://schemas.microsoft.com/office/drawing/2014/main" id="{CC8E716D-90B8-CA11-6A5A-143DCA473AD2}"/>
              </a:ext>
            </a:extLst>
          </p:cNvPr>
          <p:cNvSpPr>
            <a:spLocks noGrp="1"/>
          </p:cNvSpPr>
          <p:nvPr>
            <p:ph type="body" sz="quarter" idx="57"/>
          </p:nvPr>
        </p:nvSpPr>
        <p:spPr>
          <a:xfrm>
            <a:off x="3243559" y="4772666"/>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7" name="Text Placeholder 7">
            <a:extLst>
              <a:ext uri="{FF2B5EF4-FFF2-40B4-BE49-F238E27FC236}">
                <a16:creationId xmlns:a16="http://schemas.microsoft.com/office/drawing/2014/main" id="{B14899CB-C957-6674-D467-C21BF65C33F2}"/>
              </a:ext>
            </a:extLst>
          </p:cNvPr>
          <p:cNvSpPr>
            <a:spLocks noGrp="1"/>
          </p:cNvSpPr>
          <p:nvPr>
            <p:ph type="body" sz="quarter" idx="58" hasCustomPrompt="1"/>
          </p:nvPr>
        </p:nvSpPr>
        <p:spPr>
          <a:xfrm>
            <a:off x="3462808"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8" name="Text Placeholder 47">
            <a:extLst>
              <a:ext uri="{FF2B5EF4-FFF2-40B4-BE49-F238E27FC236}">
                <a16:creationId xmlns:a16="http://schemas.microsoft.com/office/drawing/2014/main" id="{BD41D12A-BB8F-2D7A-39B6-B956CB4E7462}"/>
              </a:ext>
            </a:extLst>
          </p:cNvPr>
          <p:cNvSpPr>
            <a:spLocks noGrp="1" noChangeAspect="1"/>
          </p:cNvSpPr>
          <p:nvPr>
            <p:ph type="body" sz="quarter" idx="59" hasCustomPrompt="1"/>
          </p:nvPr>
        </p:nvSpPr>
        <p:spPr>
          <a:xfrm rot="13448719">
            <a:off x="5265551" y="3391833"/>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0" name="Text Placeholder 2">
            <a:extLst>
              <a:ext uri="{FF2B5EF4-FFF2-40B4-BE49-F238E27FC236}">
                <a16:creationId xmlns:a16="http://schemas.microsoft.com/office/drawing/2014/main" id="{EED16348-6A2B-F326-B6FC-52949BADA30A}"/>
              </a:ext>
            </a:extLst>
          </p:cNvPr>
          <p:cNvSpPr>
            <a:spLocks noGrp="1"/>
          </p:cNvSpPr>
          <p:nvPr>
            <p:ph type="body" sz="quarter" idx="60"/>
          </p:nvPr>
        </p:nvSpPr>
        <p:spPr>
          <a:xfrm>
            <a:off x="4554225" y="2480026"/>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2" name="Text Placeholder 7">
            <a:extLst>
              <a:ext uri="{FF2B5EF4-FFF2-40B4-BE49-F238E27FC236}">
                <a16:creationId xmlns:a16="http://schemas.microsoft.com/office/drawing/2014/main" id="{0CB5E748-88DA-972A-7E23-B4081D3EA6AD}"/>
              </a:ext>
            </a:extLst>
          </p:cNvPr>
          <p:cNvSpPr>
            <a:spLocks noGrp="1"/>
          </p:cNvSpPr>
          <p:nvPr>
            <p:ph type="body" sz="quarter" idx="61"/>
          </p:nvPr>
        </p:nvSpPr>
        <p:spPr>
          <a:xfrm>
            <a:off x="4554225" y="1890736"/>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14" name="Text Placeholder 7">
            <a:extLst>
              <a:ext uri="{FF2B5EF4-FFF2-40B4-BE49-F238E27FC236}">
                <a16:creationId xmlns:a16="http://schemas.microsoft.com/office/drawing/2014/main" id="{01102CDA-8A47-A8AC-BDA5-9F04B92148D0}"/>
              </a:ext>
            </a:extLst>
          </p:cNvPr>
          <p:cNvSpPr>
            <a:spLocks noGrp="1"/>
          </p:cNvSpPr>
          <p:nvPr>
            <p:ph type="body" sz="quarter" idx="62" hasCustomPrompt="1"/>
          </p:nvPr>
        </p:nvSpPr>
        <p:spPr>
          <a:xfrm>
            <a:off x="4770619"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15" name="Text Placeholder 47">
            <a:extLst>
              <a:ext uri="{FF2B5EF4-FFF2-40B4-BE49-F238E27FC236}">
                <a16:creationId xmlns:a16="http://schemas.microsoft.com/office/drawing/2014/main" id="{55594443-EB92-E0D5-F3E2-C880EE3795A9}"/>
              </a:ext>
            </a:extLst>
          </p:cNvPr>
          <p:cNvSpPr>
            <a:spLocks noGrp="1" noChangeAspect="1"/>
          </p:cNvSpPr>
          <p:nvPr>
            <p:ph type="body" sz="quarter" idx="63" hasCustomPrompt="1"/>
          </p:nvPr>
        </p:nvSpPr>
        <p:spPr>
          <a:xfrm rot="2654128">
            <a:off x="6573385" y="4417845"/>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16" name="Text Placeholder 2">
            <a:extLst>
              <a:ext uri="{FF2B5EF4-FFF2-40B4-BE49-F238E27FC236}">
                <a16:creationId xmlns:a16="http://schemas.microsoft.com/office/drawing/2014/main" id="{07106273-4D98-50DB-6C77-B7D5A9960CA7}"/>
              </a:ext>
            </a:extLst>
          </p:cNvPr>
          <p:cNvSpPr>
            <a:spLocks noGrp="1"/>
          </p:cNvSpPr>
          <p:nvPr>
            <p:ph type="body" sz="quarter" idx="64"/>
          </p:nvPr>
        </p:nvSpPr>
        <p:spPr>
          <a:xfrm>
            <a:off x="5864891" y="5475166"/>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17" name="Text Placeholder 7">
            <a:extLst>
              <a:ext uri="{FF2B5EF4-FFF2-40B4-BE49-F238E27FC236}">
                <a16:creationId xmlns:a16="http://schemas.microsoft.com/office/drawing/2014/main" id="{61E12DE1-CF11-5D63-7424-D0188B97872A}"/>
              </a:ext>
            </a:extLst>
          </p:cNvPr>
          <p:cNvSpPr>
            <a:spLocks noGrp="1"/>
          </p:cNvSpPr>
          <p:nvPr>
            <p:ph type="body" sz="quarter" idx="65"/>
          </p:nvPr>
        </p:nvSpPr>
        <p:spPr>
          <a:xfrm>
            <a:off x="5864891" y="4885876"/>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18" name="Text Placeholder 7">
            <a:extLst>
              <a:ext uri="{FF2B5EF4-FFF2-40B4-BE49-F238E27FC236}">
                <a16:creationId xmlns:a16="http://schemas.microsoft.com/office/drawing/2014/main" id="{DEB378B8-1872-6DE6-2E68-7792A86B5368}"/>
              </a:ext>
            </a:extLst>
          </p:cNvPr>
          <p:cNvSpPr>
            <a:spLocks noGrp="1"/>
          </p:cNvSpPr>
          <p:nvPr>
            <p:ph type="body" sz="quarter" idx="66" hasCustomPrompt="1"/>
          </p:nvPr>
        </p:nvSpPr>
        <p:spPr>
          <a:xfrm>
            <a:off x="6078430"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35" name="Text Placeholder 47">
            <a:extLst>
              <a:ext uri="{FF2B5EF4-FFF2-40B4-BE49-F238E27FC236}">
                <a16:creationId xmlns:a16="http://schemas.microsoft.com/office/drawing/2014/main" id="{09B0A2E9-7DFC-A403-67B9-2849667B3518}"/>
              </a:ext>
            </a:extLst>
          </p:cNvPr>
          <p:cNvSpPr>
            <a:spLocks noGrp="1" noChangeAspect="1"/>
          </p:cNvSpPr>
          <p:nvPr>
            <p:ph type="body" sz="quarter" idx="67" hasCustomPrompt="1"/>
          </p:nvPr>
        </p:nvSpPr>
        <p:spPr>
          <a:xfrm rot="13493207">
            <a:off x="7881219" y="3391833"/>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36" name="Text Placeholder 2">
            <a:extLst>
              <a:ext uri="{FF2B5EF4-FFF2-40B4-BE49-F238E27FC236}">
                <a16:creationId xmlns:a16="http://schemas.microsoft.com/office/drawing/2014/main" id="{2728E5DA-F7D5-4638-C6A4-89A4B637BC67}"/>
              </a:ext>
            </a:extLst>
          </p:cNvPr>
          <p:cNvSpPr>
            <a:spLocks noGrp="1"/>
          </p:cNvSpPr>
          <p:nvPr>
            <p:ph type="body" sz="quarter" idx="68"/>
          </p:nvPr>
        </p:nvSpPr>
        <p:spPr>
          <a:xfrm>
            <a:off x="7175557" y="2430813"/>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37" name="Text Placeholder 7">
            <a:extLst>
              <a:ext uri="{FF2B5EF4-FFF2-40B4-BE49-F238E27FC236}">
                <a16:creationId xmlns:a16="http://schemas.microsoft.com/office/drawing/2014/main" id="{1F680311-A7D4-BA9E-B8A3-3C0E2D35F4DD}"/>
              </a:ext>
            </a:extLst>
          </p:cNvPr>
          <p:cNvSpPr>
            <a:spLocks noGrp="1"/>
          </p:cNvSpPr>
          <p:nvPr>
            <p:ph type="body" sz="quarter" idx="69"/>
          </p:nvPr>
        </p:nvSpPr>
        <p:spPr>
          <a:xfrm>
            <a:off x="7175557" y="1841523"/>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38" name="Text Placeholder 7">
            <a:extLst>
              <a:ext uri="{FF2B5EF4-FFF2-40B4-BE49-F238E27FC236}">
                <a16:creationId xmlns:a16="http://schemas.microsoft.com/office/drawing/2014/main" id="{BF5ED435-4225-B01A-8661-4A55A282FA9A}"/>
              </a:ext>
            </a:extLst>
          </p:cNvPr>
          <p:cNvSpPr>
            <a:spLocks noGrp="1"/>
          </p:cNvSpPr>
          <p:nvPr>
            <p:ph type="body" sz="quarter" idx="70" hasCustomPrompt="1"/>
          </p:nvPr>
        </p:nvSpPr>
        <p:spPr>
          <a:xfrm>
            <a:off x="7386241"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39" name="Text Placeholder 47">
            <a:extLst>
              <a:ext uri="{FF2B5EF4-FFF2-40B4-BE49-F238E27FC236}">
                <a16:creationId xmlns:a16="http://schemas.microsoft.com/office/drawing/2014/main" id="{3DB161CE-460D-3343-DC31-E64C1B932C43}"/>
              </a:ext>
            </a:extLst>
          </p:cNvPr>
          <p:cNvSpPr>
            <a:spLocks noGrp="1" noChangeAspect="1"/>
          </p:cNvSpPr>
          <p:nvPr>
            <p:ph type="body" sz="quarter" idx="71" hasCustomPrompt="1"/>
          </p:nvPr>
        </p:nvSpPr>
        <p:spPr>
          <a:xfrm rot="2654128">
            <a:off x="9189052" y="4400725"/>
            <a:ext cx="219600" cy="219600"/>
          </a:xfrm>
          <a:custGeom>
            <a:avLst/>
            <a:gdLst>
              <a:gd name="connsiteX0" fmla="*/ 0 w 518532"/>
              <a:gd name="connsiteY0" fmla="*/ 0 h 518532"/>
              <a:gd name="connsiteX1" fmla="*/ 517527 w 518532"/>
              <a:gd name="connsiteY1" fmla="*/ 0 h 518532"/>
              <a:gd name="connsiteX2" fmla="*/ 518532 w 518532"/>
              <a:gd name="connsiteY2" fmla="*/ 19914 h 518532"/>
              <a:gd name="connsiteX3" fmla="*/ 19914 w 518532"/>
              <a:gd name="connsiteY3" fmla="*/ 518532 h 518532"/>
              <a:gd name="connsiteX4" fmla="*/ 0 w 518532"/>
              <a:gd name="connsiteY4" fmla="*/ 517526 h 51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32" h="518532">
                <a:moveTo>
                  <a:pt x="0" y="0"/>
                </a:moveTo>
                <a:lnTo>
                  <a:pt x="517527" y="0"/>
                </a:lnTo>
                <a:lnTo>
                  <a:pt x="518532" y="19914"/>
                </a:lnTo>
                <a:cubicBezTo>
                  <a:pt x="518532" y="295293"/>
                  <a:pt x="295293" y="518532"/>
                  <a:pt x="19914" y="518532"/>
                </a:cubicBezTo>
                <a:lnTo>
                  <a:pt x="0" y="517526"/>
                </a:lnTo>
                <a:close/>
              </a:path>
            </a:pathLst>
          </a:custGeom>
          <a:solidFill>
            <a:schemeClr val="accent1"/>
          </a:solidFill>
        </p:spPr>
        <p:txBody>
          <a:bodyPr wrap="square" anchor="ctr">
            <a:noAutofit/>
          </a:bodyPr>
          <a:lstStyle>
            <a:lvl1pPr algn="l">
              <a:lnSpc>
                <a:spcPct val="100000"/>
              </a:lnSpc>
              <a:spcBef>
                <a:spcPts val="0"/>
              </a:spcBef>
              <a:defRPr sz="1000">
                <a:solidFill>
                  <a:schemeClr val="accent1">
                    <a:alpha val="0"/>
                  </a:schemeClr>
                </a:solidFill>
              </a:defRPr>
            </a:lvl1pPr>
          </a:lstStyle>
          <a:p>
            <a:pPr lvl="0"/>
            <a:r>
              <a:rPr lang="en-GB" dirty="0"/>
              <a:t>.</a:t>
            </a:r>
          </a:p>
        </p:txBody>
      </p:sp>
      <p:sp>
        <p:nvSpPr>
          <p:cNvPr id="40" name="Text Placeholder 2">
            <a:extLst>
              <a:ext uri="{FF2B5EF4-FFF2-40B4-BE49-F238E27FC236}">
                <a16:creationId xmlns:a16="http://schemas.microsoft.com/office/drawing/2014/main" id="{0759DE18-144A-8D7C-1A17-991B5BBE1924}"/>
              </a:ext>
            </a:extLst>
          </p:cNvPr>
          <p:cNvSpPr>
            <a:spLocks noGrp="1"/>
          </p:cNvSpPr>
          <p:nvPr>
            <p:ph type="body" sz="quarter" idx="72"/>
          </p:nvPr>
        </p:nvSpPr>
        <p:spPr>
          <a:xfrm>
            <a:off x="8486225" y="5361956"/>
            <a:ext cx="1641522" cy="842400"/>
          </a:xfrm>
        </p:spPr>
        <p:txBody>
          <a:bodyPr>
            <a:noAutofit/>
          </a:bodyPr>
          <a:lstStyle>
            <a:lvl1pPr algn="ctr">
              <a:lnSpc>
                <a:spcPct val="100000"/>
              </a:lnSpc>
              <a:spcBef>
                <a:spcPts val="0"/>
              </a:spcBef>
              <a:defRPr sz="1200" b="0">
                <a:solidFill>
                  <a:schemeClr val="tx1"/>
                </a:solidFill>
              </a:defRPr>
            </a:lvl1pPr>
            <a:lvl2pPr>
              <a:lnSpc>
                <a:spcPct val="120000"/>
              </a:lnSpc>
              <a:defRPr>
                <a:solidFill>
                  <a:schemeClr val="tx1">
                    <a:lumMod val="85000"/>
                    <a:lumOff val="15000"/>
                  </a:schemeClr>
                </a:solidFill>
              </a:defRPr>
            </a:lvl2pPr>
            <a:lvl3pPr>
              <a:lnSpc>
                <a:spcPct val="120000"/>
              </a:lnSpc>
              <a:defRPr>
                <a:solidFill>
                  <a:schemeClr val="tx1">
                    <a:lumMod val="85000"/>
                    <a:lumOff val="15000"/>
                  </a:schemeClr>
                </a:solidFill>
              </a:defRPr>
            </a:lvl3pPr>
            <a:lvl4pPr>
              <a:lnSpc>
                <a:spcPct val="120000"/>
              </a:lnSpc>
              <a:defRPr>
                <a:solidFill>
                  <a:schemeClr val="tx1">
                    <a:lumMod val="85000"/>
                    <a:lumOff val="15000"/>
                  </a:schemeClr>
                </a:solidFill>
              </a:defRPr>
            </a:lvl4pPr>
            <a:lvl5pPr>
              <a:lnSpc>
                <a:spcPct val="120000"/>
              </a:lnSpc>
              <a:defRPr>
                <a:solidFill>
                  <a:schemeClr val="tx1">
                    <a:lumMod val="85000"/>
                    <a:lumOff val="15000"/>
                  </a:schemeClr>
                </a:solidFill>
              </a:defRPr>
            </a:lvl5pPr>
          </a:lstStyle>
          <a:p>
            <a:pPr lvl="0"/>
            <a:r>
              <a:rPr lang="en-US" dirty="0"/>
              <a:t>Click to edit Master text styles</a:t>
            </a:r>
          </a:p>
        </p:txBody>
      </p:sp>
      <p:sp>
        <p:nvSpPr>
          <p:cNvPr id="41" name="Text Placeholder 7">
            <a:extLst>
              <a:ext uri="{FF2B5EF4-FFF2-40B4-BE49-F238E27FC236}">
                <a16:creationId xmlns:a16="http://schemas.microsoft.com/office/drawing/2014/main" id="{48E68E70-1ECB-BC50-8395-F9DDC4B2544E}"/>
              </a:ext>
            </a:extLst>
          </p:cNvPr>
          <p:cNvSpPr>
            <a:spLocks noGrp="1"/>
          </p:cNvSpPr>
          <p:nvPr>
            <p:ph type="body" sz="quarter" idx="73"/>
          </p:nvPr>
        </p:nvSpPr>
        <p:spPr>
          <a:xfrm>
            <a:off x="8486225" y="4772666"/>
            <a:ext cx="1641522" cy="555053"/>
          </a:xfrm>
        </p:spPr>
        <p:txBody>
          <a:bodyPr anchor="ctr">
            <a:noAutofit/>
          </a:bodyPr>
          <a:lstStyle>
            <a:lvl1pPr algn="ctr">
              <a:lnSpc>
                <a:spcPct val="100000"/>
              </a:lnSpc>
              <a:spcBef>
                <a:spcPts val="0"/>
              </a:spcBef>
              <a:defRPr sz="1400">
                <a:solidFill>
                  <a:schemeClr val="tx1"/>
                </a:solidFill>
              </a:defRPr>
            </a:lvl1pPr>
          </a:lstStyle>
          <a:p>
            <a:pPr lvl="0"/>
            <a:r>
              <a:rPr lang="en-GB" dirty="0"/>
              <a:t>Click to edit Master text styles</a:t>
            </a:r>
          </a:p>
        </p:txBody>
      </p:sp>
      <p:sp>
        <p:nvSpPr>
          <p:cNvPr id="42" name="Text Placeholder 7">
            <a:extLst>
              <a:ext uri="{FF2B5EF4-FFF2-40B4-BE49-F238E27FC236}">
                <a16:creationId xmlns:a16="http://schemas.microsoft.com/office/drawing/2014/main" id="{A2A35910-E2BE-4554-252D-E74C9A812460}"/>
              </a:ext>
            </a:extLst>
          </p:cNvPr>
          <p:cNvSpPr>
            <a:spLocks noGrp="1"/>
          </p:cNvSpPr>
          <p:nvPr>
            <p:ph type="body" sz="quarter" idx="74" hasCustomPrompt="1"/>
          </p:nvPr>
        </p:nvSpPr>
        <p:spPr>
          <a:xfrm>
            <a:off x="8694052" y="3888226"/>
            <a:ext cx="1209600" cy="247321"/>
          </a:xfrm>
        </p:spPr>
        <p:txBody>
          <a:bodyPr anchor="ctr">
            <a:noAutofit/>
          </a:bodyPr>
          <a:lstStyle>
            <a:lvl1pPr algn="ctr">
              <a:lnSpc>
                <a:spcPct val="100000"/>
              </a:lnSpc>
              <a:spcBef>
                <a:spcPts val="0"/>
              </a:spcBef>
              <a:defRPr sz="1300">
                <a:solidFill>
                  <a:schemeClr val="tx1"/>
                </a:solidFill>
              </a:defRPr>
            </a:lvl1pPr>
          </a:lstStyle>
          <a:p>
            <a:pPr lvl="0"/>
            <a:r>
              <a:rPr lang="en-GB" dirty="0"/>
              <a:t>Milestone</a:t>
            </a:r>
          </a:p>
        </p:txBody>
      </p:sp>
      <p:sp>
        <p:nvSpPr>
          <p:cNvPr id="20" name="Arc 48">
            <a:extLst>
              <a:ext uri="{FF2B5EF4-FFF2-40B4-BE49-F238E27FC236}">
                <a16:creationId xmlns:a16="http://schemas.microsoft.com/office/drawing/2014/main" id="{CEB5FE85-6FBA-20D0-1BDD-1B48C13D527B}"/>
              </a:ext>
            </a:extLst>
          </p:cNvPr>
          <p:cNvSpPr/>
          <p:nvPr userDrawn="1"/>
        </p:nvSpPr>
        <p:spPr>
          <a:xfrm flipV="1">
            <a:off x="8644947"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1" name="Arc 47">
            <a:extLst>
              <a:ext uri="{FF2B5EF4-FFF2-40B4-BE49-F238E27FC236}">
                <a16:creationId xmlns:a16="http://schemas.microsoft.com/office/drawing/2014/main" id="{477598E1-DA42-DF6C-D390-9442D91A3849}"/>
              </a:ext>
            </a:extLst>
          </p:cNvPr>
          <p:cNvSpPr/>
          <p:nvPr userDrawn="1"/>
        </p:nvSpPr>
        <p:spPr>
          <a:xfrm>
            <a:off x="7337136"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2" name="Arc 47">
            <a:extLst>
              <a:ext uri="{FF2B5EF4-FFF2-40B4-BE49-F238E27FC236}">
                <a16:creationId xmlns:a16="http://schemas.microsoft.com/office/drawing/2014/main" id="{4D4C0585-1A77-62CE-F7D2-A88D285B9E8F}"/>
              </a:ext>
            </a:extLst>
          </p:cNvPr>
          <p:cNvSpPr/>
          <p:nvPr userDrawn="1"/>
        </p:nvSpPr>
        <p:spPr>
          <a:xfrm>
            <a:off x="4721514"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3" name="Arc 48">
            <a:extLst>
              <a:ext uri="{FF2B5EF4-FFF2-40B4-BE49-F238E27FC236}">
                <a16:creationId xmlns:a16="http://schemas.microsoft.com/office/drawing/2014/main" id="{B15E6F22-0A93-E807-318E-61A3BD2308AB}"/>
              </a:ext>
            </a:extLst>
          </p:cNvPr>
          <p:cNvSpPr/>
          <p:nvPr userDrawn="1"/>
        </p:nvSpPr>
        <p:spPr>
          <a:xfrm flipV="1">
            <a:off x="6029325"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4" name="Arc 47">
            <a:extLst>
              <a:ext uri="{FF2B5EF4-FFF2-40B4-BE49-F238E27FC236}">
                <a16:creationId xmlns:a16="http://schemas.microsoft.com/office/drawing/2014/main" id="{34EDB599-B1C4-46E9-9D03-7D1CEC80BE17}"/>
              </a:ext>
            </a:extLst>
          </p:cNvPr>
          <p:cNvSpPr/>
          <p:nvPr userDrawn="1"/>
        </p:nvSpPr>
        <p:spPr>
          <a:xfrm>
            <a:off x="2105892"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5" name="Arc 48">
            <a:extLst>
              <a:ext uri="{FF2B5EF4-FFF2-40B4-BE49-F238E27FC236}">
                <a16:creationId xmlns:a16="http://schemas.microsoft.com/office/drawing/2014/main" id="{5C440A63-4D8F-67DD-2DEF-65143B79D009}"/>
              </a:ext>
            </a:extLst>
          </p:cNvPr>
          <p:cNvSpPr/>
          <p:nvPr userDrawn="1"/>
        </p:nvSpPr>
        <p:spPr>
          <a:xfrm flipV="1">
            <a:off x="3413703" y="3357980"/>
            <a:ext cx="1307811" cy="1307812"/>
          </a:xfrm>
          <a:prstGeom prst="ellipse">
            <a:avLst/>
          </a:prstGeom>
          <a:ln w="571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6" name="Arc 25">
            <a:extLst>
              <a:ext uri="{FF2B5EF4-FFF2-40B4-BE49-F238E27FC236}">
                <a16:creationId xmlns:a16="http://schemas.microsoft.com/office/drawing/2014/main" id="{0DD9DB4A-7EFC-D3AB-644C-A57CF01BA020}"/>
              </a:ext>
            </a:extLst>
          </p:cNvPr>
          <p:cNvSpPr/>
          <p:nvPr userDrawn="1"/>
        </p:nvSpPr>
        <p:spPr>
          <a:xfrm>
            <a:off x="2105892"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7" name="Arc 26">
            <a:extLst>
              <a:ext uri="{FF2B5EF4-FFF2-40B4-BE49-F238E27FC236}">
                <a16:creationId xmlns:a16="http://schemas.microsoft.com/office/drawing/2014/main" id="{B439AEAC-92C3-822D-36EC-404450122AF0}"/>
              </a:ext>
            </a:extLst>
          </p:cNvPr>
          <p:cNvSpPr/>
          <p:nvPr userDrawn="1"/>
        </p:nvSpPr>
        <p:spPr>
          <a:xfrm flipV="1">
            <a:off x="3413703"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8" name="Arc 27">
            <a:extLst>
              <a:ext uri="{FF2B5EF4-FFF2-40B4-BE49-F238E27FC236}">
                <a16:creationId xmlns:a16="http://schemas.microsoft.com/office/drawing/2014/main" id="{03AB3AEB-F8B8-A8C9-C881-10B54C18FAFE}"/>
              </a:ext>
            </a:extLst>
          </p:cNvPr>
          <p:cNvSpPr/>
          <p:nvPr userDrawn="1"/>
        </p:nvSpPr>
        <p:spPr>
          <a:xfrm>
            <a:off x="4721514"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29" name="Arc 28">
            <a:extLst>
              <a:ext uri="{FF2B5EF4-FFF2-40B4-BE49-F238E27FC236}">
                <a16:creationId xmlns:a16="http://schemas.microsoft.com/office/drawing/2014/main" id="{7A65FA56-776F-B166-55F6-585D097CB22A}"/>
              </a:ext>
            </a:extLst>
          </p:cNvPr>
          <p:cNvSpPr/>
          <p:nvPr userDrawn="1"/>
        </p:nvSpPr>
        <p:spPr>
          <a:xfrm flipV="1">
            <a:off x="6029325"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30" name="Arc 29">
            <a:extLst>
              <a:ext uri="{FF2B5EF4-FFF2-40B4-BE49-F238E27FC236}">
                <a16:creationId xmlns:a16="http://schemas.microsoft.com/office/drawing/2014/main" id="{5F4B4F57-16C1-82D5-5C9C-24A167453427}"/>
              </a:ext>
            </a:extLst>
          </p:cNvPr>
          <p:cNvSpPr/>
          <p:nvPr userDrawn="1"/>
        </p:nvSpPr>
        <p:spPr>
          <a:xfrm>
            <a:off x="7337136" y="3357980"/>
            <a:ext cx="1307811" cy="1307812"/>
          </a:xfrm>
          <a:prstGeom prst="arc">
            <a:avLst>
              <a:gd name="adj1" fmla="val 10792152"/>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
        <p:nvSpPr>
          <p:cNvPr id="31" name="Arc 30">
            <a:extLst>
              <a:ext uri="{FF2B5EF4-FFF2-40B4-BE49-F238E27FC236}">
                <a16:creationId xmlns:a16="http://schemas.microsoft.com/office/drawing/2014/main" id="{DE41CE68-7913-183D-0F7B-DEA19B9ADD64}"/>
              </a:ext>
            </a:extLst>
          </p:cNvPr>
          <p:cNvSpPr/>
          <p:nvPr userDrawn="1"/>
        </p:nvSpPr>
        <p:spPr>
          <a:xfrm flipV="1">
            <a:off x="8644947" y="3357980"/>
            <a:ext cx="1307811" cy="1307812"/>
          </a:xfrm>
          <a:prstGeom prst="arc">
            <a:avLst>
              <a:gd name="adj1" fmla="val 10790197"/>
              <a:gd name="adj2" fmla="val 0"/>
            </a:avLst>
          </a:prstGeom>
          <a:ln w="57150"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64982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DCECCB84-F9BA-43D5-87BE-67443E8EF086}">
      <p15:sldGuideLst xmlns:p15="http://schemas.microsoft.com/office/powerpoint/2012/main">
        <p15:guide id="1" pos="5858" userDrawn="1">
          <p15:clr>
            <a:srgbClr val="FBAE40"/>
          </p15:clr>
        </p15:guide>
        <p15:guide id="2" pos="1731"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BA2527E0-94AA-C957-2E7B-4576A8C6BD96}"/>
              </a:ext>
            </a:extLst>
          </p:cNvPr>
          <p:cNvSpPr/>
          <p:nvPr userDrawn="1"/>
        </p:nvSpPr>
        <p:spPr>
          <a:xfrm rot="16200000" flipH="1">
            <a:off x="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ID"/>
          </a:p>
        </p:txBody>
      </p:sp>
      <p:cxnSp>
        <p:nvCxnSpPr>
          <p:cNvPr id="10" name="Straight Connector 9">
            <a:extLst>
              <a:ext uri="{FF2B5EF4-FFF2-40B4-BE49-F238E27FC236}">
                <a16:creationId xmlns:a16="http://schemas.microsoft.com/office/drawing/2014/main" id="{F44C63C5-B093-423F-EDE7-E256A8B7AD32}"/>
              </a:ext>
            </a:extLst>
          </p:cNvPr>
          <p:cNvCxnSpPr>
            <a:cxnSpLocks/>
          </p:cNvCxnSpPr>
          <p:nvPr userDrawn="1"/>
        </p:nvCxnSpPr>
        <p:spPr>
          <a:xfrm>
            <a:off x="6096000" y="0"/>
            <a:ext cx="0" cy="584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DE13565E-CF99-419F-AEC7-A62AF2E65B11}"/>
              </a:ext>
            </a:extLst>
          </p:cNvPr>
          <p:cNvSpPr/>
          <p:nvPr userDrawn="1"/>
        </p:nvSpPr>
        <p:spPr>
          <a:xfrm rot="5400000">
            <a:off x="9245600" y="-1360"/>
            <a:ext cx="2946400" cy="2946400"/>
          </a:xfrm>
          <a:custGeom>
            <a:avLst/>
            <a:gdLst>
              <a:gd name="connsiteX0" fmla="*/ 0 w 2946400"/>
              <a:gd name="connsiteY0" fmla="*/ 0 h 2946400"/>
              <a:gd name="connsiteX1" fmla="*/ 2881601 w 2946400"/>
              <a:gd name="connsiteY1" fmla="*/ 0 h 2946400"/>
              <a:gd name="connsiteX2" fmla="*/ 2897635 w 2946400"/>
              <a:gd name="connsiteY2" fmla="*/ 62356 h 2946400"/>
              <a:gd name="connsiteX3" fmla="*/ 2946400 w 2946400"/>
              <a:gd name="connsiteY3" fmla="*/ 546100 h 2946400"/>
              <a:gd name="connsiteX4" fmla="*/ 546100 w 2946400"/>
              <a:gd name="connsiteY4" fmla="*/ 2946400 h 2946400"/>
              <a:gd name="connsiteX5" fmla="*/ 62356 w 2946400"/>
              <a:gd name="connsiteY5" fmla="*/ 2897635 h 2946400"/>
              <a:gd name="connsiteX6" fmla="*/ 0 w 2946400"/>
              <a:gd name="connsiteY6" fmla="*/ 2881601 h 29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2946400">
                <a:moveTo>
                  <a:pt x="0" y="0"/>
                </a:moveTo>
                <a:lnTo>
                  <a:pt x="2881601" y="0"/>
                </a:lnTo>
                <a:lnTo>
                  <a:pt x="2897635" y="62356"/>
                </a:lnTo>
                <a:cubicBezTo>
                  <a:pt x="2929609" y="218610"/>
                  <a:pt x="2946400" y="380394"/>
                  <a:pt x="2946400" y="546100"/>
                </a:cubicBezTo>
                <a:cubicBezTo>
                  <a:pt x="2946400" y="1871749"/>
                  <a:pt x="1871749" y="2946400"/>
                  <a:pt x="546100" y="2946400"/>
                </a:cubicBezTo>
                <a:cubicBezTo>
                  <a:pt x="380394" y="2946400"/>
                  <a:pt x="218610" y="2929609"/>
                  <a:pt x="62356" y="2897635"/>
                </a:cubicBezTo>
                <a:lnTo>
                  <a:pt x="0" y="2881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 name="Title 1">
            <a:extLst>
              <a:ext uri="{FF2B5EF4-FFF2-40B4-BE49-F238E27FC236}">
                <a16:creationId xmlns:a16="http://schemas.microsoft.com/office/drawing/2014/main" id="{DB5048C8-BEDD-47F9-820F-7FAF2CE3E757}"/>
              </a:ext>
            </a:extLst>
          </p:cNvPr>
          <p:cNvSpPr>
            <a:spLocks noGrp="1"/>
          </p:cNvSpPr>
          <p:nvPr>
            <p:ph type="title"/>
          </p:nvPr>
        </p:nvSpPr>
        <p:spPr>
          <a:xfrm>
            <a:off x="587377" y="584200"/>
            <a:ext cx="11017246" cy="1767170"/>
          </a:xfrm>
          <a:prstGeom prst="rect">
            <a:avLst/>
          </a:prstGeom>
        </p:spPr>
        <p:txBody>
          <a:bodyPr anchor="b">
            <a:noAutofit/>
          </a:bodyPr>
          <a:lstStyle>
            <a:lvl1pPr algn="ctr">
              <a:defRPr>
                <a:solidFill>
                  <a:schemeClr val="tx1"/>
                </a:solidFill>
              </a:defRPr>
            </a:lvl1pPr>
          </a:lstStyle>
          <a:p>
            <a:r>
              <a:rPr lang="en-US" dirty="0"/>
              <a:t>Click to edit Master title style</a:t>
            </a:r>
            <a:endParaRPr lang="en-ID" dirty="0"/>
          </a:p>
        </p:txBody>
      </p:sp>
    </p:spTree>
    <p:extLst>
      <p:ext uri="{BB962C8B-B14F-4D97-AF65-F5344CB8AC3E}">
        <p14:creationId xmlns:p14="http://schemas.microsoft.com/office/powerpoint/2010/main" val="3848408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8DDC1-4AED-4152-E446-88A1FCC39F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E1D010-727C-2D5A-BC4C-1694AF3847D7}"/>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4" name="Footer Placeholder 3">
            <a:extLst>
              <a:ext uri="{FF2B5EF4-FFF2-40B4-BE49-F238E27FC236}">
                <a16:creationId xmlns:a16="http://schemas.microsoft.com/office/drawing/2014/main" id="{1632EBE8-E653-7AA7-5E21-7F1F9451DF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0577BF-8DF3-70DD-C06C-21E01106E23F}"/>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2122583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9D13ECA1-EBCC-5614-D342-9F4FB2100450}"/>
              </a:ext>
            </a:extLst>
          </p:cNvPr>
          <p:cNvSpPr/>
          <p:nvPr userDrawn="1"/>
        </p:nvSpPr>
        <p:spPr>
          <a:xfrm>
            <a:off x="0" y="0"/>
            <a:ext cx="2267714" cy="2267712"/>
          </a:xfrm>
          <a:custGeom>
            <a:avLst/>
            <a:gdLst>
              <a:gd name="connsiteX0" fmla="*/ 0 w 2267714"/>
              <a:gd name="connsiteY0" fmla="*/ 0 h 2267712"/>
              <a:gd name="connsiteX1" fmla="*/ 2263317 w 2267714"/>
              <a:gd name="connsiteY1" fmla="*/ 0 h 2267712"/>
              <a:gd name="connsiteX2" fmla="*/ 2267714 w 2267714"/>
              <a:gd name="connsiteY2" fmla="*/ 87089 h 2267712"/>
              <a:gd name="connsiteX3" fmla="*/ 87091 w 2267714"/>
              <a:gd name="connsiteY3" fmla="*/ 2267712 h 2267712"/>
              <a:gd name="connsiteX4" fmla="*/ 0 w 2267714"/>
              <a:gd name="connsiteY4" fmla="*/ 2263314 h 2267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714" h="2267712">
                <a:moveTo>
                  <a:pt x="0" y="0"/>
                </a:moveTo>
                <a:lnTo>
                  <a:pt x="2263317" y="0"/>
                </a:lnTo>
                <a:lnTo>
                  <a:pt x="2267714" y="87089"/>
                </a:lnTo>
                <a:cubicBezTo>
                  <a:pt x="2267714" y="1291414"/>
                  <a:pt x="1291416" y="2267712"/>
                  <a:pt x="87091" y="2267712"/>
                </a:cubicBezTo>
                <a:lnTo>
                  <a:pt x="0" y="22633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Tree>
    <p:extLst>
      <p:ext uri="{BB962C8B-B14F-4D97-AF65-F5344CB8AC3E}">
        <p14:creationId xmlns:p14="http://schemas.microsoft.com/office/powerpoint/2010/main" val="703989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rket Size S10V1">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F69506-FD8A-FE0C-0418-E27F291F84E8}"/>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5" name="Oval 4">
            <a:extLst>
              <a:ext uri="{FF2B5EF4-FFF2-40B4-BE49-F238E27FC236}">
                <a16:creationId xmlns:a16="http://schemas.microsoft.com/office/drawing/2014/main" id="{1174A8FD-63D9-CCBC-27A9-B4BD6C3E2A57}"/>
              </a:ext>
            </a:extLst>
          </p:cNvPr>
          <p:cNvSpPr/>
          <p:nvPr userDrawn="1"/>
        </p:nvSpPr>
        <p:spPr>
          <a:xfrm>
            <a:off x="757109" y="1703491"/>
            <a:ext cx="2971800" cy="2971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9">
            <a:extLst>
              <a:ext uri="{FF2B5EF4-FFF2-40B4-BE49-F238E27FC236}">
                <a16:creationId xmlns:a16="http://schemas.microsoft.com/office/drawing/2014/main" id="{BF5A76F7-4927-E019-A285-6FDB1CB651A4}"/>
              </a:ext>
            </a:extLst>
          </p:cNvPr>
          <p:cNvSpPr>
            <a:spLocks noGrp="1"/>
          </p:cNvSpPr>
          <p:nvPr>
            <p:ph type="body" sz="quarter" idx="15"/>
          </p:nvPr>
        </p:nvSpPr>
        <p:spPr>
          <a:xfrm>
            <a:off x="660401" y="4797425"/>
            <a:ext cx="3165216" cy="380670"/>
          </a:xfrm>
          <a:prstGeom prst="rect">
            <a:avLst/>
          </a:prstGeom>
        </p:spPr>
        <p:txBody>
          <a:bodyPr tIns="0" bIns="0" anchor="b">
            <a:noAutofit/>
          </a:bodyPr>
          <a:lstStyle>
            <a:lvl1pPr marL="0" indent="0" algn="ctr">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7" name="Text Placeholder 29">
            <a:extLst>
              <a:ext uri="{FF2B5EF4-FFF2-40B4-BE49-F238E27FC236}">
                <a16:creationId xmlns:a16="http://schemas.microsoft.com/office/drawing/2014/main" id="{53AA891A-70C9-3F49-8B27-B4FF192927BE}"/>
              </a:ext>
            </a:extLst>
          </p:cNvPr>
          <p:cNvSpPr>
            <a:spLocks noGrp="1"/>
          </p:cNvSpPr>
          <p:nvPr>
            <p:ph type="body" sz="quarter" idx="17"/>
          </p:nvPr>
        </p:nvSpPr>
        <p:spPr>
          <a:xfrm>
            <a:off x="660400" y="5250095"/>
            <a:ext cx="3165218" cy="995130"/>
          </a:xfrm>
          <a:prstGeom prst="rect">
            <a:avLst/>
          </a:prstGeom>
        </p:spPr>
        <p:txBody>
          <a:bodyPr tIns="0" bIns="0">
            <a:noAutofit/>
          </a:bodyPr>
          <a:lstStyle>
            <a:lvl1pPr marL="0" indent="0" algn="ctr">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8" name="Text Placeholder 6">
            <a:extLst>
              <a:ext uri="{FF2B5EF4-FFF2-40B4-BE49-F238E27FC236}">
                <a16:creationId xmlns:a16="http://schemas.microsoft.com/office/drawing/2014/main" id="{19F9A2E3-2E8C-C49F-1133-4E459E5BCF2B}"/>
              </a:ext>
            </a:extLst>
          </p:cNvPr>
          <p:cNvSpPr>
            <a:spLocks noGrp="1"/>
          </p:cNvSpPr>
          <p:nvPr>
            <p:ph type="body" sz="quarter" idx="35" hasCustomPrompt="1"/>
          </p:nvPr>
        </p:nvSpPr>
        <p:spPr>
          <a:xfrm>
            <a:off x="879478" y="2809299"/>
            <a:ext cx="2727064" cy="760184"/>
          </a:xfrm>
        </p:spPr>
        <p:txBody>
          <a:bodyPr anchor="ctr">
            <a:noAutofit/>
          </a:bodyPr>
          <a:lstStyle>
            <a:lvl1pPr marL="0" indent="0" algn="ctr">
              <a:buNone/>
              <a:defRPr sz="4800" b="1">
                <a:solidFill>
                  <a:schemeClr val="bg1"/>
                </a:solidFill>
                <a:latin typeface="+mj-lt"/>
              </a:defRPr>
            </a:lvl1pPr>
          </a:lstStyle>
          <a:p>
            <a:pPr lvl="0"/>
            <a:r>
              <a:rPr lang="en-US" dirty="0"/>
              <a:t>xx%</a:t>
            </a:r>
          </a:p>
        </p:txBody>
      </p:sp>
      <p:sp>
        <p:nvSpPr>
          <p:cNvPr id="9" name="Oval 8">
            <a:extLst>
              <a:ext uri="{FF2B5EF4-FFF2-40B4-BE49-F238E27FC236}">
                <a16:creationId xmlns:a16="http://schemas.microsoft.com/office/drawing/2014/main" id="{B6FB43B8-98B2-669B-D41E-4D8E15A1ACD5}"/>
              </a:ext>
            </a:extLst>
          </p:cNvPr>
          <p:cNvSpPr/>
          <p:nvPr userDrawn="1"/>
        </p:nvSpPr>
        <p:spPr>
          <a:xfrm>
            <a:off x="4555838" y="1882591"/>
            <a:ext cx="2613600" cy="2613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9">
            <a:extLst>
              <a:ext uri="{FF2B5EF4-FFF2-40B4-BE49-F238E27FC236}">
                <a16:creationId xmlns:a16="http://schemas.microsoft.com/office/drawing/2014/main" id="{494670D3-6B72-FB9C-AB2F-12D2055CAE64}"/>
              </a:ext>
            </a:extLst>
          </p:cNvPr>
          <p:cNvSpPr>
            <a:spLocks noGrp="1"/>
          </p:cNvSpPr>
          <p:nvPr>
            <p:ph type="body" sz="quarter" idx="36"/>
          </p:nvPr>
        </p:nvSpPr>
        <p:spPr>
          <a:xfrm>
            <a:off x="4280030" y="4797425"/>
            <a:ext cx="3165216" cy="380670"/>
          </a:xfrm>
          <a:prstGeom prst="rect">
            <a:avLst/>
          </a:prstGeom>
        </p:spPr>
        <p:txBody>
          <a:bodyPr tIns="0" bIns="0" anchor="b">
            <a:noAutofit/>
          </a:bodyPr>
          <a:lstStyle>
            <a:lvl1pPr marL="0" indent="0" algn="ctr">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11" name="Text Placeholder 29">
            <a:extLst>
              <a:ext uri="{FF2B5EF4-FFF2-40B4-BE49-F238E27FC236}">
                <a16:creationId xmlns:a16="http://schemas.microsoft.com/office/drawing/2014/main" id="{13FD948A-0283-8869-6C1D-A0F7715413B0}"/>
              </a:ext>
            </a:extLst>
          </p:cNvPr>
          <p:cNvSpPr>
            <a:spLocks noGrp="1"/>
          </p:cNvSpPr>
          <p:nvPr>
            <p:ph type="body" sz="quarter" idx="37"/>
          </p:nvPr>
        </p:nvSpPr>
        <p:spPr>
          <a:xfrm>
            <a:off x="4280029" y="5250095"/>
            <a:ext cx="3165218" cy="995130"/>
          </a:xfrm>
          <a:prstGeom prst="rect">
            <a:avLst/>
          </a:prstGeom>
        </p:spPr>
        <p:txBody>
          <a:bodyPr tIns="0" bIns="0">
            <a:noAutofit/>
          </a:bodyPr>
          <a:lstStyle>
            <a:lvl1pPr marL="0" indent="0" algn="ctr">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12" name="Text Placeholder 6">
            <a:extLst>
              <a:ext uri="{FF2B5EF4-FFF2-40B4-BE49-F238E27FC236}">
                <a16:creationId xmlns:a16="http://schemas.microsoft.com/office/drawing/2014/main" id="{31CD1028-A045-0038-177E-91B370D69111}"/>
              </a:ext>
            </a:extLst>
          </p:cNvPr>
          <p:cNvSpPr>
            <a:spLocks noGrp="1"/>
          </p:cNvSpPr>
          <p:nvPr>
            <p:ph type="body" sz="quarter" idx="38" hasCustomPrompt="1"/>
          </p:nvPr>
        </p:nvSpPr>
        <p:spPr>
          <a:xfrm>
            <a:off x="4648200" y="2809299"/>
            <a:ext cx="2428876" cy="760184"/>
          </a:xfrm>
        </p:spPr>
        <p:txBody>
          <a:bodyPr anchor="ctr">
            <a:noAutofit/>
          </a:bodyPr>
          <a:lstStyle>
            <a:lvl1pPr marL="0" indent="0" algn="ctr">
              <a:buNone/>
              <a:defRPr sz="4000" b="1">
                <a:solidFill>
                  <a:schemeClr val="bg1"/>
                </a:solidFill>
                <a:latin typeface="+mj-lt"/>
              </a:defRPr>
            </a:lvl1pPr>
          </a:lstStyle>
          <a:p>
            <a:pPr lvl="0"/>
            <a:r>
              <a:rPr lang="en-US" dirty="0"/>
              <a:t>xx%</a:t>
            </a:r>
          </a:p>
        </p:txBody>
      </p:sp>
      <p:sp>
        <p:nvSpPr>
          <p:cNvPr id="13" name="Oval 12">
            <a:extLst>
              <a:ext uri="{FF2B5EF4-FFF2-40B4-BE49-F238E27FC236}">
                <a16:creationId xmlns:a16="http://schemas.microsoft.com/office/drawing/2014/main" id="{6931A16D-BCAF-1819-7D97-0405279551C8}"/>
              </a:ext>
            </a:extLst>
          </p:cNvPr>
          <p:cNvSpPr/>
          <p:nvPr userDrawn="1"/>
        </p:nvSpPr>
        <p:spPr>
          <a:xfrm>
            <a:off x="8355466" y="2062591"/>
            <a:ext cx="2253600" cy="2253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F457FE96-6BF2-389B-01E1-FF8279A505C3}"/>
              </a:ext>
            </a:extLst>
          </p:cNvPr>
          <p:cNvSpPr>
            <a:spLocks noGrp="1"/>
          </p:cNvSpPr>
          <p:nvPr>
            <p:ph type="body" sz="quarter" idx="39"/>
          </p:nvPr>
        </p:nvSpPr>
        <p:spPr>
          <a:xfrm>
            <a:off x="7899658" y="4797425"/>
            <a:ext cx="3165216" cy="380670"/>
          </a:xfrm>
          <a:prstGeom prst="rect">
            <a:avLst/>
          </a:prstGeom>
        </p:spPr>
        <p:txBody>
          <a:bodyPr tIns="0" bIns="0" anchor="b">
            <a:noAutofit/>
          </a:bodyPr>
          <a:lstStyle>
            <a:lvl1pPr marL="0" indent="0" algn="ctr">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15" name="Text Placeholder 29">
            <a:extLst>
              <a:ext uri="{FF2B5EF4-FFF2-40B4-BE49-F238E27FC236}">
                <a16:creationId xmlns:a16="http://schemas.microsoft.com/office/drawing/2014/main" id="{A38330C0-5936-905D-0D75-B9AF0B620F1A}"/>
              </a:ext>
            </a:extLst>
          </p:cNvPr>
          <p:cNvSpPr>
            <a:spLocks noGrp="1"/>
          </p:cNvSpPr>
          <p:nvPr>
            <p:ph type="body" sz="quarter" idx="40"/>
          </p:nvPr>
        </p:nvSpPr>
        <p:spPr>
          <a:xfrm>
            <a:off x="7899657" y="5250095"/>
            <a:ext cx="3165218" cy="995130"/>
          </a:xfrm>
          <a:prstGeom prst="rect">
            <a:avLst/>
          </a:prstGeom>
        </p:spPr>
        <p:txBody>
          <a:bodyPr tIns="0" bIns="0">
            <a:noAutofit/>
          </a:bodyPr>
          <a:lstStyle>
            <a:lvl1pPr marL="0" indent="0" algn="ctr">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16" name="Text Placeholder 6">
            <a:extLst>
              <a:ext uri="{FF2B5EF4-FFF2-40B4-BE49-F238E27FC236}">
                <a16:creationId xmlns:a16="http://schemas.microsoft.com/office/drawing/2014/main" id="{FA567FD6-2E6C-A206-2A81-086BE712DF55}"/>
              </a:ext>
            </a:extLst>
          </p:cNvPr>
          <p:cNvSpPr>
            <a:spLocks noGrp="1"/>
          </p:cNvSpPr>
          <p:nvPr>
            <p:ph type="body" sz="quarter" idx="41" hasCustomPrompt="1"/>
          </p:nvPr>
        </p:nvSpPr>
        <p:spPr>
          <a:xfrm>
            <a:off x="8424636" y="2809299"/>
            <a:ext cx="2115260" cy="760184"/>
          </a:xfrm>
        </p:spPr>
        <p:txBody>
          <a:bodyPr anchor="ctr">
            <a:noAutofit/>
          </a:bodyPr>
          <a:lstStyle>
            <a:lvl1pPr marL="0" indent="0" algn="ctr">
              <a:buNone/>
              <a:defRPr sz="3200" b="1">
                <a:solidFill>
                  <a:schemeClr val="bg1"/>
                </a:solidFill>
                <a:latin typeface="+mj-lt"/>
              </a:defRPr>
            </a:lvl1pPr>
          </a:lstStyle>
          <a:p>
            <a:pPr lvl="0"/>
            <a:r>
              <a:rPr lang="en-US" dirty="0"/>
              <a:t>xx%</a:t>
            </a:r>
          </a:p>
        </p:txBody>
      </p:sp>
    </p:spTree>
    <p:extLst>
      <p:ext uri="{BB962C8B-B14F-4D97-AF65-F5344CB8AC3E}">
        <p14:creationId xmlns:p14="http://schemas.microsoft.com/office/powerpoint/2010/main" val="216161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arket Size S10V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77F5EEC-80F8-3CD4-0AB1-62F1FC5A133D}"/>
              </a:ext>
            </a:extLst>
          </p:cNvPr>
          <p:cNvSpPr>
            <a:spLocks noGrp="1"/>
          </p:cNvSpPr>
          <p:nvPr>
            <p:ph type="title"/>
          </p:nvPr>
        </p:nvSpPr>
        <p:spPr>
          <a:xfrm>
            <a:off x="587375" y="584200"/>
            <a:ext cx="9577388" cy="1109663"/>
          </a:xfrm>
          <a:prstGeom prst="rect">
            <a:avLst/>
          </a:prstGeom>
        </p:spPr>
        <p:txBody>
          <a:bodyPr>
            <a:noAutofit/>
          </a:bodyPr>
          <a:lstStyle>
            <a:lvl1pPr>
              <a:defRPr>
                <a:solidFill>
                  <a:schemeClr val="tx1"/>
                </a:solidFill>
              </a:defRPr>
            </a:lvl1pPr>
          </a:lstStyle>
          <a:p>
            <a:r>
              <a:rPr lang="en-US" dirty="0"/>
              <a:t>Click to edit Master title style</a:t>
            </a:r>
            <a:endParaRPr lang="en-ID" dirty="0"/>
          </a:p>
        </p:txBody>
      </p:sp>
      <p:sp>
        <p:nvSpPr>
          <p:cNvPr id="16" name="Oval 15">
            <a:extLst>
              <a:ext uri="{FF2B5EF4-FFF2-40B4-BE49-F238E27FC236}">
                <a16:creationId xmlns:a16="http://schemas.microsoft.com/office/drawing/2014/main" id="{06136803-5EF3-CCCC-C543-9E427874A85D}"/>
              </a:ext>
            </a:extLst>
          </p:cNvPr>
          <p:cNvSpPr/>
          <p:nvPr userDrawn="1"/>
        </p:nvSpPr>
        <p:spPr>
          <a:xfrm>
            <a:off x="4360677" y="3429148"/>
            <a:ext cx="2783840" cy="278384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F5F267B-039C-7289-ABD8-110FCCE33026}"/>
              </a:ext>
            </a:extLst>
          </p:cNvPr>
          <p:cNvSpPr/>
          <p:nvPr userDrawn="1"/>
        </p:nvSpPr>
        <p:spPr>
          <a:xfrm>
            <a:off x="4528449" y="3776020"/>
            <a:ext cx="2448296" cy="244829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6B916C9-B740-9379-CF81-75AD633274BA}"/>
              </a:ext>
            </a:extLst>
          </p:cNvPr>
          <p:cNvSpPr/>
          <p:nvPr userDrawn="1"/>
        </p:nvSpPr>
        <p:spPr>
          <a:xfrm>
            <a:off x="4697065" y="4124636"/>
            <a:ext cx="2111064" cy="211106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6">
            <a:extLst>
              <a:ext uri="{FF2B5EF4-FFF2-40B4-BE49-F238E27FC236}">
                <a16:creationId xmlns:a16="http://schemas.microsoft.com/office/drawing/2014/main" id="{57777E85-03F6-AA8C-F042-7715DDDBE5E4}"/>
              </a:ext>
            </a:extLst>
          </p:cNvPr>
          <p:cNvSpPr>
            <a:spLocks noGrp="1"/>
          </p:cNvSpPr>
          <p:nvPr>
            <p:ph type="body" sz="quarter" idx="41" hasCustomPrompt="1"/>
          </p:nvPr>
        </p:nvSpPr>
        <p:spPr>
          <a:xfrm>
            <a:off x="1722533" y="3898426"/>
            <a:ext cx="2115260" cy="553026"/>
          </a:xfrm>
        </p:spPr>
        <p:txBody>
          <a:bodyPr anchor="ctr">
            <a:noAutofit/>
          </a:bodyPr>
          <a:lstStyle>
            <a:lvl1pPr marL="0" indent="0" algn="r">
              <a:buNone/>
              <a:defRPr sz="3200" b="1">
                <a:solidFill>
                  <a:schemeClr val="tx1"/>
                </a:solidFill>
                <a:latin typeface="+mj-lt"/>
              </a:defRPr>
            </a:lvl1pPr>
          </a:lstStyle>
          <a:p>
            <a:pPr lvl="0"/>
            <a:r>
              <a:rPr lang="en-US" dirty="0"/>
              <a:t>xx%</a:t>
            </a:r>
          </a:p>
        </p:txBody>
      </p:sp>
      <p:sp>
        <p:nvSpPr>
          <p:cNvPr id="20" name="Text Placeholder 29">
            <a:extLst>
              <a:ext uri="{FF2B5EF4-FFF2-40B4-BE49-F238E27FC236}">
                <a16:creationId xmlns:a16="http://schemas.microsoft.com/office/drawing/2014/main" id="{D68F3DEE-BC53-F813-1727-422CA4CF917C}"/>
              </a:ext>
            </a:extLst>
          </p:cNvPr>
          <p:cNvSpPr>
            <a:spLocks noGrp="1"/>
          </p:cNvSpPr>
          <p:nvPr>
            <p:ph type="body" sz="quarter" idx="15"/>
          </p:nvPr>
        </p:nvSpPr>
        <p:spPr>
          <a:xfrm>
            <a:off x="3393069" y="2255062"/>
            <a:ext cx="4719056" cy="380670"/>
          </a:xfrm>
          <a:prstGeom prst="rect">
            <a:avLst/>
          </a:prstGeom>
        </p:spPr>
        <p:txBody>
          <a:bodyPr tIns="0" bIns="0" anchor="b">
            <a:noAutofit/>
          </a:bodyPr>
          <a:lstStyle>
            <a:lvl1pPr marL="0" indent="0" algn="ctr">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1" name="Text Placeholder 29">
            <a:extLst>
              <a:ext uri="{FF2B5EF4-FFF2-40B4-BE49-F238E27FC236}">
                <a16:creationId xmlns:a16="http://schemas.microsoft.com/office/drawing/2014/main" id="{4A74AAE9-9507-95BC-B1DA-3948E116B337}"/>
              </a:ext>
            </a:extLst>
          </p:cNvPr>
          <p:cNvSpPr>
            <a:spLocks noGrp="1"/>
          </p:cNvSpPr>
          <p:nvPr>
            <p:ph type="body" sz="quarter" idx="17"/>
          </p:nvPr>
        </p:nvSpPr>
        <p:spPr>
          <a:xfrm>
            <a:off x="3393068" y="2707732"/>
            <a:ext cx="4719058" cy="543618"/>
          </a:xfrm>
          <a:prstGeom prst="rect">
            <a:avLst/>
          </a:prstGeom>
        </p:spPr>
        <p:txBody>
          <a:bodyPr tIns="0" bIns="0">
            <a:noAutofit/>
          </a:bodyPr>
          <a:lstStyle>
            <a:lvl1pPr marL="0" indent="0" algn="ctr">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2" name="Text Placeholder 29">
            <a:extLst>
              <a:ext uri="{FF2B5EF4-FFF2-40B4-BE49-F238E27FC236}">
                <a16:creationId xmlns:a16="http://schemas.microsoft.com/office/drawing/2014/main" id="{83487AB4-15AC-CE01-915D-E13BDE4C3022}"/>
              </a:ext>
            </a:extLst>
          </p:cNvPr>
          <p:cNvSpPr>
            <a:spLocks noGrp="1"/>
          </p:cNvSpPr>
          <p:nvPr>
            <p:ph type="body" sz="quarter" idx="36"/>
          </p:nvPr>
        </p:nvSpPr>
        <p:spPr>
          <a:xfrm>
            <a:off x="672577" y="4523452"/>
            <a:ext cx="3165216" cy="380670"/>
          </a:xfrm>
          <a:prstGeom prst="rect">
            <a:avLst/>
          </a:prstGeom>
        </p:spPr>
        <p:txBody>
          <a:bodyPr tIns="0" bIns="0" anchor="b">
            <a:noAutofit/>
          </a:bodyPr>
          <a:lstStyle>
            <a:lvl1pPr marL="0" indent="0" algn="r">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3" name="Text Placeholder 29">
            <a:extLst>
              <a:ext uri="{FF2B5EF4-FFF2-40B4-BE49-F238E27FC236}">
                <a16:creationId xmlns:a16="http://schemas.microsoft.com/office/drawing/2014/main" id="{0206F3E3-C9BB-F3F6-BFA2-16BCF99BF810}"/>
              </a:ext>
            </a:extLst>
          </p:cNvPr>
          <p:cNvSpPr>
            <a:spLocks noGrp="1"/>
          </p:cNvSpPr>
          <p:nvPr>
            <p:ph type="body" sz="quarter" idx="37"/>
          </p:nvPr>
        </p:nvSpPr>
        <p:spPr>
          <a:xfrm>
            <a:off x="672575" y="4976122"/>
            <a:ext cx="3165218" cy="995130"/>
          </a:xfrm>
          <a:prstGeom prst="rect">
            <a:avLst/>
          </a:prstGeom>
        </p:spPr>
        <p:txBody>
          <a:bodyPr tIns="0" bIns="0">
            <a:noAutofit/>
          </a:bodyPr>
          <a:lstStyle>
            <a:lvl1pPr marL="0" indent="0" algn="r">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4" name="Text Placeholder 29">
            <a:extLst>
              <a:ext uri="{FF2B5EF4-FFF2-40B4-BE49-F238E27FC236}">
                <a16:creationId xmlns:a16="http://schemas.microsoft.com/office/drawing/2014/main" id="{C758637B-2B37-289A-2F1E-80486EC83B80}"/>
              </a:ext>
            </a:extLst>
          </p:cNvPr>
          <p:cNvSpPr>
            <a:spLocks noGrp="1"/>
          </p:cNvSpPr>
          <p:nvPr>
            <p:ph type="body" sz="quarter" idx="39"/>
          </p:nvPr>
        </p:nvSpPr>
        <p:spPr>
          <a:xfrm>
            <a:off x="7902657" y="4520912"/>
            <a:ext cx="3165216" cy="380670"/>
          </a:xfrm>
          <a:prstGeom prst="rect">
            <a:avLst/>
          </a:prstGeom>
        </p:spPr>
        <p:txBody>
          <a:bodyPr tIns="0" bIns="0" anchor="b">
            <a:noAutofit/>
          </a:bodyPr>
          <a:lstStyle>
            <a:lvl1pPr marL="0" indent="0" algn="l">
              <a:buNone/>
              <a:defRPr sz="1800" b="1">
                <a:latin typeface="+mn-lt"/>
                <a:ea typeface="Calibri" panose="020F0502020204030204" pitchFamily="34" charset="0"/>
                <a:cs typeface="Calibri" panose="020F0502020204030204" pitchFamily="34" charset="0"/>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5" name="Text Placeholder 29">
            <a:extLst>
              <a:ext uri="{FF2B5EF4-FFF2-40B4-BE49-F238E27FC236}">
                <a16:creationId xmlns:a16="http://schemas.microsoft.com/office/drawing/2014/main" id="{8913713B-7E16-6FBF-9995-3573671A6B46}"/>
              </a:ext>
            </a:extLst>
          </p:cNvPr>
          <p:cNvSpPr>
            <a:spLocks noGrp="1"/>
          </p:cNvSpPr>
          <p:nvPr>
            <p:ph type="body" sz="quarter" idx="40"/>
          </p:nvPr>
        </p:nvSpPr>
        <p:spPr>
          <a:xfrm>
            <a:off x="7902656" y="4973582"/>
            <a:ext cx="3165218" cy="995130"/>
          </a:xfrm>
          <a:prstGeom prst="rect">
            <a:avLst/>
          </a:prstGeom>
        </p:spPr>
        <p:txBody>
          <a:bodyPr tIns="0" bIns="0">
            <a:noAutofit/>
          </a:bodyPr>
          <a:lstStyle>
            <a:lvl1pPr marL="0" indent="0" algn="l">
              <a:buNone/>
              <a:defRPr sz="1600" b="0">
                <a:latin typeface="+mn-lt"/>
              </a:defRPr>
            </a:lvl1pPr>
            <a:lvl2pPr marL="457223" indent="0">
              <a:buNone/>
              <a:defRPr sz="733"/>
            </a:lvl2pPr>
            <a:lvl3pPr marL="914446" indent="0">
              <a:buNone/>
              <a:defRPr sz="700"/>
            </a:lvl3pPr>
            <a:lvl4pPr marL="1371669" indent="0">
              <a:buNone/>
              <a:defRPr sz="667"/>
            </a:lvl4pPr>
            <a:lvl5pPr marL="1828891" indent="0">
              <a:buNone/>
              <a:defRPr sz="667"/>
            </a:lvl5pPr>
          </a:lstStyle>
          <a:p>
            <a:pPr lvl="0"/>
            <a:r>
              <a:rPr lang="en-US" dirty="0"/>
              <a:t>Click to edit Master text styles</a:t>
            </a:r>
            <a:endParaRPr lang="en-ID" dirty="0"/>
          </a:p>
        </p:txBody>
      </p:sp>
      <p:sp>
        <p:nvSpPr>
          <p:cNvPr id="26" name="Text Placeholder 6">
            <a:extLst>
              <a:ext uri="{FF2B5EF4-FFF2-40B4-BE49-F238E27FC236}">
                <a16:creationId xmlns:a16="http://schemas.microsoft.com/office/drawing/2014/main" id="{84E32545-377D-6710-AA43-E9A54D6948BB}"/>
              </a:ext>
            </a:extLst>
          </p:cNvPr>
          <p:cNvSpPr>
            <a:spLocks noGrp="1"/>
          </p:cNvSpPr>
          <p:nvPr>
            <p:ph type="body" sz="quarter" idx="35" hasCustomPrompt="1"/>
          </p:nvPr>
        </p:nvSpPr>
        <p:spPr>
          <a:xfrm>
            <a:off x="4389065" y="1740252"/>
            <a:ext cx="2727064" cy="442809"/>
          </a:xfrm>
        </p:spPr>
        <p:txBody>
          <a:bodyPr anchor="ctr">
            <a:noAutofit/>
          </a:bodyPr>
          <a:lstStyle>
            <a:lvl1pPr marL="0" indent="0" algn="ctr">
              <a:buNone/>
              <a:defRPr sz="4800" b="1">
                <a:solidFill>
                  <a:schemeClr val="tx1"/>
                </a:solidFill>
                <a:latin typeface="+mj-lt"/>
              </a:defRPr>
            </a:lvl1pPr>
          </a:lstStyle>
          <a:p>
            <a:pPr lvl="0"/>
            <a:r>
              <a:rPr lang="en-US" dirty="0"/>
              <a:t>xx%</a:t>
            </a:r>
          </a:p>
        </p:txBody>
      </p:sp>
      <p:sp>
        <p:nvSpPr>
          <p:cNvPr id="27" name="Text Placeholder 6">
            <a:extLst>
              <a:ext uri="{FF2B5EF4-FFF2-40B4-BE49-F238E27FC236}">
                <a16:creationId xmlns:a16="http://schemas.microsoft.com/office/drawing/2014/main" id="{A05481B2-9222-E338-8868-A718B8EE7D97}"/>
              </a:ext>
            </a:extLst>
          </p:cNvPr>
          <p:cNvSpPr>
            <a:spLocks noGrp="1"/>
          </p:cNvSpPr>
          <p:nvPr>
            <p:ph type="body" sz="quarter" idx="38" hasCustomPrompt="1"/>
          </p:nvPr>
        </p:nvSpPr>
        <p:spPr>
          <a:xfrm>
            <a:off x="7902656" y="3895886"/>
            <a:ext cx="2428876" cy="553026"/>
          </a:xfrm>
        </p:spPr>
        <p:txBody>
          <a:bodyPr anchor="ctr">
            <a:noAutofit/>
          </a:bodyPr>
          <a:lstStyle>
            <a:lvl1pPr marL="0" indent="0" algn="l">
              <a:buNone/>
              <a:defRPr sz="4000" b="1">
                <a:solidFill>
                  <a:schemeClr val="tx1"/>
                </a:solidFill>
                <a:latin typeface="+mj-lt"/>
              </a:defRPr>
            </a:lvl1pPr>
          </a:lstStyle>
          <a:p>
            <a:pPr lvl="0"/>
            <a:r>
              <a:rPr lang="en-US" dirty="0"/>
              <a:t>xx%</a:t>
            </a:r>
          </a:p>
        </p:txBody>
      </p:sp>
      <p:cxnSp>
        <p:nvCxnSpPr>
          <p:cNvPr id="28" name="Straight Connector 27">
            <a:extLst>
              <a:ext uri="{FF2B5EF4-FFF2-40B4-BE49-F238E27FC236}">
                <a16:creationId xmlns:a16="http://schemas.microsoft.com/office/drawing/2014/main" id="{3BC85FE8-BEA6-2D5E-578F-224397A5F15E}"/>
              </a:ext>
            </a:extLst>
          </p:cNvPr>
          <p:cNvCxnSpPr>
            <a:cxnSpLocks/>
            <a:stCxn id="16" idx="0"/>
            <a:endCxn id="21" idx="2"/>
          </p:cNvCxnSpPr>
          <p:nvPr userDrawn="1"/>
        </p:nvCxnSpPr>
        <p:spPr>
          <a:xfrm flipV="1">
            <a:off x="5752597" y="3251350"/>
            <a:ext cx="0" cy="1777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10">
            <a:extLst>
              <a:ext uri="{FF2B5EF4-FFF2-40B4-BE49-F238E27FC236}">
                <a16:creationId xmlns:a16="http://schemas.microsoft.com/office/drawing/2014/main" id="{36D8684F-508C-B4D4-D86C-08453E961081}"/>
              </a:ext>
            </a:extLst>
          </p:cNvPr>
          <p:cNvCxnSpPr>
            <a:cxnSpLocks/>
            <a:stCxn id="19" idx="3"/>
            <a:endCxn id="17" idx="2"/>
          </p:cNvCxnSpPr>
          <p:nvPr userDrawn="1"/>
        </p:nvCxnSpPr>
        <p:spPr>
          <a:xfrm>
            <a:off x="3837793" y="4174939"/>
            <a:ext cx="690656" cy="825229"/>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12">
            <a:extLst>
              <a:ext uri="{FF2B5EF4-FFF2-40B4-BE49-F238E27FC236}">
                <a16:creationId xmlns:a16="http://schemas.microsoft.com/office/drawing/2014/main" id="{D8F3943F-A926-AAE9-892C-D0865CF825D3}"/>
              </a:ext>
            </a:extLst>
          </p:cNvPr>
          <p:cNvCxnSpPr>
            <a:cxnSpLocks/>
            <a:stCxn id="18" idx="6"/>
            <a:endCxn id="27" idx="1"/>
          </p:cNvCxnSpPr>
          <p:nvPr userDrawn="1"/>
        </p:nvCxnSpPr>
        <p:spPr>
          <a:xfrm flipV="1">
            <a:off x="6808129" y="4172399"/>
            <a:ext cx="1094527" cy="1007769"/>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51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56D8AB-6D12-B171-EE15-55E248A595E8}"/>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3" name="Footer Placeholder 2">
            <a:extLst>
              <a:ext uri="{FF2B5EF4-FFF2-40B4-BE49-F238E27FC236}">
                <a16:creationId xmlns:a16="http://schemas.microsoft.com/office/drawing/2014/main" id="{8BC396B9-93BE-3DB6-B228-BBF024A11E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D83674-41C1-D7C4-B8B8-FC250A177FE2}"/>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2028812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CD760-A9E3-7A0E-A5B7-CDA22F27E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80E4B3-9A32-82B2-4250-1F1E000AEF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DF9360-DADA-5304-DD6B-D71CB84C9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D6D41F-078E-7724-80CA-1B3859ABFD77}"/>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6" name="Footer Placeholder 5">
            <a:extLst>
              <a:ext uri="{FF2B5EF4-FFF2-40B4-BE49-F238E27FC236}">
                <a16:creationId xmlns:a16="http://schemas.microsoft.com/office/drawing/2014/main" id="{BB22D223-E0D1-3CE2-D3EA-ED26B249A4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284B8C-2285-E0C0-2BD6-A50341A1FAC4}"/>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4217294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7B9DE-A720-6C1D-FBAA-700F7C0955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501492-3D39-1774-562A-5497B7D428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E91CE6-FC2D-3A2B-09F4-80A21D0CFC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4D813A-9BAD-31CF-35A1-A61B19A03476}"/>
              </a:ext>
            </a:extLst>
          </p:cNvPr>
          <p:cNvSpPr>
            <a:spLocks noGrp="1"/>
          </p:cNvSpPr>
          <p:nvPr>
            <p:ph type="dt" sz="half" idx="10"/>
          </p:nvPr>
        </p:nvSpPr>
        <p:spPr/>
        <p:txBody>
          <a:bodyPr/>
          <a:lstStyle/>
          <a:p>
            <a:fld id="{0B305043-5729-4AB6-8832-988E76B0C1C9}" type="datetimeFigureOut">
              <a:rPr lang="en-US" smtClean="0"/>
              <a:t>12/15/2025</a:t>
            </a:fld>
            <a:endParaRPr lang="en-US"/>
          </a:p>
        </p:txBody>
      </p:sp>
      <p:sp>
        <p:nvSpPr>
          <p:cNvPr id="6" name="Footer Placeholder 5">
            <a:extLst>
              <a:ext uri="{FF2B5EF4-FFF2-40B4-BE49-F238E27FC236}">
                <a16:creationId xmlns:a16="http://schemas.microsoft.com/office/drawing/2014/main" id="{5EAF3D4D-B092-2E94-3E30-863D4B2039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6AD236-6CC2-3A76-B4FF-55ED124DD70E}"/>
              </a:ext>
            </a:extLst>
          </p:cNvPr>
          <p:cNvSpPr>
            <a:spLocks noGrp="1"/>
          </p:cNvSpPr>
          <p:nvPr>
            <p:ph type="sldNum" sz="quarter" idx="12"/>
          </p:nvPr>
        </p:nvSpPr>
        <p:spPr/>
        <p:txBody>
          <a:bodyPr/>
          <a:lstStyle/>
          <a:p>
            <a:fld id="{7E819A46-FED0-4CE6-A302-BC112BEDE651}" type="slidenum">
              <a:rPr lang="en-US" smtClean="0"/>
              <a:t>‹#›</a:t>
            </a:fld>
            <a:endParaRPr lang="en-US"/>
          </a:p>
        </p:txBody>
      </p:sp>
    </p:spTree>
    <p:extLst>
      <p:ext uri="{BB962C8B-B14F-4D97-AF65-F5344CB8AC3E}">
        <p14:creationId xmlns:p14="http://schemas.microsoft.com/office/powerpoint/2010/main" val="1203850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image" Target="../media/image1.jpeg"/><Relationship Id="rId5" Type="http://schemas.openxmlformats.org/officeDocument/2006/relationships/slideLayout" Target="../slideLayouts/slideLayout1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56D04-4400-71D5-708A-BADA650266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6F9BBA-D5D1-A93B-633F-41FD950542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D4E6A-8D4F-0298-1D67-BC55B8118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305043-5729-4AB6-8832-988E76B0C1C9}" type="datetimeFigureOut">
              <a:rPr lang="en-US" smtClean="0"/>
              <a:t>12/15/2025</a:t>
            </a:fld>
            <a:endParaRPr lang="en-US"/>
          </a:p>
        </p:txBody>
      </p:sp>
      <p:sp>
        <p:nvSpPr>
          <p:cNvPr id="5" name="Footer Placeholder 4">
            <a:extLst>
              <a:ext uri="{FF2B5EF4-FFF2-40B4-BE49-F238E27FC236}">
                <a16:creationId xmlns:a16="http://schemas.microsoft.com/office/drawing/2014/main" id="{60CC69D4-DBAE-74C2-7C3B-3B9BA58C19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8FF7DBC-5B88-77AA-6634-E37036B94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819A46-FED0-4CE6-A302-BC112BEDE651}" type="slidenum">
              <a:rPr lang="en-US" smtClean="0"/>
              <a:t>‹#›</a:t>
            </a:fld>
            <a:endParaRPr lang="en-US"/>
          </a:p>
        </p:txBody>
      </p:sp>
    </p:spTree>
    <p:extLst>
      <p:ext uri="{BB962C8B-B14F-4D97-AF65-F5344CB8AC3E}">
        <p14:creationId xmlns:p14="http://schemas.microsoft.com/office/powerpoint/2010/main" val="73745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hidden="1">
            <a:extLst>
              <a:ext uri="{FF2B5EF4-FFF2-40B4-BE49-F238E27FC236}">
                <a16:creationId xmlns:a16="http://schemas.microsoft.com/office/drawing/2014/main" id="{2B8E0697-403D-D5C2-0A51-9FA66EA1B72A}"/>
              </a:ext>
            </a:extLst>
          </p:cNvPr>
          <p:cNvGrpSpPr/>
          <p:nvPr userDrawn="1"/>
        </p:nvGrpSpPr>
        <p:grpSpPr>
          <a:xfrm>
            <a:off x="0" y="0"/>
            <a:ext cx="12192000" cy="6858000"/>
            <a:chOff x="0" y="0"/>
            <a:chExt cx="12192000" cy="6858000"/>
          </a:xfrm>
        </p:grpSpPr>
        <p:grpSp>
          <p:nvGrpSpPr>
            <p:cNvPr id="5" name="Group 4" hidden="1">
              <a:extLst>
                <a:ext uri="{FF2B5EF4-FFF2-40B4-BE49-F238E27FC236}">
                  <a16:creationId xmlns:a16="http://schemas.microsoft.com/office/drawing/2014/main" id="{86F42B89-FE7C-D214-D9AE-FB7CA0DF9F80}"/>
                </a:ext>
              </a:extLst>
            </p:cNvPr>
            <p:cNvGrpSpPr/>
            <p:nvPr userDrawn="1"/>
          </p:nvGrpSpPr>
          <p:grpSpPr>
            <a:xfrm>
              <a:off x="0" y="0"/>
              <a:ext cx="12192000" cy="6858000"/>
              <a:chOff x="0" y="0"/>
              <a:chExt cx="5166360" cy="6858000"/>
            </a:xfrm>
            <a:noFill/>
          </p:grpSpPr>
          <p:sp>
            <p:nvSpPr>
              <p:cNvPr id="7" name="Rectangle 6" hidden="1">
                <a:extLst>
                  <a:ext uri="{FF2B5EF4-FFF2-40B4-BE49-F238E27FC236}">
                    <a16:creationId xmlns:a16="http://schemas.microsoft.com/office/drawing/2014/main" id="{6CC6AFB1-B75B-D588-7378-CBD591940046}"/>
                  </a:ext>
                </a:extLst>
              </p:cNvPr>
              <p:cNvSpPr/>
              <p:nvPr userDrawn="1"/>
            </p:nvSpPr>
            <p:spPr>
              <a:xfrm>
                <a:off x="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7" hidden="1">
                <a:extLst>
                  <a:ext uri="{FF2B5EF4-FFF2-40B4-BE49-F238E27FC236}">
                    <a16:creationId xmlns:a16="http://schemas.microsoft.com/office/drawing/2014/main" id="{F3DDA3D8-2647-1660-E9D3-9427081EDFEB}"/>
                  </a:ext>
                </a:extLst>
              </p:cNvPr>
              <p:cNvSpPr/>
              <p:nvPr userDrawn="1"/>
            </p:nvSpPr>
            <p:spPr>
              <a:xfrm>
                <a:off x="86106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hidden="1">
                <a:extLst>
                  <a:ext uri="{FF2B5EF4-FFF2-40B4-BE49-F238E27FC236}">
                    <a16:creationId xmlns:a16="http://schemas.microsoft.com/office/drawing/2014/main" id="{71828DF8-3249-0C29-D169-015E44C92D46}"/>
                  </a:ext>
                </a:extLst>
              </p:cNvPr>
              <p:cNvSpPr/>
              <p:nvPr userDrawn="1"/>
            </p:nvSpPr>
            <p:spPr>
              <a:xfrm>
                <a:off x="172212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hidden="1">
                <a:extLst>
                  <a:ext uri="{FF2B5EF4-FFF2-40B4-BE49-F238E27FC236}">
                    <a16:creationId xmlns:a16="http://schemas.microsoft.com/office/drawing/2014/main" id="{267F813C-78EB-7AC8-FC45-4F562779C48F}"/>
                  </a:ext>
                </a:extLst>
              </p:cNvPr>
              <p:cNvSpPr/>
              <p:nvPr userDrawn="1"/>
            </p:nvSpPr>
            <p:spPr>
              <a:xfrm>
                <a:off x="258318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hidden="1">
                <a:extLst>
                  <a:ext uri="{FF2B5EF4-FFF2-40B4-BE49-F238E27FC236}">
                    <a16:creationId xmlns:a16="http://schemas.microsoft.com/office/drawing/2014/main" id="{B324A7B6-279A-79F0-ABCB-3E16D381375E}"/>
                  </a:ext>
                </a:extLst>
              </p:cNvPr>
              <p:cNvSpPr/>
              <p:nvPr userDrawn="1"/>
            </p:nvSpPr>
            <p:spPr>
              <a:xfrm>
                <a:off x="344424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hidden="1">
                <a:extLst>
                  <a:ext uri="{FF2B5EF4-FFF2-40B4-BE49-F238E27FC236}">
                    <a16:creationId xmlns:a16="http://schemas.microsoft.com/office/drawing/2014/main" id="{1526923E-7413-7340-99E3-DA0A4840EBD8}"/>
                  </a:ext>
                </a:extLst>
              </p:cNvPr>
              <p:cNvSpPr/>
              <p:nvPr userDrawn="1"/>
            </p:nvSpPr>
            <p:spPr>
              <a:xfrm>
                <a:off x="4305300" y="0"/>
                <a:ext cx="861060" cy="68580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Frame 5" hidden="1">
              <a:extLst>
                <a:ext uri="{FF2B5EF4-FFF2-40B4-BE49-F238E27FC236}">
                  <a16:creationId xmlns:a16="http://schemas.microsoft.com/office/drawing/2014/main" id="{FDF64820-FEB4-D058-0017-D1278CF90449}"/>
                </a:ext>
              </a:extLst>
            </p:cNvPr>
            <p:cNvSpPr/>
            <p:nvPr userDrawn="1"/>
          </p:nvSpPr>
          <p:spPr>
            <a:xfrm>
              <a:off x="0" y="0"/>
              <a:ext cx="12192000" cy="6858000"/>
            </a:xfrm>
            <a:prstGeom prst="frame">
              <a:avLst>
                <a:gd name="adj1" fmla="val 861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 name="Title Placeholder 1">
            <a:extLst>
              <a:ext uri="{FF2B5EF4-FFF2-40B4-BE49-F238E27FC236}">
                <a16:creationId xmlns:a16="http://schemas.microsoft.com/office/drawing/2014/main" id="{03ECAB1D-7C61-B1A0-AB2C-B508F78900A7}"/>
              </a:ext>
            </a:extLst>
          </p:cNvPr>
          <p:cNvSpPr>
            <a:spLocks noGrp="1"/>
          </p:cNvSpPr>
          <p:nvPr>
            <p:ph type="title"/>
          </p:nvPr>
        </p:nvSpPr>
        <p:spPr>
          <a:xfrm>
            <a:off x="550862" y="549275"/>
            <a:ext cx="11090276" cy="1325563"/>
          </a:xfrm>
          <a:prstGeom prst="rect">
            <a:avLst/>
          </a:prstGeom>
        </p:spPr>
        <p:txBody>
          <a:bodyPr vert="horz" lIns="91440" tIns="45720" rIns="91440" bIns="45720" rtlCol="0" anchor="ctr">
            <a:noAutofit/>
          </a:bodyPr>
          <a:lstStyle/>
          <a:p>
            <a:r>
              <a:rPr lang="en-US" dirty="0"/>
              <a:t>Click to edit Master title style</a:t>
            </a:r>
            <a:endParaRPr lang="en-ID" dirty="0"/>
          </a:p>
        </p:txBody>
      </p:sp>
      <p:sp>
        <p:nvSpPr>
          <p:cNvPr id="3" name="Text Placeholder 2">
            <a:extLst>
              <a:ext uri="{FF2B5EF4-FFF2-40B4-BE49-F238E27FC236}">
                <a16:creationId xmlns:a16="http://schemas.microsoft.com/office/drawing/2014/main" id="{9FD98A34-8A43-A6AC-9593-C4AE4F032ACD}"/>
              </a:ext>
            </a:extLst>
          </p:cNvPr>
          <p:cNvSpPr>
            <a:spLocks noGrp="1"/>
          </p:cNvSpPr>
          <p:nvPr>
            <p:ph type="body" idx="1"/>
          </p:nvPr>
        </p:nvSpPr>
        <p:spPr>
          <a:xfrm>
            <a:off x="550862" y="1874838"/>
            <a:ext cx="11090276" cy="4433887"/>
          </a:xfrm>
          <a:prstGeom prst="rect">
            <a:avLst/>
          </a:prstGeom>
        </p:spPr>
        <p:txBody>
          <a:bodyPr vert="horz" lIns="91440" tIns="45720" rIns="91440" bIns="45720" rtlCol="0">
            <a:noAutofit/>
          </a:bodyPr>
          <a:lstStyle/>
          <a:p>
            <a:pPr lvl="0"/>
            <a:r>
              <a:rPr lang="en-US" dirty="0"/>
              <a:t>Click to edit Master text styles</a:t>
            </a:r>
          </a:p>
          <a:p>
            <a:pPr lvl="1"/>
            <a:r>
              <a:rPr lang="en-US" dirty="0"/>
              <a:t>Click to edit Master text styles</a:t>
            </a:r>
          </a:p>
          <a:p>
            <a:pPr lvl="2"/>
            <a:r>
              <a:rPr lang="en-US" dirty="0"/>
              <a:t>Third level</a:t>
            </a:r>
          </a:p>
          <a:p>
            <a:pPr lvl="3"/>
            <a:r>
              <a:rPr lang="en-US" dirty="0"/>
              <a:t>Fourth level</a:t>
            </a:r>
          </a:p>
          <a:p>
            <a:pPr lvl="4"/>
            <a:r>
              <a:rPr lang="en-US" dirty="0"/>
              <a:t>Fifth level</a:t>
            </a:r>
            <a:endParaRPr lang="en-ID" dirty="0"/>
          </a:p>
        </p:txBody>
      </p:sp>
      <p:pic>
        <p:nvPicPr>
          <p:cNvPr id="8" name="Picture 7">
            <a:extLst>
              <a:ext uri="{FF2B5EF4-FFF2-40B4-BE49-F238E27FC236}">
                <a16:creationId xmlns:a16="http://schemas.microsoft.com/office/drawing/2014/main" id="{68E88FD4-43FA-F80D-DA99-3B57A0B99735}"/>
              </a:ext>
            </a:extLst>
          </p:cNvPr>
          <p:cNvPicPr>
            <a:picLocks noChangeAspect="1"/>
          </p:cNvPicPr>
          <p:nvPr userDrawn="1"/>
        </p:nvPicPr>
        <p:blipFill>
          <a:blip r:embed="rId53">
            <a:extLst>
              <a:ext uri="{28A0092B-C50C-407E-A947-70E740481C1C}">
                <a14:useLocalDpi xmlns:a14="http://schemas.microsoft.com/office/drawing/2010/main" val="0"/>
              </a:ext>
            </a:extLst>
          </a:blip>
          <a:stretch>
            <a:fillRect/>
          </a:stretch>
        </p:blipFill>
        <p:spPr>
          <a:xfrm>
            <a:off x="9949138" y="6377199"/>
            <a:ext cx="1772000" cy="430600"/>
          </a:xfrm>
          <a:prstGeom prst="rect">
            <a:avLst/>
          </a:prstGeom>
        </p:spPr>
      </p:pic>
    </p:spTree>
    <p:extLst>
      <p:ext uri="{BB962C8B-B14F-4D97-AF65-F5344CB8AC3E}">
        <p14:creationId xmlns:p14="http://schemas.microsoft.com/office/powerpoint/2010/main" val="3486867614"/>
      </p:ext>
    </p:extLst>
  </p:cSld>
  <p:clrMap bg1="lt1" tx1="dk1" bg2="lt2" tx2="dk2" accent1="accent1" accent2="accent2" accent3="accent3" accent4="accent4" accent5="accent5" accent6="accent6" hlink="hlink" folHlink="folHlink"/>
  <p:sldLayoutIdLst>
    <p:sldLayoutId id="2147483794" r:id="rId1"/>
    <p:sldLayoutId id="2147483880" r:id="rId2"/>
    <p:sldLayoutId id="2147483881" r:id="rId3"/>
    <p:sldLayoutId id="2147483857" r:id="rId4"/>
    <p:sldLayoutId id="2147483882" r:id="rId5"/>
    <p:sldLayoutId id="2147483883" r:id="rId6"/>
    <p:sldLayoutId id="2147483817" r:id="rId7"/>
    <p:sldLayoutId id="2147483875" r:id="rId8"/>
    <p:sldLayoutId id="2147483868" r:id="rId9"/>
    <p:sldLayoutId id="2147483886" r:id="rId10"/>
    <p:sldLayoutId id="2147483887" r:id="rId11"/>
    <p:sldLayoutId id="2147483874" r:id="rId12"/>
    <p:sldLayoutId id="2147483873" r:id="rId13"/>
    <p:sldLayoutId id="2147483872" r:id="rId14"/>
    <p:sldLayoutId id="2147483884" r:id="rId15"/>
    <p:sldLayoutId id="2147483885" r:id="rId16"/>
    <p:sldLayoutId id="2147483888" r:id="rId17"/>
    <p:sldLayoutId id="2147483889" r:id="rId18"/>
    <p:sldLayoutId id="2147483890" r:id="rId19"/>
    <p:sldLayoutId id="2147483891" r:id="rId20"/>
    <p:sldLayoutId id="2147483892" r:id="rId21"/>
    <p:sldLayoutId id="2147483893" r:id="rId22"/>
    <p:sldLayoutId id="2147483805" r:id="rId23"/>
    <p:sldLayoutId id="2147483814" r:id="rId24"/>
    <p:sldLayoutId id="2147483858" r:id="rId25"/>
    <p:sldLayoutId id="2147483850" r:id="rId26"/>
    <p:sldLayoutId id="2147483834" r:id="rId27"/>
    <p:sldLayoutId id="2147483809" r:id="rId28"/>
    <p:sldLayoutId id="2147483894" r:id="rId29"/>
    <p:sldLayoutId id="2147483811" r:id="rId30"/>
    <p:sldLayoutId id="2147483851" r:id="rId31"/>
    <p:sldLayoutId id="2147483869" r:id="rId32"/>
    <p:sldLayoutId id="2147483895" r:id="rId33"/>
    <p:sldLayoutId id="2147483852" r:id="rId34"/>
    <p:sldLayoutId id="2147483853" r:id="rId35"/>
    <p:sldLayoutId id="2147483854" r:id="rId36"/>
    <p:sldLayoutId id="2147483855" r:id="rId37"/>
    <p:sldLayoutId id="2147483870" r:id="rId38"/>
    <p:sldLayoutId id="2147483871" r:id="rId39"/>
    <p:sldLayoutId id="2147483864" r:id="rId40"/>
    <p:sldLayoutId id="2147483865" r:id="rId41"/>
    <p:sldLayoutId id="2147483866" r:id="rId42"/>
    <p:sldLayoutId id="2147483867" r:id="rId43"/>
    <p:sldLayoutId id="2147483876" r:id="rId44"/>
    <p:sldLayoutId id="2147483877" r:id="rId45"/>
    <p:sldLayoutId id="2147483878" r:id="rId46"/>
    <p:sldLayoutId id="2147483879" r:id="rId47"/>
    <p:sldLayoutId id="2147483859" r:id="rId48"/>
    <p:sldLayoutId id="2147483860" r:id="rId49"/>
    <p:sldLayoutId id="2147483896" r:id="rId50"/>
    <p:sldLayoutId id="2147483897" r:id="rId5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377" rtl="0" eaLnBrk="1" latinLnBrk="0" hangingPunct="1">
        <a:lnSpc>
          <a:spcPct val="120000"/>
        </a:lnSpc>
        <a:spcBef>
          <a:spcPts val="1000"/>
        </a:spcBef>
        <a:buFont typeface="Arial" panose="020B0604020202020204" pitchFamily="34" charset="0"/>
        <a:buNone/>
        <a:defRPr sz="1200" b="1" kern="1200">
          <a:solidFill>
            <a:schemeClr val="tx1"/>
          </a:solidFill>
          <a:latin typeface="+mn-lt"/>
          <a:ea typeface="+mn-ea"/>
          <a:cs typeface="+mn-cs"/>
        </a:defRPr>
      </a:lvl1pPr>
      <a:lvl2pPr marL="457189" indent="0" algn="l" defTabSz="914377" rtl="0" eaLnBrk="1" latinLnBrk="0" hangingPunct="1">
        <a:lnSpc>
          <a:spcPct val="120000"/>
        </a:lnSpc>
        <a:spcBef>
          <a:spcPts val="500"/>
        </a:spcBef>
        <a:buFont typeface="Arial" panose="020B0604020202020204" pitchFamily="34" charset="0"/>
        <a:buNone/>
        <a:defRPr sz="1100" kern="1200">
          <a:solidFill>
            <a:schemeClr val="tx1"/>
          </a:solidFill>
          <a:latin typeface="+mn-lt"/>
          <a:ea typeface="+mn-ea"/>
          <a:cs typeface="+mn-cs"/>
        </a:defRPr>
      </a:lvl2pPr>
      <a:lvl3pPr marL="914377" indent="0" algn="l" defTabSz="914377" rtl="0" eaLnBrk="1" latinLnBrk="0" hangingPunct="1">
        <a:lnSpc>
          <a:spcPct val="120000"/>
        </a:lnSpc>
        <a:spcBef>
          <a:spcPts val="500"/>
        </a:spcBef>
        <a:buFont typeface="Arial" panose="020B0604020202020204" pitchFamily="34" charset="0"/>
        <a:buNone/>
        <a:defRPr sz="1050" kern="1200">
          <a:solidFill>
            <a:schemeClr val="tx1"/>
          </a:solidFill>
          <a:latin typeface="+mn-lt"/>
          <a:ea typeface="+mn-ea"/>
          <a:cs typeface="+mn-cs"/>
        </a:defRPr>
      </a:lvl3pPr>
      <a:lvl4pPr marL="1371566" indent="0" algn="l" defTabSz="914377"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4pPr>
      <a:lvl5pPr marL="1828755" indent="0" algn="l" defTabSz="914377"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368" userDrawn="1">
          <p15:clr>
            <a:srgbClr val="F26B43"/>
          </p15:clr>
        </p15:guide>
        <p15:guide id="4" pos="370" userDrawn="1">
          <p15:clr>
            <a:srgbClr val="F26B43"/>
          </p15:clr>
        </p15:guide>
        <p15:guide id="5" pos="7310" userDrawn="1">
          <p15:clr>
            <a:srgbClr val="F26B43"/>
          </p15:clr>
        </p15:guide>
        <p15:guide id="6" orient="horz" pos="3952" userDrawn="1">
          <p15:clr>
            <a:srgbClr val="F26B43"/>
          </p15:clr>
        </p15:guide>
        <p15:guide id="7" pos="1277" userDrawn="1">
          <p15:clr>
            <a:srgbClr val="F26B43"/>
          </p15:clr>
        </p15:guide>
        <p15:guide id="8" pos="2570" userDrawn="1">
          <p15:clr>
            <a:srgbClr val="F26B43"/>
          </p15:clr>
        </p15:guide>
        <p15:guide id="9" pos="5110" userDrawn="1">
          <p15:clr>
            <a:srgbClr val="F26B43"/>
          </p15:clr>
        </p15:guide>
        <p15:guide id="10" pos="640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0E0645-4041-C344-3EE6-C9BF4B4188A7}"/>
              </a:ext>
            </a:extLst>
          </p:cNvPr>
          <p:cNvSpPr>
            <a:spLocks noGrp="1"/>
          </p:cNvSpPr>
          <p:nvPr>
            <p:ph type="ctrTitle"/>
          </p:nvPr>
        </p:nvSpPr>
        <p:spPr>
          <a:xfrm>
            <a:off x="1285241" y="1008993"/>
            <a:ext cx="9231410" cy="3542045"/>
          </a:xfrm>
        </p:spPr>
        <p:txBody>
          <a:bodyPr anchor="b">
            <a:normAutofit/>
          </a:bodyPr>
          <a:lstStyle/>
          <a:p>
            <a:pPr algn="l"/>
            <a:r>
              <a:rPr lang="en-US" sz="11500"/>
              <a:t>NEW HIRE PACKET</a:t>
            </a:r>
          </a:p>
        </p:txBody>
      </p:sp>
      <p:sp>
        <p:nvSpPr>
          <p:cNvPr id="3" name="Subtitle 2">
            <a:extLst>
              <a:ext uri="{FF2B5EF4-FFF2-40B4-BE49-F238E27FC236}">
                <a16:creationId xmlns:a16="http://schemas.microsoft.com/office/drawing/2014/main" id="{FF6CAE71-CCCF-3C21-A9E7-CA1DAF1FA482}"/>
              </a:ext>
            </a:extLst>
          </p:cNvPr>
          <p:cNvSpPr>
            <a:spLocks noGrp="1"/>
          </p:cNvSpPr>
          <p:nvPr>
            <p:ph type="subTitle" idx="1"/>
          </p:nvPr>
        </p:nvSpPr>
        <p:spPr>
          <a:xfrm>
            <a:off x="1285241" y="4582814"/>
            <a:ext cx="7291479" cy="1312657"/>
          </a:xfrm>
        </p:spPr>
        <p:txBody>
          <a:bodyPr anchor="t">
            <a:normAutofit/>
          </a:bodyPr>
          <a:lstStyle/>
          <a:p>
            <a:pPr algn="l"/>
            <a:r>
              <a:rPr lang="en-US" sz="2200" dirty="0"/>
              <a:t>We all have different situations, pay cycles, benefits, handbook rules, etc. The scenarios in my presentation will be based on my county’s policies and my own methods.</a:t>
            </a:r>
          </a:p>
        </p:txBody>
      </p:sp>
    </p:spTree>
    <p:extLst>
      <p:ext uri="{BB962C8B-B14F-4D97-AF65-F5344CB8AC3E}">
        <p14:creationId xmlns:p14="http://schemas.microsoft.com/office/powerpoint/2010/main" val="12628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2B261B-BB2F-2D15-13F1-82A73F90C8AE}"/>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7541CC-DF44-430B-ED0A-5BCF30EDBAF4}"/>
              </a:ext>
            </a:extLst>
          </p:cNvPr>
          <p:cNvSpPr>
            <a:spLocks noGrp="1"/>
          </p:cNvSpPr>
          <p:nvPr>
            <p:ph type="title"/>
          </p:nvPr>
        </p:nvSpPr>
        <p:spPr>
          <a:xfrm>
            <a:off x="841248" y="334644"/>
            <a:ext cx="10509504" cy="1076914"/>
          </a:xfrm>
        </p:spPr>
        <p:txBody>
          <a:bodyPr anchor="ctr">
            <a:normAutofit/>
          </a:bodyPr>
          <a:lstStyle/>
          <a:p>
            <a:r>
              <a:rPr lang="en-US" sz="3200" dirty="0"/>
              <a:t>Reimbursing The Employee For Deductions.</a:t>
            </a:r>
          </a:p>
        </p:txBody>
      </p:sp>
      <p:sp>
        <p:nvSpPr>
          <p:cNvPr id="39" name="Rectangle 38">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 name="Rectangle 40">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190B3167-1023-D092-D8A6-5D23B23CDF98}"/>
              </a:ext>
            </a:extLst>
          </p:cNvPr>
          <p:cNvGrpSpPr/>
          <p:nvPr/>
        </p:nvGrpSpPr>
        <p:grpSpPr>
          <a:xfrm>
            <a:off x="283469" y="1847424"/>
            <a:ext cx="11588490" cy="4589953"/>
            <a:chOff x="283469" y="1554816"/>
            <a:chExt cx="11588490" cy="4589953"/>
          </a:xfrm>
        </p:grpSpPr>
        <p:sp>
          <p:nvSpPr>
            <p:cNvPr id="4" name="Freeform: Shape 3">
              <a:extLst>
                <a:ext uri="{FF2B5EF4-FFF2-40B4-BE49-F238E27FC236}">
                  <a16:creationId xmlns:a16="http://schemas.microsoft.com/office/drawing/2014/main" id="{E35CA6C9-8CF0-1CBC-3713-3D570EC22A22}"/>
                </a:ext>
              </a:extLst>
            </p:cNvPr>
            <p:cNvSpPr/>
            <p:nvPr/>
          </p:nvSpPr>
          <p:spPr>
            <a:xfrm>
              <a:off x="301754" y="1567858"/>
              <a:ext cx="629168" cy="986037"/>
            </a:xfrm>
            <a:custGeom>
              <a:avLst/>
              <a:gdLst>
                <a:gd name="csX0" fmla="*/ 0 w 872688"/>
                <a:gd name="csY0" fmla="*/ 0 h 610881"/>
                <a:gd name="csX1" fmla="*/ 567248 w 872688"/>
                <a:gd name="csY1" fmla="*/ 0 h 610881"/>
                <a:gd name="csX2" fmla="*/ 872688 w 872688"/>
                <a:gd name="csY2" fmla="*/ 305441 h 610881"/>
                <a:gd name="csX3" fmla="*/ 567248 w 872688"/>
                <a:gd name="csY3" fmla="*/ 610881 h 610881"/>
                <a:gd name="csX4" fmla="*/ 0 w 872688"/>
                <a:gd name="csY4" fmla="*/ 610881 h 610881"/>
                <a:gd name="csX5" fmla="*/ 305441 w 872688"/>
                <a:gd name="csY5" fmla="*/ 305441 h 610881"/>
                <a:gd name="csX6" fmla="*/ 0 w 872688"/>
                <a:gd name="csY6" fmla="*/ 0 h 6108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2688" h="610881">
                  <a:moveTo>
                    <a:pt x="872687" y="0"/>
                  </a:moveTo>
                  <a:lnTo>
                    <a:pt x="872687" y="397073"/>
                  </a:lnTo>
                  <a:lnTo>
                    <a:pt x="436343" y="610881"/>
                  </a:lnTo>
                  <a:lnTo>
                    <a:pt x="1" y="397073"/>
                  </a:lnTo>
                  <a:lnTo>
                    <a:pt x="1" y="0"/>
                  </a:lnTo>
                  <a:lnTo>
                    <a:pt x="436343" y="213809"/>
                  </a:lnTo>
                  <a:lnTo>
                    <a:pt x="872687"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161" tIns="315602" rIns="10160" bIns="315600" numCol="1" spcCol="1270" anchor="ctr" anchorCtr="0">
              <a:noAutofit/>
            </a:bodyPr>
            <a:lstStyle/>
            <a:p>
              <a:pPr marL="0" lvl="0" indent="0" algn="ctr" defTabSz="711200">
                <a:lnSpc>
                  <a:spcPct val="90000"/>
                </a:lnSpc>
                <a:spcBef>
                  <a:spcPct val="0"/>
                </a:spcBef>
                <a:spcAft>
                  <a:spcPct val="35000"/>
                </a:spcAft>
                <a:buNone/>
              </a:pPr>
              <a:r>
                <a:rPr lang="en-US" sz="2000" kern="1200" dirty="0"/>
                <a:t>Know</a:t>
              </a:r>
            </a:p>
          </p:txBody>
        </p:sp>
        <p:sp>
          <p:nvSpPr>
            <p:cNvPr id="5" name="Freeform: Shape 4">
              <a:extLst>
                <a:ext uri="{FF2B5EF4-FFF2-40B4-BE49-F238E27FC236}">
                  <a16:creationId xmlns:a16="http://schemas.microsoft.com/office/drawing/2014/main" id="{015E72B2-EEB8-52C2-C6B6-3DAEB9815E90}"/>
                </a:ext>
              </a:extLst>
            </p:cNvPr>
            <p:cNvSpPr/>
            <p:nvPr/>
          </p:nvSpPr>
          <p:spPr>
            <a:xfrm>
              <a:off x="930920" y="1554816"/>
              <a:ext cx="10922749" cy="645154"/>
            </a:xfrm>
            <a:custGeom>
              <a:avLst/>
              <a:gdLst>
                <a:gd name="csX0" fmla="*/ 117301 w 703789"/>
                <a:gd name="csY0" fmla="*/ 0 h 10061932"/>
                <a:gd name="csX1" fmla="*/ 586488 w 703789"/>
                <a:gd name="csY1" fmla="*/ 0 h 10061932"/>
                <a:gd name="csX2" fmla="*/ 703789 w 703789"/>
                <a:gd name="csY2" fmla="*/ 117301 h 10061932"/>
                <a:gd name="csX3" fmla="*/ 703789 w 703789"/>
                <a:gd name="csY3" fmla="*/ 10061932 h 10061932"/>
                <a:gd name="csX4" fmla="*/ 703789 w 703789"/>
                <a:gd name="csY4" fmla="*/ 10061932 h 10061932"/>
                <a:gd name="csX5" fmla="*/ 0 w 703789"/>
                <a:gd name="csY5" fmla="*/ 10061932 h 10061932"/>
                <a:gd name="csX6" fmla="*/ 0 w 703789"/>
                <a:gd name="csY6" fmla="*/ 10061932 h 10061932"/>
                <a:gd name="csX7" fmla="*/ 0 w 703789"/>
                <a:gd name="csY7" fmla="*/ 117301 h 10061932"/>
                <a:gd name="csX8" fmla="*/ 117301 w 703789"/>
                <a:gd name="csY8" fmla="*/ 0 h 10061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03789" h="10061932">
                  <a:moveTo>
                    <a:pt x="703789" y="1677034"/>
                  </a:moveTo>
                  <a:lnTo>
                    <a:pt x="703789" y="8384898"/>
                  </a:lnTo>
                  <a:cubicBezTo>
                    <a:pt x="703789" y="9311101"/>
                    <a:pt x="700116" y="10061925"/>
                    <a:pt x="695584" y="10061925"/>
                  </a:cubicBezTo>
                  <a:lnTo>
                    <a:pt x="0" y="10061925"/>
                  </a:lnTo>
                  <a:lnTo>
                    <a:pt x="0" y="10061925"/>
                  </a:lnTo>
                  <a:lnTo>
                    <a:pt x="0" y="7"/>
                  </a:lnTo>
                  <a:lnTo>
                    <a:pt x="0" y="7"/>
                  </a:lnTo>
                  <a:lnTo>
                    <a:pt x="695584" y="7"/>
                  </a:lnTo>
                  <a:cubicBezTo>
                    <a:pt x="700116" y="7"/>
                    <a:pt x="703789" y="750831"/>
                    <a:pt x="703789" y="167703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45786" rIns="45786" bIns="45787" numCol="1" spcCol="1270" anchor="ctr" anchorCtr="0">
              <a:noAutofit/>
            </a:bodyPr>
            <a:lstStyle/>
            <a:p>
              <a:pPr marL="0" lvl="1" indent="-171450" algn="l" defTabSz="800100">
                <a:lnSpc>
                  <a:spcPct val="90000"/>
                </a:lnSpc>
                <a:spcBef>
                  <a:spcPct val="0"/>
                </a:spcBef>
                <a:spcAft>
                  <a:spcPct val="15000"/>
                </a:spcAft>
                <a:buFontTx/>
                <a:buNone/>
              </a:pPr>
              <a:r>
                <a:rPr lang="en-US" sz="1800" kern="1200" dirty="0"/>
                <a:t>It is important that you know how 218 accounts work and that they must balance.  218 accounts are not part of our budgeted expenses but are the holding accounts for the employee’s share of deductions.</a:t>
              </a:r>
            </a:p>
          </p:txBody>
        </p:sp>
        <p:sp>
          <p:nvSpPr>
            <p:cNvPr id="6" name="Freeform: Shape 5">
              <a:extLst>
                <a:ext uri="{FF2B5EF4-FFF2-40B4-BE49-F238E27FC236}">
                  <a16:creationId xmlns:a16="http://schemas.microsoft.com/office/drawing/2014/main" id="{908E3467-ABD5-8E26-C510-C8766D066854}"/>
                </a:ext>
              </a:extLst>
            </p:cNvPr>
            <p:cNvSpPr/>
            <p:nvPr/>
          </p:nvSpPr>
          <p:spPr>
            <a:xfrm>
              <a:off x="301755" y="2398297"/>
              <a:ext cx="629168" cy="2521175"/>
            </a:xfrm>
            <a:custGeom>
              <a:avLst/>
              <a:gdLst>
                <a:gd name="csX0" fmla="*/ 0 w 2406847"/>
                <a:gd name="csY0" fmla="*/ 0 h 610881"/>
                <a:gd name="csX1" fmla="*/ 2101407 w 2406847"/>
                <a:gd name="csY1" fmla="*/ 0 h 610881"/>
                <a:gd name="csX2" fmla="*/ 2406847 w 2406847"/>
                <a:gd name="csY2" fmla="*/ 305441 h 610881"/>
                <a:gd name="csX3" fmla="*/ 2101407 w 2406847"/>
                <a:gd name="csY3" fmla="*/ 610881 h 610881"/>
                <a:gd name="csX4" fmla="*/ 0 w 2406847"/>
                <a:gd name="csY4" fmla="*/ 610881 h 610881"/>
                <a:gd name="csX5" fmla="*/ 305441 w 2406847"/>
                <a:gd name="csY5" fmla="*/ 305441 h 610881"/>
                <a:gd name="csX6" fmla="*/ 0 w 2406847"/>
                <a:gd name="csY6" fmla="*/ 0 h 6108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06847" h="610881">
                  <a:moveTo>
                    <a:pt x="2406845" y="0"/>
                  </a:moveTo>
                  <a:lnTo>
                    <a:pt x="2406845" y="533357"/>
                  </a:lnTo>
                  <a:lnTo>
                    <a:pt x="1203422" y="610881"/>
                  </a:lnTo>
                  <a:lnTo>
                    <a:pt x="2" y="533357"/>
                  </a:lnTo>
                  <a:lnTo>
                    <a:pt x="2" y="0"/>
                  </a:lnTo>
                  <a:lnTo>
                    <a:pt x="1203422" y="77524"/>
                  </a:lnTo>
                  <a:lnTo>
                    <a:pt x="2406845" y="0"/>
                  </a:lnTo>
                  <a:close/>
                </a:path>
              </a:pathLst>
            </a:custGeom>
          </p:spPr>
          <p:style>
            <a:lnRef idx="2">
              <a:schemeClr val="accent5">
                <a:hueOff val="-6076075"/>
                <a:satOff val="-413"/>
                <a:lumOff val="981"/>
                <a:alphaOff val="0"/>
              </a:schemeClr>
            </a:lnRef>
            <a:fillRef idx="1">
              <a:schemeClr val="accent5">
                <a:hueOff val="-6076075"/>
                <a:satOff val="-413"/>
                <a:lumOff val="981"/>
                <a:alphaOff val="0"/>
              </a:schemeClr>
            </a:fillRef>
            <a:effectRef idx="0">
              <a:schemeClr val="accent5">
                <a:hueOff val="-6076075"/>
                <a:satOff val="-413"/>
                <a:lumOff val="981"/>
                <a:alphaOff val="0"/>
              </a:schemeClr>
            </a:effectRef>
            <a:fontRef idx="minor">
              <a:schemeClr val="lt1"/>
            </a:fontRef>
          </p:style>
          <p:txBody>
            <a:bodyPr spcFirstLastPara="0" vert="horz" wrap="square" lIns="10159" tIns="315602" rIns="10161" bIns="315599" numCol="1" spcCol="1270" anchor="ctr" anchorCtr="0">
              <a:noAutofit/>
            </a:bodyPr>
            <a:lstStyle/>
            <a:p>
              <a:pPr marL="0" lvl="0" indent="0" algn="ctr" defTabSz="711200">
                <a:lnSpc>
                  <a:spcPct val="90000"/>
                </a:lnSpc>
                <a:spcBef>
                  <a:spcPct val="0"/>
                </a:spcBef>
                <a:spcAft>
                  <a:spcPct val="35000"/>
                </a:spcAft>
                <a:buNone/>
              </a:pPr>
              <a:r>
                <a:rPr lang="en-US" sz="2000" kern="1200" dirty="0"/>
                <a:t>Pre-tax</a:t>
              </a:r>
            </a:p>
          </p:txBody>
        </p:sp>
        <p:sp>
          <p:nvSpPr>
            <p:cNvPr id="7" name="Freeform: Shape 6">
              <a:extLst>
                <a:ext uri="{FF2B5EF4-FFF2-40B4-BE49-F238E27FC236}">
                  <a16:creationId xmlns:a16="http://schemas.microsoft.com/office/drawing/2014/main" id="{76DD9548-A468-2516-8AD3-3AD036D2DE37}"/>
                </a:ext>
              </a:extLst>
            </p:cNvPr>
            <p:cNvSpPr/>
            <p:nvPr/>
          </p:nvSpPr>
          <p:spPr>
            <a:xfrm>
              <a:off x="949209" y="2394525"/>
              <a:ext cx="10922750" cy="2202020"/>
            </a:xfrm>
            <a:custGeom>
              <a:avLst/>
              <a:gdLst>
                <a:gd name="csX0" fmla="*/ 345403 w 2072375"/>
                <a:gd name="csY0" fmla="*/ 0 h 10672814"/>
                <a:gd name="csX1" fmla="*/ 1726972 w 2072375"/>
                <a:gd name="csY1" fmla="*/ 0 h 10672814"/>
                <a:gd name="csX2" fmla="*/ 2072375 w 2072375"/>
                <a:gd name="csY2" fmla="*/ 345403 h 10672814"/>
                <a:gd name="csX3" fmla="*/ 2072375 w 2072375"/>
                <a:gd name="csY3" fmla="*/ 10672814 h 10672814"/>
                <a:gd name="csX4" fmla="*/ 2072375 w 2072375"/>
                <a:gd name="csY4" fmla="*/ 10672814 h 10672814"/>
                <a:gd name="csX5" fmla="*/ 0 w 2072375"/>
                <a:gd name="csY5" fmla="*/ 10672814 h 10672814"/>
                <a:gd name="csX6" fmla="*/ 0 w 2072375"/>
                <a:gd name="csY6" fmla="*/ 10672814 h 10672814"/>
                <a:gd name="csX7" fmla="*/ 0 w 2072375"/>
                <a:gd name="csY7" fmla="*/ 345403 h 10672814"/>
                <a:gd name="csX8" fmla="*/ 345403 w 2072375"/>
                <a:gd name="csY8" fmla="*/ 0 h 10672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72375" h="10672814">
                  <a:moveTo>
                    <a:pt x="2072375" y="1778841"/>
                  </a:moveTo>
                  <a:lnTo>
                    <a:pt x="2072375" y="8893973"/>
                  </a:lnTo>
                  <a:cubicBezTo>
                    <a:pt x="2072375" y="9876399"/>
                    <a:pt x="2042348" y="10672811"/>
                    <a:pt x="2005307" y="10672811"/>
                  </a:cubicBezTo>
                  <a:lnTo>
                    <a:pt x="0" y="10672811"/>
                  </a:lnTo>
                  <a:lnTo>
                    <a:pt x="0" y="10672811"/>
                  </a:lnTo>
                  <a:lnTo>
                    <a:pt x="0" y="3"/>
                  </a:lnTo>
                  <a:lnTo>
                    <a:pt x="0" y="3"/>
                  </a:lnTo>
                  <a:lnTo>
                    <a:pt x="2005307" y="3"/>
                  </a:lnTo>
                  <a:cubicBezTo>
                    <a:pt x="2042348" y="3"/>
                    <a:pt x="2072375" y="796415"/>
                    <a:pt x="2072375" y="1778841"/>
                  </a:cubicBezTo>
                  <a:close/>
                </a:path>
              </a:pathLst>
            </a:custGeom>
          </p:spPr>
          <p:style>
            <a:lnRef idx="2">
              <a:schemeClr val="accent5">
                <a:hueOff val="-6076075"/>
                <a:satOff val="-413"/>
                <a:lumOff val="98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112595" rIns="112595" bIns="112596" numCol="1" spcCol="1270" anchor="ctr" anchorCtr="0">
              <a:noAutofit/>
            </a:bodyPr>
            <a:lstStyle/>
            <a:p>
              <a:pPr marL="0" lvl="1" indent="-171450" algn="l" defTabSz="800100">
                <a:lnSpc>
                  <a:spcPct val="90000"/>
                </a:lnSpc>
                <a:spcBef>
                  <a:spcPct val="0"/>
                </a:spcBef>
                <a:spcAft>
                  <a:spcPct val="15000"/>
                </a:spcAft>
                <a:buFontTx/>
                <a:buNone/>
              </a:pPr>
              <a:r>
                <a:rPr lang="en-US" sz="1750" kern="1200" dirty="0"/>
                <a:t>If reimbursing an employee on a pre-tax deduction you will not only need to reimburse the employee and correct the bill, but you would you also need to reimburse the County for reimbursing the employee. To do this you set up a fringe benefit under the employee’s deduction listing to reimburse the employee. Then you would subtract the reimbursement amount from the vendor invoice to balance the bill and last, you’d add an invoice to reimburse the County the same amount to balance the 218 line item and reimburse the County. For example:  Bob paid $200 too much for their share of health insurance.  You reimbursed Bob using a fringe benefit deduction. When those payroll invoices are created you would then subtract that $200 from the health insurance 218 line item to correct the bill and then add an invoice payable to the County for $200 with the same 218 line item. </a:t>
              </a:r>
            </a:p>
          </p:txBody>
        </p:sp>
        <p:sp>
          <p:nvSpPr>
            <p:cNvPr id="8" name="Freeform: Shape 7">
              <a:extLst>
                <a:ext uri="{FF2B5EF4-FFF2-40B4-BE49-F238E27FC236}">
                  <a16:creationId xmlns:a16="http://schemas.microsoft.com/office/drawing/2014/main" id="{C1C7F5BB-1620-40EE-B1AC-CFADBE1E60A8}"/>
                </a:ext>
              </a:extLst>
            </p:cNvPr>
            <p:cNvSpPr/>
            <p:nvPr/>
          </p:nvSpPr>
          <p:spPr>
            <a:xfrm>
              <a:off x="283469" y="4804995"/>
              <a:ext cx="647453" cy="1339774"/>
            </a:xfrm>
            <a:custGeom>
              <a:avLst/>
              <a:gdLst>
                <a:gd name="csX0" fmla="*/ 0 w 1487906"/>
                <a:gd name="csY0" fmla="*/ 0 h 610881"/>
                <a:gd name="csX1" fmla="*/ 1182466 w 1487906"/>
                <a:gd name="csY1" fmla="*/ 0 h 610881"/>
                <a:gd name="csX2" fmla="*/ 1487906 w 1487906"/>
                <a:gd name="csY2" fmla="*/ 305441 h 610881"/>
                <a:gd name="csX3" fmla="*/ 1182466 w 1487906"/>
                <a:gd name="csY3" fmla="*/ 610881 h 610881"/>
                <a:gd name="csX4" fmla="*/ 0 w 1487906"/>
                <a:gd name="csY4" fmla="*/ 610881 h 610881"/>
                <a:gd name="csX5" fmla="*/ 305441 w 1487906"/>
                <a:gd name="csY5" fmla="*/ 305441 h 610881"/>
                <a:gd name="csX6" fmla="*/ 0 w 1487906"/>
                <a:gd name="csY6" fmla="*/ 0 h 6108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87906" h="610881">
                  <a:moveTo>
                    <a:pt x="1487905" y="0"/>
                  </a:moveTo>
                  <a:lnTo>
                    <a:pt x="1487905" y="485478"/>
                  </a:lnTo>
                  <a:lnTo>
                    <a:pt x="743952" y="610881"/>
                  </a:lnTo>
                  <a:lnTo>
                    <a:pt x="1" y="485478"/>
                  </a:lnTo>
                  <a:lnTo>
                    <a:pt x="1" y="0"/>
                  </a:lnTo>
                  <a:lnTo>
                    <a:pt x="743952" y="125403"/>
                  </a:lnTo>
                  <a:lnTo>
                    <a:pt x="1487905" y="0"/>
                  </a:lnTo>
                  <a:close/>
                </a:path>
              </a:pathLst>
            </a:custGeom>
          </p:spPr>
          <p:style>
            <a:lnRef idx="2">
              <a:schemeClr val="accent5">
                <a:hueOff val="-12152150"/>
                <a:satOff val="-826"/>
                <a:lumOff val="1961"/>
                <a:alphaOff val="0"/>
              </a:schemeClr>
            </a:lnRef>
            <a:fillRef idx="1">
              <a:schemeClr val="accent5">
                <a:hueOff val="-12152150"/>
                <a:satOff val="-826"/>
                <a:lumOff val="1961"/>
                <a:alphaOff val="0"/>
              </a:schemeClr>
            </a:fillRef>
            <a:effectRef idx="0">
              <a:schemeClr val="accent5">
                <a:hueOff val="-12152150"/>
                <a:satOff val="-826"/>
                <a:lumOff val="1961"/>
                <a:alphaOff val="0"/>
              </a:schemeClr>
            </a:effectRef>
            <a:fontRef idx="minor">
              <a:schemeClr val="lt1"/>
            </a:fontRef>
          </p:style>
          <p:txBody>
            <a:bodyPr spcFirstLastPara="0" vert="horz" wrap="square" lIns="10160" tIns="315602" rIns="10161" bIns="315600" numCol="1" spcCol="1270" anchor="ctr" anchorCtr="0">
              <a:noAutofit/>
            </a:bodyPr>
            <a:lstStyle/>
            <a:p>
              <a:pPr marL="0" lvl="0" indent="0" algn="ctr" defTabSz="711200">
                <a:lnSpc>
                  <a:spcPct val="90000"/>
                </a:lnSpc>
                <a:spcBef>
                  <a:spcPct val="0"/>
                </a:spcBef>
                <a:spcAft>
                  <a:spcPct val="35000"/>
                </a:spcAft>
                <a:buNone/>
              </a:pPr>
              <a:r>
                <a:rPr lang="en-US" sz="2000" kern="1200" dirty="0"/>
                <a:t>Post-tax</a:t>
              </a:r>
            </a:p>
          </p:txBody>
        </p:sp>
        <p:sp>
          <p:nvSpPr>
            <p:cNvPr id="9" name="Freeform: Shape 8">
              <a:extLst>
                <a:ext uri="{FF2B5EF4-FFF2-40B4-BE49-F238E27FC236}">
                  <a16:creationId xmlns:a16="http://schemas.microsoft.com/office/drawing/2014/main" id="{1719122D-2555-5967-1E87-D6336E8D09D4}"/>
                </a:ext>
              </a:extLst>
            </p:cNvPr>
            <p:cNvSpPr/>
            <p:nvPr/>
          </p:nvSpPr>
          <p:spPr>
            <a:xfrm>
              <a:off x="930920" y="4791100"/>
              <a:ext cx="10922749" cy="1082240"/>
            </a:xfrm>
            <a:custGeom>
              <a:avLst/>
              <a:gdLst>
                <a:gd name="csX0" fmla="*/ 180377 w 1082239"/>
                <a:gd name="csY0" fmla="*/ 0 h 10672814"/>
                <a:gd name="csX1" fmla="*/ 901862 w 1082239"/>
                <a:gd name="csY1" fmla="*/ 0 h 10672814"/>
                <a:gd name="csX2" fmla="*/ 1082239 w 1082239"/>
                <a:gd name="csY2" fmla="*/ 180377 h 10672814"/>
                <a:gd name="csX3" fmla="*/ 1082239 w 1082239"/>
                <a:gd name="csY3" fmla="*/ 10672814 h 10672814"/>
                <a:gd name="csX4" fmla="*/ 1082239 w 1082239"/>
                <a:gd name="csY4" fmla="*/ 10672814 h 10672814"/>
                <a:gd name="csX5" fmla="*/ 0 w 1082239"/>
                <a:gd name="csY5" fmla="*/ 10672814 h 10672814"/>
                <a:gd name="csX6" fmla="*/ 0 w 1082239"/>
                <a:gd name="csY6" fmla="*/ 10672814 h 10672814"/>
                <a:gd name="csX7" fmla="*/ 0 w 1082239"/>
                <a:gd name="csY7" fmla="*/ 180377 h 10672814"/>
                <a:gd name="csX8" fmla="*/ 180377 w 1082239"/>
                <a:gd name="csY8" fmla="*/ 0 h 10672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82239" h="10672814">
                  <a:moveTo>
                    <a:pt x="1082239" y="1778843"/>
                  </a:moveTo>
                  <a:lnTo>
                    <a:pt x="1082239" y="8893971"/>
                  </a:lnTo>
                  <a:cubicBezTo>
                    <a:pt x="1082239" y="9876391"/>
                    <a:pt x="1074050" y="10672809"/>
                    <a:pt x="1063948" y="10672809"/>
                  </a:cubicBezTo>
                  <a:lnTo>
                    <a:pt x="0" y="10672809"/>
                  </a:lnTo>
                  <a:lnTo>
                    <a:pt x="0" y="10672809"/>
                  </a:lnTo>
                  <a:lnTo>
                    <a:pt x="0" y="5"/>
                  </a:lnTo>
                  <a:lnTo>
                    <a:pt x="0" y="5"/>
                  </a:lnTo>
                  <a:lnTo>
                    <a:pt x="1063948" y="5"/>
                  </a:lnTo>
                  <a:cubicBezTo>
                    <a:pt x="1074050" y="5"/>
                    <a:pt x="1082239" y="796423"/>
                    <a:pt x="1082239" y="1778843"/>
                  </a:cubicBezTo>
                  <a:close/>
                </a:path>
              </a:pathLst>
            </a:custGeom>
          </p:spPr>
          <p:style>
            <a:lnRef idx="2">
              <a:schemeClr val="accent5">
                <a:hueOff val="-12152150"/>
                <a:satOff val="-826"/>
                <a:lumOff val="196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64261" rIns="64261" bIns="64262" numCol="1" spcCol="1270" anchor="ctr" anchorCtr="0">
              <a:noAutofit/>
            </a:bodyPr>
            <a:lstStyle/>
            <a:p>
              <a:pPr marL="0" lvl="1" indent="-171450" algn="l" defTabSz="800100">
                <a:lnSpc>
                  <a:spcPct val="90000"/>
                </a:lnSpc>
                <a:spcBef>
                  <a:spcPct val="0"/>
                </a:spcBef>
                <a:spcAft>
                  <a:spcPct val="15000"/>
                </a:spcAft>
                <a:buFontTx/>
                <a:buNone/>
              </a:pPr>
              <a:r>
                <a:rPr lang="en-US" sz="1800" kern="1200" dirty="0"/>
                <a:t>If reimbursing an employee on a post-tax deduction, you would process the payroll invoices. Then from those invoices you would find the 218 line item it originated from and subtract the reimbursement amount to correct the overpayment on the bill. Last, you would add an invoice to reimburse the employee using the same 218 line item.</a:t>
              </a:r>
            </a:p>
          </p:txBody>
        </p:sp>
      </p:grpSp>
    </p:spTree>
    <p:extLst>
      <p:ext uri="{BB962C8B-B14F-4D97-AF65-F5344CB8AC3E}">
        <p14:creationId xmlns:p14="http://schemas.microsoft.com/office/powerpoint/2010/main" val="1719201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F97BDF-A6C7-837E-7882-1ABC706FB108}"/>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1ED07DD-43A9-93B1-85D5-B3BB0ED8F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9A3D7-31AC-0F5D-823F-A338A9CF2702}"/>
              </a:ext>
            </a:extLst>
          </p:cNvPr>
          <p:cNvSpPr>
            <a:spLocks noGrp="1"/>
          </p:cNvSpPr>
          <p:nvPr>
            <p:ph type="title"/>
          </p:nvPr>
        </p:nvSpPr>
        <p:spPr>
          <a:xfrm>
            <a:off x="841248" y="256032"/>
            <a:ext cx="10506456" cy="1014984"/>
          </a:xfrm>
        </p:spPr>
        <p:txBody>
          <a:bodyPr anchor="b">
            <a:normAutofit/>
          </a:bodyPr>
          <a:lstStyle/>
          <a:p>
            <a:r>
              <a:rPr lang="en-US" dirty="0"/>
              <a:t>Correcting Employer Deductions</a:t>
            </a:r>
          </a:p>
        </p:txBody>
      </p:sp>
      <p:sp>
        <p:nvSpPr>
          <p:cNvPr id="30" name="Rectangle 29">
            <a:extLst>
              <a:ext uri="{FF2B5EF4-FFF2-40B4-BE49-F238E27FC236}">
                <a16:creationId xmlns:a16="http://schemas.microsoft.com/office/drawing/2014/main" id="{48B922E2-E7F5-35DF-1F9E-BF2C2C76F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A016849C-24B9-D92A-0BDC-72173AE22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0E0395FE-AC3E-5F93-63ED-AE2D953F7E9A}"/>
              </a:ext>
            </a:extLst>
          </p:cNvPr>
          <p:cNvGraphicFramePr/>
          <p:nvPr>
            <p:extLst>
              <p:ext uri="{D42A27DB-BD31-4B8C-83A1-F6EECF244321}">
                <p14:modId xmlns:p14="http://schemas.microsoft.com/office/powerpoint/2010/main" val="416477403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987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B28F62-5FD8-6906-A7EE-33F1A5A5B53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6F76AF-0757-FAE0-0909-CFF4C8689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2058CD0B-AD34-459F-78BB-C5D6B5DFD0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423985C-A13C-F181-FB1F-102B6E46C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36879D-F1E0-9E1D-22CE-BD94F96DE4A3}"/>
              </a:ext>
            </a:extLst>
          </p:cNvPr>
          <p:cNvSpPr>
            <a:spLocks noGrp="1"/>
          </p:cNvSpPr>
          <p:nvPr>
            <p:ph type="ctrTitle"/>
          </p:nvPr>
        </p:nvSpPr>
        <p:spPr>
          <a:xfrm>
            <a:off x="795528" y="623275"/>
            <a:ext cx="10751299" cy="1626149"/>
          </a:xfrm>
        </p:spPr>
        <p:txBody>
          <a:bodyPr anchor="b">
            <a:noAutofit/>
          </a:bodyPr>
          <a:lstStyle/>
          <a:p>
            <a:pPr algn="l"/>
            <a:r>
              <a:rPr lang="en-US" sz="5800" dirty="0"/>
              <a:t>Termination</a:t>
            </a:r>
          </a:p>
        </p:txBody>
      </p:sp>
      <p:sp>
        <p:nvSpPr>
          <p:cNvPr id="3" name="Subtitle 2">
            <a:extLst>
              <a:ext uri="{FF2B5EF4-FFF2-40B4-BE49-F238E27FC236}">
                <a16:creationId xmlns:a16="http://schemas.microsoft.com/office/drawing/2014/main" id="{48EDA588-DD6F-43C6-5168-20992CEB1565}"/>
              </a:ext>
            </a:extLst>
          </p:cNvPr>
          <p:cNvSpPr>
            <a:spLocks noGrp="1"/>
          </p:cNvSpPr>
          <p:nvPr>
            <p:ph type="subTitle" idx="1"/>
          </p:nvPr>
        </p:nvSpPr>
        <p:spPr>
          <a:xfrm>
            <a:off x="1065784" y="2381733"/>
            <a:ext cx="9276080" cy="3426591"/>
          </a:xfrm>
        </p:spPr>
        <p:txBody>
          <a:bodyPr anchor="t">
            <a:normAutofit fontScale="70000" lnSpcReduction="20000"/>
          </a:bodyPr>
          <a:lstStyle/>
          <a:p>
            <a:pPr marL="342900" indent="-342900" algn="l">
              <a:lnSpc>
                <a:spcPct val="120000"/>
              </a:lnSpc>
              <a:buFont typeface="Arial" panose="020B0604020202020204" pitchFamily="34" charset="0"/>
              <a:buChar char="•"/>
            </a:pPr>
            <a:r>
              <a:rPr lang="en-US" dirty="0"/>
              <a:t>Besides reimbursing the employee for any overpaid deductions you may have other termination responsibilities.  </a:t>
            </a:r>
          </a:p>
          <a:p>
            <a:pPr marL="342900" indent="-342900" algn="l">
              <a:lnSpc>
                <a:spcPct val="120000"/>
              </a:lnSpc>
              <a:buFont typeface="Arial" panose="020B0604020202020204" pitchFamily="34" charset="0"/>
              <a:buChar char="•"/>
            </a:pPr>
            <a:r>
              <a:rPr lang="en-US" dirty="0"/>
              <a:t>I always make sure the department head/elected official is okay with processing their last paycheck.  Our policy states they must return all property before final paycheck.</a:t>
            </a:r>
          </a:p>
          <a:p>
            <a:pPr marL="342900" indent="-342900" algn="l">
              <a:lnSpc>
                <a:spcPct val="120000"/>
              </a:lnSpc>
              <a:buFont typeface="Arial" panose="020B0604020202020204" pitchFamily="34" charset="0"/>
              <a:buChar char="•"/>
            </a:pPr>
            <a:r>
              <a:rPr lang="en-US" dirty="0"/>
              <a:t>We send out an exit letter/survey with a self addressed stamped envelope by certified mail. We also include any Cobra paperwork that is not sent by NACO.  </a:t>
            </a:r>
          </a:p>
          <a:p>
            <a:pPr marL="342900" indent="-342900" algn="l">
              <a:lnSpc>
                <a:spcPct val="120000"/>
              </a:lnSpc>
              <a:buFont typeface="Arial" panose="020B0604020202020204" pitchFamily="34" charset="0"/>
              <a:buChar char="•"/>
            </a:pPr>
            <a:r>
              <a:rPr lang="en-US" dirty="0"/>
              <a:t>I give them the contact information for any retirement plans associated with the County.</a:t>
            </a:r>
          </a:p>
          <a:p>
            <a:pPr marL="342900" indent="-342900" algn="l">
              <a:lnSpc>
                <a:spcPct val="120000"/>
              </a:lnSpc>
              <a:buFont typeface="Arial" panose="020B0604020202020204" pitchFamily="34" charset="0"/>
              <a:buChar char="•"/>
            </a:pPr>
            <a:r>
              <a:rPr lang="en-US" dirty="0"/>
              <a:t>Make sure and process the non-contributing member form with NPERS after you send in their last contribution.</a:t>
            </a:r>
          </a:p>
        </p:txBody>
      </p:sp>
    </p:spTree>
    <p:extLst>
      <p:ext uri="{BB962C8B-B14F-4D97-AF65-F5344CB8AC3E}">
        <p14:creationId xmlns:p14="http://schemas.microsoft.com/office/powerpoint/2010/main" val="346456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FF81F8D5-515A-45DC-B296-30AB11F2C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ABFB68C-9F5E-0CDA-A4F2-4D8A64CAC9C2}"/>
              </a:ext>
            </a:extLst>
          </p:cNvPr>
          <p:cNvSpPr txBox="1"/>
          <p:nvPr/>
        </p:nvSpPr>
        <p:spPr>
          <a:xfrm>
            <a:off x="329185" y="1976689"/>
            <a:ext cx="6430331" cy="4139393"/>
          </a:xfrm>
          <a:prstGeom prst="rect">
            <a:avLst/>
          </a:prstGeom>
        </p:spPr>
        <p:txBody>
          <a:bodyPr vert="horz" lIns="91440" tIns="45720" rIns="91440" bIns="45720" rtlCol="0" anchor="ctr">
            <a:noAutofit/>
          </a:bodyPr>
          <a:lstStyle/>
          <a:p>
            <a:pPr marR="0">
              <a:lnSpc>
                <a:spcPct val="90000"/>
              </a:lnSpc>
              <a:spcAft>
                <a:spcPts val="800"/>
              </a:spcAft>
            </a:pPr>
            <a:r>
              <a:rPr lang="en-US" sz="2300" dirty="0">
                <a:effectLst/>
              </a:rPr>
              <a:t>When I have a new employee, I give them a “New </a:t>
            </a:r>
            <a:r>
              <a:rPr lang="en-US" sz="2300" dirty="0"/>
              <a:t>H</a:t>
            </a:r>
            <a:r>
              <a:rPr lang="en-US" sz="2300" dirty="0">
                <a:effectLst/>
              </a:rPr>
              <a:t>ire </a:t>
            </a:r>
            <a:r>
              <a:rPr lang="en-US" sz="2300" dirty="0"/>
              <a:t>P</a:t>
            </a:r>
            <a:r>
              <a:rPr lang="en-US" sz="2300" dirty="0">
                <a:effectLst/>
              </a:rPr>
              <a:t>acket”. My new hire packet includes notes that let the employee know if the form is required to return, optional to complete, or information for them to keep. The top page of the packet is a checklist I require the employee to sign at the end of their enrollment process signifying they have received/completed all the listed information.  I try to make sure the checklist is in the same order as the documents in the packet.</a:t>
            </a:r>
          </a:p>
        </p:txBody>
      </p:sp>
      <p:sp>
        <p:nvSpPr>
          <p:cNvPr id="41" name="Rectangle 4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C7EC984-0D1B-CD3F-F01D-0D23D947820D}"/>
              </a:ext>
            </a:extLst>
          </p:cNvPr>
          <p:cNvPicPr>
            <a:picLocks noChangeAspect="1"/>
          </p:cNvPicPr>
          <p:nvPr/>
        </p:nvPicPr>
        <p:blipFill>
          <a:blip r:embed="rId2"/>
          <a:stretch>
            <a:fillRect/>
          </a:stretch>
        </p:blipFill>
        <p:spPr>
          <a:xfrm>
            <a:off x="7396162" y="515181"/>
            <a:ext cx="4035933" cy="5431536"/>
          </a:xfrm>
          <a:prstGeom prst="rect">
            <a:avLst/>
          </a:prstGeom>
        </p:spPr>
      </p:pic>
      <p:sp>
        <p:nvSpPr>
          <p:cNvPr id="5" name="TextBox 4">
            <a:extLst>
              <a:ext uri="{FF2B5EF4-FFF2-40B4-BE49-F238E27FC236}">
                <a16:creationId xmlns:a16="http://schemas.microsoft.com/office/drawing/2014/main" id="{8C87F3D0-6D92-DD27-0CD5-6E0BF9F67F42}"/>
              </a:ext>
            </a:extLst>
          </p:cNvPr>
          <p:cNvSpPr txBox="1"/>
          <p:nvPr/>
        </p:nvSpPr>
        <p:spPr>
          <a:xfrm>
            <a:off x="1646667" y="682317"/>
            <a:ext cx="3652282" cy="1877437"/>
          </a:xfrm>
          <a:prstGeom prst="rect">
            <a:avLst/>
          </a:prstGeom>
          <a:noFill/>
        </p:spPr>
        <p:txBody>
          <a:bodyPr wrap="none" rtlCol="0">
            <a:spAutoFit/>
          </a:bodyPr>
          <a:lstStyle/>
          <a:p>
            <a:r>
              <a:rPr lang="en-US" sz="5800" b="1" dirty="0"/>
              <a:t>New Hires</a:t>
            </a:r>
          </a:p>
          <a:p>
            <a:endParaRPr lang="en-US" sz="5800" dirty="0"/>
          </a:p>
        </p:txBody>
      </p:sp>
    </p:spTree>
    <p:extLst>
      <p:ext uri="{BB962C8B-B14F-4D97-AF65-F5344CB8AC3E}">
        <p14:creationId xmlns:p14="http://schemas.microsoft.com/office/powerpoint/2010/main" val="1094355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233BC6-7F13-3211-85C3-9FD069C395CC}"/>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FF81F8D5-515A-45DC-B296-30AB11F2C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48E4D1B-D0A8-A3B7-5894-AEC9BF367487}"/>
              </a:ext>
            </a:extLst>
          </p:cNvPr>
          <p:cNvSpPr txBox="1"/>
          <p:nvPr/>
        </p:nvSpPr>
        <p:spPr>
          <a:xfrm>
            <a:off x="1" y="238920"/>
            <a:ext cx="7214870" cy="5809932"/>
          </a:xfrm>
          <a:prstGeom prst="rect">
            <a:avLst/>
          </a:prstGeom>
        </p:spPr>
        <p:txBody>
          <a:bodyPr vert="horz" lIns="91440" tIns="45720" rIns="91440" bIns="45720" rtlCol="0" anchor="ctr">
            <a:noAutofit/>
          </a:bodyPr>
          <a:lstStyle/>
          <a:p>
            <a:pPr marL="285750" lvl="0" indent="-228600">
              <a:lnSpc>
                <a:spcPct val="90000"/>
              </a:lnSpc>
              <a:spcAft>
                <a:spcPts val="600"/>
              </a:spcAft>
              <a:buFont typeface="Arial" panose="020B0604020202020204" pitchFamily="34" charset="0"/>
              <a:buChar char="•"/>
            </a:pPr>
            <a:r>
              <a:rPr lang="en-US" dirty="0"/>
              <a:t>The first page after the checklist is a brief explanation of benefits as this is usually one of the first things the new hire asks about.  It gives a very brief description of our core county benefits and includes the employee share of the premium for the health insurance, dental, and vision plans. </a:t>
            </a:r>
          </a:p>
          <a:p>
            <a:pPr marL="285750" lvl="0" indent="-228600">
              <a:lnSpc>
                <a:spcPct val="90000"/>
              </a:lnSpc>
              <a:spcAft>
                <a:spcPts val="600"/>
              </a:spcAft>
              <a:buFont typeface="Arial" panose="020B0604020202020204" pitchFamily="34" charset="0"/>
              <a:buChar char="•"/>
            </a:pPr>
            <a:r>
              <a:rPr lang="en-US" dirty="0"/>
              <a:t>Next in the packet are manuals, direct deposit forms, required state and federal handouts, the W4’s, the I-9 form, etc.  The employee is instructed to return that portion of the packet by the end of their 2</a:t>
            </a:r>
            <a:r>
              <a:rPr lang="en-US" baseline="30000" dirty="0"/>
              <a:t>nd</a:t>
            </a:r>
            <a:r>
              <a:rPr lang="en-US" dirty="0"/>
              <a:t> day of employment.  </a:t>
            </a:r>
          </a:p>
          <a:p>
            <a:pPr marL="285750" lvl="0" indent="-228600">
              <a:lnSpc>
                <a:spcPct val="90000"/>
              </a:lnSpc>
              <a:spcAft>
                <a:spcPts val="600"/>
              </a:spcAft>
              <a:buFont typeface="Arial" panose="020B0604020202020204" pitchFamily="34" charset="0"/>
              <a:buChar char="•"/>
            </a:pPr>
            <a:r>
              <a:rPr lang="en-US" dirty="0"/>
              <a:t>When they return that initial paperwork, I can verify their I-9 form, enter them into the MIP’s systems payroll side and the time and attendance, and then activate their online enrollment process. For the new hires I normally do the online enrollment with them.  For open enrollment they either do it with the benefits expert or on their own.</a:t>
            </a:r>
          </a:p>
          <a:p>
            <a:pPr marL="514350" lvl="1">
              <a:lnSpc>
                <a:spcPct val="90000"/>
              </a:lnSpc>
              <a:spcAft>
                <a:spcPts val="600"/>
              </a:spcAft>
            </a:pPr>
            <a:r>
              <a:rPr lang="en-US" dirty="0"/>
              <a:t>**I would advise that you require all employees to complete the entire open enrollment process.</a:t>
            </a:r>
          </a:p>
        </p:txBody>
      </p:sp>
      <p:sp>
        <p:nvSpPr>
          <p:cNvPr id="41" name="Rectangle 4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16B68A2-691D-18B6-FA17-8497642A8BA8}"/>
              </a:ext>
            </a:extLst>
          </p:cNvPr>
          <p:cNvPicPr>
            <a:picLocks noChangeAspect="1"/>
          </p:cNvPicPr>
          <p:nvPr/>
        </p:nvPicPr>
        <p:blipFill>
          <a:blip r:embed="rId2"/>
          <a:srcRect r="2620" b="-3"/>
          <a:stretch>
            <a:fillRect/>
          </a:stretch>
        </p:blipFill>
        <p:spPr>
          <a:xfrm>
            <a:off x="7214871" y="513727"/>
            <a:ext cx="4235516" cy="5353373"/>
          </a:xfrm>
          <a:prstGeom prst="rect">
            <a:avLst/>
          </a:prstGeom>
        </p:spPr>
      </p:pic>
      <p:sp>
        <p:nvSpPr>
          <p:cNvPr id="45" name="Rectangle 44">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6166D05-4775-7B29-F568-77596E5E613B}"/>
              </a:ext>
            </a:extLst>
          </p:cNvPr>
          <p:cNvSpPr txBox="1"/>
          <p:nvPr/>
        </p:nvSpPr>
        <p:spPr>
          <a:xfrm>
            <a:off x="1470795" y="0"/>
            <a:ext cx="4716932" cy="1877437"/>
          </a:xfrm>
          <a:prstGeom prst="rect">
            <a:avLst/>
          </a:prstGeom>
          <a:noFill/>
        </p:spPr>
        <p:txBody>
          <a:bodyPr wrap="none" rtlCol="0">
            <a:spAutoFit/>
          </a:bodyPr>
          <a:lstStyle/>
          <a:p>
            <a:r>
              <a:rPr lang="en-US" sz="5800" b="1" dirty="0"/>
              <a:t>Initial Forms</a:t>
            </a:r>
            <a:r>
              <a:rPr lang="en-US" sz="5800" dirty="0"/>
              <a:t>  </a:t>
            </a:r>
          </a:p>
          <a:p>
            <a:endParaRPr lang="en-US" sz="5800" dirty="0"/>
          </a:p>
        </p:txBody>
      </p:sp>
    </p:spTree>
    <p:extLst>
      <p:ext uri="{BB962C8B-B14F-4D97-AF65-F5344CB8AC3E}">
        <p14:creationId xmlns:p14="http://schemas.microsoft.com/office/powerpoint/2010/main" val="1859057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32C1B2-D40D-25A3-0AC0-463A452D9E12}"/>
              </a:ext>
            </a:extLst>
          </p:cNvPr>
          <p:cNvSpPr>
            <a:spLocks noGrp="1"/>
          </p:cNvSpPr>
          <p:nvPr>
            <p:ph type="title"/>
          </p:nvPr>
        </p:nvSpPr>
        <p:spPr>
          <a:xfrm>
            <a:off x="431213" y="1212213"/>
            <a:ext cx="4068847" cy="4740912"/>
          </a:xfrm>
        </p:spPr>
        <p:txBody>
          <a:bodyPr>
            <a:normAutofit/>
          </a:bodyPr>
          <a:lstStyle/>
          <a:p>
            <a:r>
              <a:rPr lang="en-US" sz="2500" dirty="0">
                <a:solidFill>
                  <a:schemeClr val="accent1"/>
                </a:solidFill>
              </a:rPr>
              <a:t>Deductions are influenced by an employee’s start date and pay cycles. Understanding and calculating the correct premium deductions for the initial period is essential to ensure timely and accurate payroll.</a:t>
            </a:r>
          </a:p>
        </p:txBody>
      </p:sp>
      <p:cxnSp>
        <p:nvCxnSpPr>
          <p:cNvPr id="11" name="Straight Connector 1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47A2734-8811-B371-C2E0-C6013C26A990}"/>
              </a:ext>
            </a:extLst>
          </p:cNvPr>
          <p:cNvSpPr>
            <a:spLocks noGrp="1"/>
          </p:cNvSpPr>
          <p:nvPr>
            <p:ph sz="half" idx="1"/>
          </p:nvPr>
        </p:nvSpPr>
        <p:spPr>
          <a:xfrm>
            <a:off x="4841417" y="2759497"/>
            <a:ext cx="6824001" cy="1646343"/>
          </a:xfrm>
        </p:spPr>
        <p:txBody>
          <a:bodyPr anchor="b">
            <a:noAutofit/>
          </a:bodyPr>
          <a:lstStyle/>
          <a:p>
            <a:pPr marL="0" indent="0" algn="r">
              <a:buNone/>
            </a:pPr>
            <a:r>
              <a:rPr lang="en-US" sz="1800" dirty="0"/>
              <a:t>Employees starting on the first of a month are enrolled in benefits the first of the following month, while starts on other days require a 30-day wait. For instance, an employee starting on January 2 becomes eligible for health insurance on March 1.</a:t>
            </a:r>
          </a:p>
          <a:p>
            <a:pPr marL="0" indent="0" algn="r">
              <a:buNone/>
            </a:pPr>
            <a:r>
              <a:rPr lang="en-US" sz="1800" dirty="0"/>
              <a:t>Elected officials start their benefits the day they take office.  They will not receive a paycheck before they start to deduct their benefits from.  If the premium is paid in advance you will need to deduct two months premiums out of their first month of paychecks.</a:t>
            </a:r>
          </a:p>
          <a:p>
            <a:pPr marL="0" indent="0" algn="r">
              <a:buNone/>
            </a:pPr>
            <a:endParaRPr lang="en-US" sz="1800" dirty="0"/>
          </a:p>
          <a:p>
            <a:pPr marL="0" indent="0" algn="r">
              <a:buNone/>
            </a:pPr>
            <a:endParaRPr lang="en-US" sz="1800" dirty="0"/>
          </a:p>
        </p:txBody>
      </p:sp>
      <p:sp>
        <p:nvSpPr>
          <p:cNvPr id="4" name="Content Placeholder 3">
            <a:extLst>
              <a:ext uri="{FF2B5EF4-FFF2-40B4-BE49-F238E27FC236}">
                <a16:creationId xmlns:a16="http://schemas.microsoft.com/office/drawing/2014/main" id="{69771F10-99BC-082C-18BC-9F890D6DD71F}"/>
              </a:ext>
            </a:extLst>
          </p:cNvPr>
          <p:cNvSpPr>
            <a:spLocks noGrp="1"/>
          </p:cNvSpPr>
          <p:nvPr>
            <p:ph sz="half" idx="2"/>
          </p:nvPr>
        </p:nvSpPr>
        <p:spPr>
          <a:xfrm>
            <a:off x="4841416" y="4919254"/>
            <a:ext cx="6824002" cy="1200329"/>
          </a:xfrm>
        </p:spPr>
        <p:txBody>
          <a:bodyPr>
            <a:normAutofit/>
          </a:bodyPr>
          <a:lstStyle/>
          <a:p>
            <a:pPr marL="0" indent="0" algn="r">
              <a:buNone/>
            </a:pPr>
            <a:r>
              <a:rPr lang="en-US" sz="1800" dirty="0"/>
              <a:t>Our open enrollment is effective July 1</a:t>
            </a:r>
            <a:r>
              <a:rPr lang="en-US" sz="1800" baseline="30000" dirty="0"/>
              <a:t>st</a:t>
            </a:r>
            <a:r>
              <a:rPr lang="en-US" sz="1800" dirty="0"/>
              <a:t>.  I try to get open enrollment done by the first week of June.  This gives me time to get all deductions updated in the payroll system for their June paychecks to pay the July premiums.</a:t>
            </a:r>
          </a:p>
          <a:p>
            <a:pPr marL="0" indent="0" algn="r">
              <a:buNone/>
            </a:pPr>
            <a:endParaRPr lang="en-US" sz="1800" dirty="0"/>
          </a:p>
        </p:txBody>
      </p:sp>
      <p:sp>
        <p:nvSpPr>
          <p:cNvPr id="5" name="TextBox 4">
            <a:extLst>
              <a:ext uri="{FF2B5EF4-FFF2-40B4-BE49-F238E27FC236}">
                <a16:creationId xmlns:a16="http://schemas.microsoft.com/office/drawing/2014/main" id="{245165CB-3C99-5727-7F73-9FC46A280C07}"/>
              </a:ext>
            </a:extLst>
          </p:cNvPr>
          <p:cNvSpPr txBox="1"/>
          <p:nvPr/>
        </p:nvSpPr>
        <p:spPr>
          <a:xfrm>
            <a:off x="1352559" y="391635"/>
            <a:ext cx="10408222" cy="1200329"/>
          </a:xfrm>
          <a:prstGeom prst="rect">
            <a:avLst/>
          </a:prstGeom>
          <a:noFill/>
        </p:spPr>
        <p:txBody>
          <a:bodyPr wrap="square" rtlCol="0">
            <a:spAutoFit/>
          </a:bodyPr>
          <a:lstStyle/>
          <a:p>
            <a:r>
              <a:rPr lang="en-US" sz="3600" dirty="0">
                <a:latin typeface="+mj-lt"/>
              </a:rPr>
              <a:t>Benefit Start Dates, Pay Cycles &amp; Open Enrollment</a:t>
            </a:r>
          </a:p>
          <a:p>
            <a:endParaRPr lang="en-US" sz="3600" dirty="0">
              <a:latin typeface="+mj-lt"/>
            </a:endParaRPr>
          </a:p>
        </p:txBody>
      </p:sp>
      <p:sp>
        <p:nvSpPr>
          <p:cNvPr id="6" name="TextBox 5">
            <a:extLst>
              <a:ext uri="{FF2B5EF4-FFF2-40B4-BE49-F238E27FC236}">
                <a16:creationId xmlns:a16="http://schemas.microsoft.com/office/drawing/2014/main" id="{247690B3-C33D-D609-F67B-32AD3FF7EA8C}"/>
              </a:ext>
            </a:extLst>
          </p:cNvPr>
          <p:cNvSpPr txBox="1"/>
          <p:nvPr/>
        </p:nvSpPr>
        <p:spPr>
          <a:xfrm>
            <a:off x="6654178" y="4154269"/>
            <a:ext cx="3641355" cy="646331"/>
          </a:xfrm>
          <a:prstGeom prst="rect">
            <a:avLst/>
          </a:prstGeom>
          <a:noFill/>
        </p:spPr>
        <p:txBody>
          <a:bodyPr wrap="square" rtlCol="0">
            <a:spAutoFit/>
          </a:bodyPr>
          <a:lstStyle/>
          <a:p>
            <a:r>
              <a:rPr lang="en-US" sz="3600" dirty="0">
                <a:latin typeface="+mj-lt"/>
              </a:rPr>
              <a:t>Open Enrollment</a:t>
            </a:r>
          </a:p>
        </p:txBody>
      </p:sp>
    </p:spTree>
    <p:extLst>
      <p:ext uri="{BB962C8B-B14F-4D97-AF65-F5344CB8AC3E}">
        <p14:creationId xmlns:p14="http://schemas.microsoft.com/office/powerpoint/2010/main" val="1659863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0982D-9089-AFBF-4DD6-EAA57505818F}"/>
              </a:ext>
            </a:extLst>
          </p:cNvPr>
          <p:cNvSpPr>
            <a:spLocks noGrp="1"/>
          </p:cNvSpPr>
          <p:nvPr>
            <p:ph type="ctrTitle"/>
          </p:nvPr>
        </p:nvSpPr>
        <p:spPr>
          <a:xfrm>
            <a:off x="1132841" y="623275"/>
            <a:ext cx="9231410" cy="3542045"/>
          </a:xfrm>
        </p:spPr>
        <p:txBody>
          <a:bodyPr anchor="b">
            <a:normAutofit/>
          </a:bodyPr>
          <a:lstStyle/>
          <a:p>
            <a:pPr algn="l"/>
            <a:r>
              <a:rPr lang="en-US" sz="11500" dirty="0"/>
              <a:t>Balancing Deductions</a:t>
            </a:r>
          </a:p>
        </p:txBody>
      </p:sp>
      <p:sp>
        <p:nvSpPr>
          <p:cNvPr id="3" name="Subtitle 2">
            <a:extLst>
              <a:ext uri="{FF2B5EF4-FFF2-40B4-BE49-F238E27FC236}">
                <a16:creationId xmlns:a16="http://schemas.microsoft.com/office/drawing/2014/main" id="{E481AD93-8D2D-F90B-8581-A37AB5EA8641}"/>
              </a:ext>
            </a:extLst>
          </p:cNvPr>
          <p:cNvSpPr>
            <a:spLocks noGrp="1"/>
          </p:cNvSpPr>
          <p:nvPr>
            <p:ph type="subTitle" idx="1"/>
          </p:nvPr>
        </p:nvSpPr>
        <p:spPr>
          <a:xfrm>
            <a:off x="828675" y="4253824"/>
            <a:ext cx="8658225" cy="1837821"/>
          </a:xfrm>
        </p:spPr>
        <p:txBody>
          <a:bodyPr anchor="t">
            <a:normAutofit/>
          </a:bodyPr>
          <a:lstStyle/>
          <a:p>
            <a:r>
              <a:rPr lang="en-US" dirty="0"/>
              <a:t>In a perfect world we should balance with our bills every month.</a:t>
            </a:r>
          </a:p>
          <a:p>
            <a:r>
              <a:rPr lang="en-US" b="1" dirty="0"/>
              <a:t>WE ALL KNOW THIS DOES NOT HAPPEN!!</a:t>
            </a:r>
          </a:p>
          <a:p>
            <a:r>
              <a:rPr lang="en-US" dirty="0"/>
              <a:t>In some cases, you will not be aware of the change until you receive the bill.</a:t>
            </a:r>
          </a:p>
          <a:p>
            <a:endParaRPr lang="en-US" dirty="0"/>
          </a:p>
        </p:txBody>
      </p:sp>
    </p:spTree>
    <p:extLst>
      <p:ext uri="{BB962C8B-B14F-4D97-AF65-F5344CB8AC3E}">
        <p14:creationId xmlns:p14="http://schemas.microsoft.com/office/powerpoint/2010/main" val="907940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14C62FD-501D-9FBE-A2E7-C62B193F0898}"/>
              </a:ext>
            </a:extLst>
          </p:cNvPr>
          <p:cNvSpPr/>
          <p:nvPr/>
        </p:nvSpPr>
        <p:spPr>
          <a:xfrm>
            <a:off x="221551" y="1783443"/>
            <a:ext cx="4555298" cy="3471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783A02D-4EAB-ECB1-20A0-235A2D0B5900}"/>
              </a:ext>
            </a:extLst>
          </p:cNvPr>
          <p:cNvPicPr>
            <a:picLocks noChangeAspect="1"/>
          </p:cNvPicPr>
          <p:nvPr/>
        </p:nvPicPr>
        <p:blipFill>
          <a:blip r:embed="rId2"/>
          <a:stretch>
            <a:fillRect/>
          </a:stretch>
        </p:blipFill>
        <p:spPr>
          <a:xfrm>
            <a:off x="4776851" y="623633"/>
            <a:ext cx="7104915" cy="5646538"/>
          </a:xfrm>
          <a:prstGeom prst="rect">
            <a:avLst/>
          </a:prstGeom>
        </p:spPr>
      </p:pic>
      <p:sp>
        <p:nvSpPr>
          <p:cNvPr id="2" name="TextBox 1">
            <a:extLst>
              <a:ext uri="{FF2B5EF4-FFF2-40B4-BE49-F238E27FC236}">
                <a16:creationId xmlns:a16="http://schemas.microsoft.com/office/drawing/2014/main" id="{4EE1701C-EF75-A8A3-6AA0-D432669E8D29}"/>
              </a:ext>
            </a:extLst>
          </p:cNvPr>
          <p:cNvSpPr txBox="1"/>
          <p:nvPr/>
        </p:nvSpPr>
        <p:spPr>
          <a:xfrm>
            <a:off x="310232" y="359031"/>
            <a:ext cx="4987900" cy="1708160"/>
          </a:xfrm>
          <a:prstGeom prst="rect">
            <a:avLst/>
          </a:prstGeom>
          <a:noFill/>
        </p:spPr>
        <p:txBody>
          <a:bodyPr wrap="square" rtlCol="0">
            <a:spAutoFit/>
          </a:bodyPr>
          <a:lstStyle/>
          <a:p>
            <a:r>
              <a:rPr lang="en-US" sz="3500" b="1" dirty="0"/>
              <a:t>Balance </a:t>
            </a:r>
          </a:p>
          <a:p>
            <a:r>
              <a:rPr lang="en-US" sz="3500" b="1" dirty="0"/>
              <a:t>the Deductions</a:t>
            </a:r>
          </a:p>
          <a:p>
            <a:endParaRPr lang="en-US" sz="3500" dirty="0"/>
          </a:p>
        </p:txBody>
      </p:sp>
      <p:sp>
        <p:nvSpPr>
          <p:cNvPr id="8" name="TextBox 7">
            <a:extLst>
              <a:ext uri="{FF2B5EF4-FFF2-40B4-BE49-F238E27FC236}">
                <a16:creationId xmlns:a16="http://schemas.microsoft.com/office/drawing/2014/main" id="{3D708919-ADEA-C997-1258-14AEED1F6406}"/>
              </a:ext>
            </a:extLst>
          </p:cNvPr>
          <p:cNvSpPr txBox="1"/>
          <p:nvPr/>
        </p:nvSpPr>
        <p:spPr>
          <a:xfrm>
            <a:off x="310234" y="1700784"/>
            <a:ext cx="4156384" cy="3842260"/>
          </a:xfrm>
          <a:prstGeom prst="rect">
            <a:avLst/>
          </a:prstGeom>
        </p:spPr>
        <p:txBody>
          <a:bodyPr vert="horz" lIns="91440" tIns="45720" rIns="91440" bIns="45720" rtlCol="0" anchor="ctr">
            <a:noAutofit/>
          </a:bodyPr>
          <a:lstStyle/>
          <a:p>
            <a:pPr marR="0">
              <a:lnSpc>
                <a:spcPct val="90000"/>
              </a:lnSpc>
              <a:spcAft>
                <a:spcPts val="800"/>
              </a:spcAft>
            </a:pPr>
            <a:r>
              <a:rPr lang="en-US" sz="2000" dirty="0">
                <a:effectLst/>
              </a:rPr>
              <a:t>MIPS new software has a </a:t>
            </a:r>
            <a:r>
              <a:rPr lang="en-US" sz="2000" dirty="0"/>
              <a:t>page</a:t>
            </a:r>
            <a:r>
              <a:rPr lang="en-US" sz="2000" dirty="0">
                <a:effectLst/>
              </a:rPr>
              <a:t> and a report that will show the current</a:t>
            </a:r>
            <a:r>
              <a:rPr lang="en-US" sz="2000" dirty="0"/>
              <a:t> monthly</a:t>
            </a:r>
            <a:r>
              <a:rPr lang="en-US" sz="2000" dirty="0">
                <a:effectLst/>
              </a:rPr>
              <a:t> deduction amount listed for each employee within each deduction type.</a:t>
            </a:r>
            <a:r>
              <a:rPr lang="en-US" sz="2000" dirty="0"/>
              <a:t> It will show both the employee and the employer share. I use this report to balance the current itemized bill.  The new software allows you to make edits to the employee’s deductions from this page instead of having to go to their individual deduction listing like the old system.  </a:t>
            </a:r>
            <a:endParaRPr lang="en-US" sz="2000" dirty="0">
              <a:effectLst/>
            </a:endParaRPr>
          </a:p>
        </p:txBody>
      </p:sp>
      <p:cxnSp>
        <p:nvCxnSpPr>
          <p:cNvPr id="5" name="Straight Connector 4">
            <a:extLst>
              <a:ext uri="{FF2B5EF4-FFF2-40B4-BE49-F238E27FC236}">
                <a16:creationId xmlns:a16="http://schemas.microsoft.com/office/drawing/2014/main" id="{79A5288B-5FE7-DCAA-6B86-FAE4834E6C3C}"/>
              </a:ext>
            </a:extLst>
          </p:cNvPr>
          <p:cNvCxnSpPr/>
          <p:nvPr/>
        </p:nvCxnSpPr>
        <p:spPr>
          <a:xfrm>
            <a:off x="358509" y="1627632"/>
            <a:ext cx="3920883" cy="0"/>
          </a:xfrm>
          <a:prstGeom prst="line">
            <a:avLst/>
          </a:prstGeom>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328407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230906-43F9-763E-BAF0-36CBE58FC08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9C436EC-A95E-FD15-07E5-482D1F6EE332}"/>
              </a:ext>
            </a:extLst>
          </p:cNvPr>
          <p:cNvSpPr txBox="1"/>
          <p:nvPr/>
        </p:nvSpPr>
        <p:spPr>
          <a:xfrm>
            <a:off x="590553" y="420790"/>
            <a:ext cx="11010894" cy="2172107"/>
          </a:xfrm>
          <a:prstGeom prst="rect">
            <a:avLst/>
          </a:prstGeom>
        </p:spPr>
        <p:txBody>
          <a:bodyPr vert="horz" lIns="91440" tIns="45720" rIns="91440" bIns="45720" rtlCol="0" anchor="ctr">
            <a:normAutofit/>
          </a:bodyPr>
          <a:lstStyle/>
          <a:p>
            <a:pPr marR="0" algn="ctr">
              <a:lnSpc>
                <a:spcPct val="90000"/>
              </a:lnSpc>
              <a:spcAft>
                <a:spcPts val="800"/>
              </a:spcAft>
            </a:pPr>
            <a:r>
              <a:rPr lang="en-US" dirty="0"/>
              <a:t>I use an excel worksheet to track my adjustments and then file them by month with the employee’s time and attendance information and employee requested PTO slips.</a:t>
            </a:r>
          </a:p>
          <a:p>
            <a:pPr marR="0" algn="ctr">
              <a:lnSpc>
                <a:spcPct val="90000"/>
              </a:lnSpc>
              <a:spcAft>
                <a:spcPts val="800"/>
              </a:spcAft>
            </a:pPr>
            <a:r>
              <a:rPr lang="en-US" dirty="0">
                <a:effectLst/>
              </a:rPr>
              <a:t>This worksheet lists the deduction type, name of employee, what I deducted in the previous month (incorrect amount paid), what I should have deducted (what should be billed), the difference, what</a:t>
            </a:r>
            <a:r>
              <a:rPr lang="en-US" dirty="0"/>
              <a:t> I need to deduct for the current month to make the adjustment, and the correct billed deduction amount for the next month.  </a:t>
            </a:r>
          </a:p>
          <a:p>
            <a:pPr marR="0" algn="ctr">
              <a:lnSpc>
                <a:spcPct val="90000"/>
              </a:lnSpc>
              <a:spcAft>
                <a:spcPts val="800"/>
              </a:spcAft>
            </a:pPr>
            <a:r>
              <a:rPr lang="en-US" dirty="0"/>
              <a:t>I have a worksheet for the employee share and one for the employer share.</a:t>
            </a:r>
          </a:p>
        </p:txBody>
      </p:sp>
      <p:sp>
        <p:nvSpPr>
          <p:cNvPr id="13" name="TextBox 12">
            <a:extLst>
              <a:ext uri="{FF2B5EF4-FFF2-40B4-BE49-F238E27FC236}">
                <a16:creationId xmlns:a16="http://schemas.microsoft.com/office/drawing/2014/main" id="{50395792-1F2C-126F-1821-99F87C3A57E2}"/>
              </a:ext>
            </a:extLst>
          </p:cNvPr>
          <p:cNvSpPr txBox="1"/>
          <p:nvPr/>
        </p:nvSpPr>
        <p:spPr>
          <a:xfrm>
            <a:off x="590553" y="2438221"/>
            <a:ext cx="11186919" cy="1754326"/>
          </a:xfrm>
          <a:prstGeom prst="rect">
            <a:avLst/>
          </a:prstGeom>
          <a:noFill/>
        </p:spPr>
        <p:txBody>
          <a:bodyPr wrap="square" rtlCol="0">
            <a:spAutoFit/>
          </a:bodyPr>
          <a:lstStyle/>
          <a:p>
            <a:r>
              <a:rPr lang="en-US" i="1" dirty="0"/>
              <a:t>Example: It’s the end of September and all payroll for the month is complete.  The employee had a life event that changed their deduction amount.  I would label the top of the worksheet October and then label the last column of the worksheet November.  Next, I would edit their deduction amounts in the MIPS software for their October payroll from the “Amount for Current Month” column, and then in November, before I run the payroll, I will correct the deduction amount in the MIPS software to the correct billed amount from the “Next Month” column.</a:t>
            </a:r>
          </a:p>
          <a:p>
            <a:endParaRPr lang="en-US" i="1" dirty="0"/>
          </a:p>
        </p:txBody>
      </p:sp>
      <p:sp>
        <p:nvSpPr>
          <p:cNvPr id="14" name="TextBox 13">
            <a:extLst>
              <a:ext uri="{FF2B5EF4-FFF2-40B4-BE49-F238E27FC236}">
                <a16:creationId xmlns:a16="http://schemas.microsoft.com/office/drawing/2014/main" id="{2530B463-5129-4873-683E-BEB249AE3047}"/>
              </a:ext>
            </a:extLst>
          </p:cNvPr>
          <p:cNvSpPr txBox="1"/>
          <p:nvPr/>
        </p:nvSpPr>
        <p:spPr>
          <a:xfrm>
            <a:off x="1055714" y="-27432"/>
            <a:ext cx="10635542" cy="1169551"/>
          </a:xfrm>
          <a:prstGeom prst="rect">
            <a:avLst/>
          </a:prstGeom>
          <a:noFill/>
        </p:spPr>
        <p:txBody>
          <a:bodyPr wrap="square" rtlCol="0">
            <a:spAutoFit/>
          </a:bodyPr>
          <a:lstStyle/>
          <a:p>
            <a:pPr algn="ctr"/>
            <a:r>
              <a:rPr lang="en-US" sz="3500" b="1" dirty="0"/>
              <a:t>Adjustments</a:t>
            </a:r>
          </a:p>
          <a:p>
            <a:pPr algn="ctr"/>
            <a:endParaRPr lang="en-US" sz="3500" dirty="0"/>
          </a:p>
        </p:txBody>
      </p:sp>
      <p:sp>
        <p:nvSpPr>
          <p:cNvPr id="15" name="Rectangle 14">
            <a:extLst>
              <a:ext uri="{FF2B5EF4-FFF2-40B4-BE49-F238E27FC236}">
                <a16:creationId xmlns:a16="http://schemas.microsoft.com/office/drawing/2014/main" id="{BA390EB8-D5ED-2F4B-3AAC-D2A174660917}"/>
              </a:ext>
            </a:extLst>
          </p:cNvPr>
          <p:cNvSpPr/>
          <p:nvPr/>
        </p:nvSpPr>
        <p:spPr>
          <a:xfrm>
            <a:off x="2601812" y="3934729"/>
            <a:ext cx="7304175" cy="2758679"/>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6270F8-AB9C-2AD4-E9E4-33E35AD1504E}"/>
              </a:ext>
            </a:extLst>
          </p:cNvPr>
          <p:cNvPicPr>
            <a:picLocks noChangeAspect="1"/>
          </p:cNvPicPr>
          <p:nvPr/>
        </p:nvPicPr>
        <p:blipFill>
          <a:blip r:embed="rId2"/>
          <a:stretch>
            <a:fillRect/>
          </a:stretch>
        </p:blipFill>
        <p:spPr>
          <a:xfrm>
            <a:off x="2789435" y="4109474"/>
            <a:ext cx="6919616" cy="1096165"/>
          </a:xfrm>
          <a:prstGeom prst="rect">
            <a:avLst/>
          </a:prstGeom>
        </p:spPr>
      </p:pic>
      <p:pic>
        <p:nvPicPr>
          <p:cNvPr id="8" name="Picture 7">
            <a:extLst>
              <a:ext uri="{FF2B5EF4-FFF2-40B4-BE49-F238E27FC236}">
                <a16:creationId xmlns:a16="http://schemas.microsoft.com/office/drawing/2014/main" id="{365A9DE3-65EC-CA46-43BE-62F6D032CD72}"/>
              </a:ext>
            </a:extLst>
          </p:cNvPr>
          <p:cNvPicPr>
            <a:picLocks noChangeAspect="1"/>
          </p:cNvPicPr>
          <p:nvPr/>
        </p:nvPicPr>
        <p:blipFill>
          <a:blip r:embed="rId3"/>
          <a:srcRect l="2351" r="1747"/>
          <a:stretch>
            <a:fillRect/>
          </a:stretch>
        </p:blipFill>
        <p:spPr>
          <a:xfrm>
            <a:off x="2789435" y="5340097"/>
            <a:ext cx="6919616" cy="1207374"/>
          </a:xfrm>
          <a:prstGeom prst="rect">
            <a:avLst/>
          </a:prstGeom>
        </p:spPr>
      </p:pic>
      <p:cxnSp>
        <p:nvCxnSpPr>
          <p:cNvPr id="18" name="Straight Connector 17">
            <a:extLst>
              <a:ext uri="{FF2B5EF4-FFF2-40B4-BE49-F238E27FC236}">
                <a16:creationId xmlns:a16="http://schemas.microsoft.com/office/drawing/2014/main" id="{31BF2B61-7584-BD17-CFF9-03CBA9FD3952}"/>
              </a:ext>
            </a:extLst>
          </p:cNvPr>
          <p:cNvCxnSpPr>
            <a:cxnSpLocks/>
          </p:cNvCxnSpPr>
          <p:nvPr/>
        </p:nvCxnSpPr>
        <p:spPr>
          <a:xfrm>
            <a:off x="690605" y="2386584"/>
            <a:ext cx="10810790" cy="0"/>
          </a:xfrm>
          <a:prstGeom prst="line">
            <a:avLst/>
          </a:prstGeom>
          <a:ln w="38100"/>
        </p:spPr>
        <p:style>
          <a:lnRef idx="2">
            <a:schemeClr val="accent4"/>
          </a:lnRef>
          <a:fillRef idx="0">
            <a:schemeClr val="accent4"/>
          </a:fillRef>
          <a:effectRef idx="1">
            <a:schemeClr val="accent4"/>
          </a:effectRef>
          <a:fontRef idx="minor">
            <a:schemeClr val="tx1"/>
          </a:fontRef>
        </p:style>
      </p:cxnSp>
      <p:cxnSp>
        <p:nvCxnSpPr>
          <p:cNvPr id="2" name="Straight Connector 1">
            <a:extLst>
              <a:ext uri="{FF2B5EF4-FFF2-40B4-BE49-F238E27FC236}">
                <a16:creationId xmlns:a16="http://schemas.microsoft.com/office/drawing/2014/main" id="{15C73AED-FE5E-1533-C710-0BDC7F946E94}"/>
              </a:ext>
            </a:extLst>
          </p:cNvPr>
          <p:cNvCxnSpPr>
            <a:cxnSpLocks/>
          </p:cNvCxnSpPr>
          <p:nvPr/>
        </p:nvCxnSpPr>
        <p:spPr>
          <a:xfrm>
            <a:off x="4379976" y="563880"/>
            <a:ext cx="3858768" cy="0"/>
          </a:xfrm>
          <a:prstGeom prst="line">
            <a:avLst/>
          </a:prstGeom>
          <a:ln w="381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4240668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3D2F5B-0073-A465-7588-5717AC1E2E61}"/>
              </a:ext>
            </a:extLst>
          </p:cNvPr>
          <p:cNvSpPr>
            <a:spLocks noGrp="1"/>
          </p:cNvSpPr>
          <p:nvPr>
            <p:ph type="ctrTitle"/>
          </p:nvPr>
        </p:nvSpPr>
        <p:spPr>
          <a:xfrm>
            <a:off x="641774" y="1097279"/>
            <a:ext cx="10905053" cy="1933477"/>
          </a:xfrm>
        </p:spPr>
        <p:txBody>
          <a:bodyPr anchor="b">
            <a:noAutofit/>
          </a:bodyPr>
          <a:lstStyle/>
          <a:p>
            <a:pPr algn="l"/>
            <a:r>
              <a:rPr lang="en-US" sz="5700" dirty="0"/>
              <a:t>Reimbursing Employee &amp; Correcting Employer Overpayments</a:t>
            </a:r>
          </a:p>
        </p:txBody>
      </p:sp>
      <p:sp>
        <p:nvSpPr>
          <p:cNvPr id="3" name="Subtitle 2">
            <a:extLst>
              <a:ext uri="{FF2B5EF4-FFF2-40B4-BE49-F238E27FC236}">
                <a16:creationId xmlns:a16="http://schemas.microsoft.com/office/drawing/2014/main" id="{9D749604-4F2F-80CE-0E46-6DC56EEA7523}"/>
              </a:ext>
            </a:extLst>
          </p:cNvPr>
          <p:cNvSpPr>
            <a:spLocks noGrp="1"/>
          </p:cNvSpPr>
          <p:nvPr>
            <p:ph type="subTitle" idx="1"/>
          </p:nvPr>
        </p:nvSpPr>
        <p:spPr>
          <a:xfrm>
            <a:off x="987552" y="3827245"/>
            <a:ext cx="7765923" cy="2068226"/>
          </a:xfrm>
        </p:spPr>
        <p:txBody>
          <a:bodyPr anchor="t">
            <a:normAutofit/>
          </a:bodyPr>
          <a:lstStyle/>
          <a:p>
            <a:pPr algn="l"/>
            <a:r>
              <a:rPr lang="en-US" dirty="0"/>
              <a:t>When an employee is terminated, a qualifying event occurs, or the premium changes due to age, etc., you may need to reimburse premiums previously made.  </a:t>
            </a:r>
          </a:p>
          <a:p>
            <a:pPr algn="l"/>
            <a:r>
              <a:rPr lang="en-US" dirty="0"/>
              <a:t>In addition, a correction to the overpayment on the bill will need adjusted.</a:t>
            </a:r>
          </a:p>
        </p:txBody>
      </p:sp>
    </p:spTree>
    <p:extLst>
      <p:ext uri="{BB962C8B-B14F-4D97-AF65-F5344CB8AC3E}">
        <p14:creationId xmlns:p14="http://schemas.microsoft.com/office/powerpoint/2010/main" val="199768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60A0CE-D37F-259B-085F-9C39CE139D96}"/>
              </a:ext>
            </a:extLst>
          </p:cNvPr>
          <p:cNvSpPr>
            <a:spLocks noGrp="1"/>
          </p:cNvSpPr>
          <p:nvPr>
            <p:ph type="title"/>
          </p:nvPr>
        </p:nvSpPr>
        <p:spPr>
          <a:xfrm>
            <a:off x="841248" y="256032"/>
            <a:ext cx="10506456" cy="1014984"/>
          </a:xfrm>
        </p:spPr>
        <p:txBody>
          <a:bodyPr anchor="b">
            <a:normAutofit/>
          </a:bodyPr>
          <a:lstStyle/>
          <a:p>
            <a:r>
              <a:rPr lang="en-US" dirty="0"/>
              <a:t>Reimburse Employee Deductions</a:t>
            </a:r>
          </a:p>
        </p:txBody>
      </p:sp>
      <p:sp>
        <p:nvSpPr>
          <p:cNvPr id="30" name="Rectangle 2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8D7B85CD-0962-C482-4B29-D8FC47CA4642}"/>
              </a:ext>
            </a:extLst>
          </p:cNvPr>
          <p:cNvGraphicFramePr/>
          <p:nvPr>
            <p:extLst>
              <p:ext uri="{D42A27DB-BD31-4B8C-83A1-F6EECF244321}">
                <p14:modId xmlns:p14="http://schemas.microsoft.com/office/powerpoint/2010/main" val="339665179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9640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int">
  <a:themeElements>
    <a:clrScheme name="Custom 250">
      <a:dk1>
        <a:srgbClr val="000000"/>
      </a:dk1>
      <a:lt1>
        <a:sysClr val="window" lastClr="FFFFFF"/>
      </a:lt1>
      <a:dk2>
        <a:srgbClr val="2D3436"/>
      </a:dk2>
      <a:lt2>
        <a:srgbClr val="DFE6E9"/>
      </a:lt2>
      <a:accent1>
        <a:srgbClr val="55EFC4"/>
      </a:accent1>
      <a:accent2>
        <a:srgbClr val="DDFCF3"/>
      </a:accent2>
      <a:accent3>
        <a:srgbClr val="74B9FF"/>
      </a:accent3>
      <a:accent4>
        <a:srgbClr val="A29BFE"/>
      </a:accent4>
      <a:accent5>
        <a:srgbClr val="FAB1A0"/>
      </a:accent5>
      <a:accent6>
        <a:srgbClr val="FF7675"/>
      </a:accent6>
      <a:hlink>
        <a:srgbClr val="0563C1"/>
      </a:hlink>
      <a:folHlink>
        <a:srgbClr val="954F72"/>
      </a:folHlink>
    </a:clrScheme>
    <a:fontScheme name="Custom 117">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C1E9586-E2EC-4F5A-82F1-152030C84AB1}">
  <we:reference id="wa200005566" version="3.0.0.3" store="en-US" storeType="OMEX"/>
  <we:alternateReferences>
    <we:reference id="WA200005566" version="3.0.0.3" store="WA200005566" storeType="OMEX"/>
  </we:alternateReferences>
  <we:properties>
    <we:property name="theme" value="{&quot;name&quot;:&quot;Mint&quot;,&quot;colorPalette&quot;:[&quot;000000&quot;,&quot;FFFFFF&quot;,&quot;2D3436&quot;,&quot;DFE6E9&quot;,&quot;55EFC4&quot;,&quot;DDFCF3&quot;,&quot;74B9FF&quot;,&quot;A29BFE&quot;,&quot;FAB1A0&quot;,&quot;FF7675&quot;,&quot;0563C1&quot;,&quot;954F72&quot;],&quot;isDefault&quot;:true,&quot;color&quot;:&quot;#55EFC4&quot;,&quot;previewImages&quot;:[&quot;https://cpp.appsdowonders.com/assets/SlideTitle-mint.png&quot;,&quot;https://cpp.appsdowonders.com/assets/SlideTextbox1V1-mint.png&quot;,&quot;https://cpp.appsdowonders.com/assets/SlideTextbox3V1-mint.png&quot;,&quot;https://cpp.appsdowonders.com/assets/SlideTable-mint.png&quot;,&quot;https://cpp.appsdowonders.com/assets/SlideTimelineV1-mint.png&quot;,&quot;https://cpp.appsdowonders.com/assets/SlideQuestion-mint.png&quot;],&quot;previewAnimation&quot;:&quot;https://cpp.appsdowonders.com/assets/mint-preview.gif&quot;,&quot;index&quot;:0}"/>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1476</TotalTime>
  <Words>1390</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vt:lpstr>
      <vt:lpstr>Aptos Display</vt:lpstr>
      <vt:lpstr>Arial</vt:lpstr>
      <vt:lpstr>Arial Black</vt:lpstr>
      <vt:lpstr>Calibri</vt:lpstr>
      <vt:lpstr>Wingdings</vt:lpstr>
      <vt:lpstr>Office Theme</vt:lpstr>
      <vt:lpstr>Mint</vt:lpstr>
      <vt:lpstr>NEW HIRE PACKET</vt:lpstr>
      <vt:lpstr>PowerPoint Presentation</vt:lpstr>
      <vt:lpstr>PowerPoint Presentation</vt:lpstr>
      <vt:lpstr>Deductions are influenced by an employee’s start date and pay cycles. Understanding and calculating the correct premium deductions for the initial period is essential to ensure timely and accurate payroll.</vt:lpstr>
      <vt:lpstr>Balancing Deductions</vt:lpstr>
      <vt:lpstr>PowerPoint Presentation</vt:lpstr>
      <vt:lpstr>PowerPoint Presentation</vt:lpstr>
      <vt:lpstr>Reimbursing Employee &amp; Correcting Employer Overpayments</vt:lpstr>
      <vt:lpstr>Reimburse Employee Deductions</vt:lpstr>
      <vt:lpstr>Reimbursing The Employee For Deductions.</vt:lpstr>
      <vt:lpstr>Correcting Employer Deductions</vt:lpstr>
      <vt:lpstr>Termination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SuAnn Gabel</dc:creator>
  <cp:lastModifiedBy>SuAnn Gabel</cp:lastModifiedBy>
  <cp:revision>9</cp:revision>
  <cp:lastPrinted>2025-12-15T19:10:27Z</cp:lastPrinted>
  <dcterms:created xsi:type="dcterms:W3CDTF">2025-09-10T18:57:57Z</dcterms:created>
  <dcterms:modified xsi:type="dcterms:W3CDTF">2025-12-15T19:44:43Z</dcterms:modified>
</cp:coreProperties>
</file>