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3.xml" ContentType="application/vnd.openxmlformats-officedocument.theme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4.xml" ContentType="application/vnd.openxmlformats-officedocument.theme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notesSlides/notesSlide9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3.xml" ContentType="application/vnd.openxmlformats-officedocument.themeOverr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4.xml" ContentType="application/vnd.openxmlformats-officedocument.themeOverride+xml"/>
  <Override PartName="/ppt/notesSlides/notesSlide10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theme/themeOverride5.xml" ContentType="application/vnd.openxmlformats-officedocument.themeOverr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theme/themeOverride6.xml" ContentType="application/vnd.openxmlformats-officedocument.themeOverride+xml"/>
  <Override PartName="/ppt/notesSlides/notesSlide11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theme/themeOverride7.xml" ContentType="application/vnd.openxmlformats-officedocument.themeOverride+xml"/>
  <Override PartName="/ppt/notesSlides/notesSlide12.xml" ContentType="application/vnd.openxmlformats-officedocument.presentationml.notesSlid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theme/themeOverride8.xml" ContentType="application/vnd.openxmlformats-officedocument.themeOverride+xml"/>
  <Override PartName="/ppt/notesSlides/notesSlide13.xml" ContentType="application/vnd.openxmlformats-officedocument.presentationml.notesSlid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theme/themeOverride9.xml" ContentType="application/vnd.openxmlformats-officedocument.themeOverride+xml"/>
  <Override PartName="/ppt/notesSlides/notesSlide14.xml" ContentType="application/vnd.openxmlformats-officedocument.presentationml.notesSlid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2" r:id="rId2"/>
    <p:sldMasterId id="2147483676" r:id="rId3"/>
    <p:sldMasterId id="2147483691" r:id="rId4"/>
    <p:sldMasterId id="2147483716" r:id="rId5"/>
  </p:sldMasterIdLst>
  <p:notesMasterIdLst>
    <p:notesMasterId r:id="rId29"/>
  </p:notesMasterIdLst>
  <p:sldIdLst>
    <p:sldId id="256" r:id="rId6"/>
    <p:sldId id="306" r:id="rId7"/>
    <p:sldId id="307" r:id="rId8"/>
    <p:sldId id="290" r:id="rId9"/>
    <p:sldId id="293" r:id="rId10"/>
    <p:sldId id="295" r:id="rId11"/>
    <p:sldId id="280" r:id="rId12"/>
    <p:sldId id="259" r:id="rId13"/>
    <p:sldId id="302" r:id="rId14"/>
    <p:sldId id="4899" r:id="rId15"/>
    <p:sldId id="5993" r:id="rId16"/>
    <p:sldId id="4823" r:id="rId17"/>
    <p:sldId id="5971" r:id="rId18"/>
    <p:sldId id="5972" r:id="rId19"/>
    <p:sldId id="4501" r:id="rId20"/>
    <p:sldId id="4794" r:id="rId21"/>
    <p:sldId id="4795" r:id="rId22"/>
    <p:sldId id="268" r:id="rId23"/>
    <p:sldId id="281" r:id="rId24"/>
    <p:sldId id="260" r:id="rId25"/>
    <p:sldId id="305" r:id="rId26"/>
    <p:sldId id="288" r:id="rId27"/>
    <p:sldId id="316" r:id="rId28"/>
  </p:sldIdLst>
  <p:sldSz cx="9144000" cy="6858000" type="screen4x3"/>
  <p:notesSz cx="6985000" cy="92837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07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503" autoAdjust="0"/>
    <p:restoredTop sz="87563" autoAdjust="0"/>
  </p:normalViewPr>
  <p:slideViewPr>
    <p:cSldViewPr>
      <p:cViewPr varScale="1">
        <p:scale>
          <a:sx n="55" d="100"/>
          <a:sy n="55" d="100"/>
        </p:scale>
        <p:origin x="1488" y="36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oleObject" Target="file:///C:\Users\hudci\Documents\_Cindy%20Flash%20Drive_\_DCI\Data%20for%20Analysis\Nebraska\Nebraska%20Internal%20Survey%20STUDENTS%20ONLY%20(2025)%20-%20DATA%20SUMMARIES.xlsx" TargetMode="Externa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hudci\Documents\_Cindy%20Flash%20Drive_\_DCI\Data%20for%20Analysis\Nebraska\Nebraska%20External%20Talent%20Survey%20(2025)%20-%20DATA%20SUMMARIES.xlsx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oleObject" Target="file:///C:\Users\hudci\Documents\_Cindy%20Flash%20Drive_\_DCI\Data%20for%20Analysis\Nebraska\Nebraska%20Internal%20Survey%20STUDENTS%20ONLY%20(2025)%20-%20DATA%20SUMMARIES.xlsx" TargetMode="Externa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oleObject" Target="file:///C:\Users\hudci\Documents\_Cindy%20Flash%20Drive_\_DCI\Data%20for%20Analysis\Nebraska\Nebraska%20Internal%20Survey%20STUDENTS%20ONLY%20(2025)%20-%20DATA%20SUMMARIES.xlsx" TargetMode="Externa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oleObject" Target="file:///C:\Users\hudci\Documents\_Cindy%20Flash%20Drive_\_DCI\Data%20for%20Analysis\Nebraska\Nebraska%20Internal%20Survey%20STUDENTS%20ONLY%20(2025)%20-%20DATA%20SUMMARIES.xlsx" TargetMode="Externa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5.xm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oleObject" Target="file:///C:\Users\hudci\Documents\_Cindy%20Flash%20Drive_\_DCI\Data%20for%20Analysis\Nebraska\Nebraska%20Internal%20Talent%20NO%20STUDENTS%20Survey%20(2025)%20-%20DATA%20SUMMARIES.xlsx" TargetMode="Externa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6.xm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oleObject" Target="file:///C:\Users\hudci\Documents\_Cindy%20Flash%20Drive_\_DCI\Data%20for%20Analysis\Nebraska\Nebraska%20Internal%20Talent%20NO%20STUDENTS%20Survey%20(2025)%20-%20DATA%20SUMMARIES.xlsx" TargetMode="Externa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7.xml"/><Relationship Id="rId2" Type="http://schemas.microsoft.com/office/2011/relationships/chartColorStyle" Target="colors7.xml"/><Relationship Id="rId1" Type="http://schemas.microsoft.com/office/2011/relationships/chartStyle" Target="style7.xml"/><Relationship Id="rId4" Type="http://schemas.openxmlformats.org/officeDocument/2006/relationships/oleObject" Target="file:///C:\Users\hudci\Documents\_Cindy%20Flash%20Drive_\_DCI\Data%20for%20Analysis\Nebraska\Nebraska%20Internal%20Talent%20NO%20STUDENTS%20Survey%20(2025)%20-%20DATA%20SUMMARIES.xlsx" TargetMode="Externa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8.xml"/><Relationship Id="rId2" Type="http://schemas.microsoft.com/office/2011/relationships/chartColorStyle" Target="colors8.xml"/><Relationship Id="rId1" Type="http://schemas.microsoft.com/office/2011/relationships/chartStyle" Target="style8.xml"/><Relationship Id="rId4" Type="http://schemas.openxmlformats.org/officeDocument/2006/relationships/oleObject" Target="file:///C:\Users\hudci\Documents\_Cindy%20Flash%20Drive_\_DCI\Data%20for%20Analysis\Nebraska\Nebraska%20External%20Talent%20Survey%20(2025)%20-%20DATA%20SUMMARIES.xlsx" TargetMode="Externa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9.xml"/><Relationship Id="rId2" Type="http://schemas.microsoft.com/office/2011/relationships/chartColorStyle" Target="colors9.xml"/><Relationship Id="rId1" Type="http://schemas.microsoft.com/office/2011/relationships/chartStyle" Target="style9.xml"/><Relationship Id="rId4" Type="http://schemas.openxmlformats.org/officeDocument/2006/relationships/oleObject" Target="file:///C:\Users\hudci\Documents\_Cindy%20Flash%20Drive_\_DCI\Data%20for%20Analysis\Nebraska\Nebraska%20External%20Talent%20Survey%20(2025)%20-%20DATA%20SUMMARIES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ivotFmts>
      <c:pivotFmt>
        <c:idx val="0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venir Next LT Pro" panose="020B0504020202020204" pitchFamily="34" charset="0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1"/>
          <c:showCatName val="1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rgbClr val="03045E"/>
          </a:solidFill>
          <a:ln w="19050">
            <a:solidFill>
              <a:schemeClr val="lt1"/>
            </a:solidFill>
          </a:ln>
          <a:effectLst/>
        </c:spPr>
        <c:dLbl>
          <c:idx val="0"/>
          <c:layout>
            <c:manualLayout>
              <c:x val="0.14444444444444443"/>
              <c:y val="-4.1666666666666706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venir Next LT Pro" panose="020B0504020202020204" pitchFamily="34" charset="0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1"/>
          <c:showCatName val="1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spPr>
          <a:solidFill>
            <a:srgbClr val="82C341"/>
          </a:solidFill>
          <a:ln w="19050">
            <a:solidFill>
              <a:schemeClr val="lt1"/>
            </a:solidFill>
          </a:ln>
          <a:effectLst/>
        </c:spPr>
        <c:dLbl>
          <c:idx val="0"/>
          <c:layout>
            <c:manualLayout>
              <c:x val="0.16388888888888889"/>
              <c:y val="0.11574074074074074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venir Next LT Pro" panose="020B0504020202020204" pitchFamily="34" charset="0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1"/>
          <c:showCatName val="1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"/>
        <c:spPr>
          <a:solidFill>
            <a:srgbClr val="53B5C9"/>
          </a:solidFill>
          <a:ln w="19050">
            <a:solidFill>
              <a:schemeClr val="lt1"/>
            </a:solidFill>
          </a:ln>
          <a:effectLst/>
        </c:spPr>
        <c:dLbl>
          <c:idx val="0"/>
          <c:layout>
            <c:manualLayout>
              <c:x val="-0.15833333333333335"/>
              <c:y val="6.0185185185185272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venir Next LT Pro" panose="020B0504020202020204" pitchFamily="34" charset="0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1"/>
          <c:showCatName val="1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venir Next LT Pro" panose="020B0504020202020204" pitchFamily="34" charset="0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1"/>
          <c:showCatName val="1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"/>
        <c:spPr>
          <a:solidFill>
            <a:srgbClr val="03045E"/>
          </a:solidFill>
          <a:ln w="19050">
            <a:solidFill>
              <a:schemeClr val="lt1"/>
            </a:solidFill>
          </a:ln>
          <a:effectLst/>
        </c:spPr>
        <c:dLbl>
          <c:idx val="0"/>
          <c:layout>
            <c:manualLayout>
              <c:x val="0.16388888888888889"/>
              <c:y val="-4.6296296296296294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venir Next LT Pro" panose="020B0504020202020204" pitchFamily="34" charset="0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1"/>
          <c:showCatName val="1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"/>
        <c:spPr>
          <a:solidFill>
            <a:srgbClr val="82C341"/>
          </a:solidFill>
          <a:ln w="19050">
            <a:solidFill>
              <a:schemeClr val="lt1"/>
            </a:solidFill>
          </a:ln>
          <a:effectLst/>
        </c:spPr>
        <c:dLbl>
          <c:idx val="0"/>
          <c:layout>
            <c:manualLayout>
              <c:x val="0.24047823709536309"/>
              <c:y val="1.9359507144940214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venir Next LT Pro" panose="020B0504020202020204" pitchFamily="34" charset="0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1"/>
          <c:showCatName val="1"/>
          <c:showSerName val="0"/>
          <c:showPercent val="0"/>
          <c:showBubbleSize val="0"/>
          <c:extLst>
            <c:ext xmlns:c15="http://schemas.microsoft.com/office/drawing/2012/chart" uri="{CE6537A1-D6FC-4f65-9D91-7224C49458BB}">
              <c15:layout>
                <c:manualLayout>
                  <c:w val="0.22081955380577423"/>
                  <c:h val="0.12601851851851853"/>
                </c:manualLayout>
              </c15:layout>
            </c:ext>
          </c:extLst>
        </c:dLbl>
      </c:pivotFmt>
      <c:pivotFmt>
        <c:idx val="7"/>
        <c:spPr>
          <a:solidFill>
            <a:srgbClr val="53B5C9"/>
          </a:solidFill>
          <a:ln w="19050">
            <a:solidFill>
              <a:schemeClr val="lt1"/>
            </a:solidFill>
          </a:ln>
          <a:effectLst/>
        </c:spPr>
        <c:dLbl>
          <c:idx val="0"/>
          <c:layout>
            <c:manualLayout>
              <c:x val="-0.18888888888888888"/>
              <c:y val="-9.2592592592593437E-3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venir Next LT Pro" panose="020B0504020202020204" pitchFamily="34" charset="0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1"/>
          <c:showCatName val="1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"/>
        <c:spPr>
          <a:solidFill>
            <a:srgbClr val="585858"/>
          </a:solidFill>
          <a:ln w="19050">
            <a:solidFill>
              <a:schemeClr val="lt1"/>
            </a:solidFill>
          </a:ln>
          <a:effectLst/>
        </c:spPr>
        <c:dLbl>
          <c:idx val="0"/>
          <c:layout>
            <c:manualLayout>
              <c:x val="-0.18888888888888891"/>
              <c:y val="-9.2592592592592615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venir Next LT Pro" panose="020B0504020202020204" pitchFamily="34" charset="0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1"/>
          <c:showCatName val="1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</c:pivotFmts>
    <c:plotArea>
      <c:layout/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rgbClr val="03045E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621D-4BE6-B504-63879406F9F0}"/>
              </c:ext>
            </c:extLst>
          </c:dPt>
          <c:dPt>
            <c:idx val="1"/>
            <c:bubble3D val="0"/>
            <c:spPr>
              <a:solidFill>
                <a:srgbClr val="82C34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621D-4BE6-B504-63879406F9F0}"/>
              </c:ext>
            </c:extLst>
          </c:dPt>
          <c:dPt>
            <c:idx val="2"/>
            <c:bubble3D val="0"/>
            <c:spPr>
              <a:solidFill>
                <a:srgbClr val="53B5C9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621D-4BE6-B504-63879406F9F0}"/>
              </c:ext>
            </c:extLst>
          </c:dPt>
          <c:dPt>
            <c:idx val="3"/>
            <c:bubble3D val="0"/>
            <c:spPr>
              <a:solidFill>
                <a:srgbClr val="585858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621D-4BE6-B504-63879406F9F0}"/>
              </c:ext>
            </c:extLst>
          </c:dPt>
          <c:dLbls>
            <c:dLbl>
              <c:idx val="0"/>
              <c:layout>
                <c:manualLayout>
                  <c:x val="0.16388888888888889"/>
                  <c:y val="-4.6296296296296294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21D-4BE6-B504-63879406F9F0}"/>
                </c:ext>
              </c:extLst>
            </c:dLbl>
            <c:dLbl>
              <c:idx val="1"/>
              <c:layout>
                <c:manualLayout>
                  <c:x val="-0.17078937007874015"/>
                  <c:y val="0.21645140711577721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5970844269466317"/>
                      <c:h val="0.3164986147564887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621D-4BE6-B504-63879406F9F0}"/>
                </c:ext>
              </c:extLst>
            </c:dLbl>
            <c:dLbl>
              <c:idx val="2"/>
              <c:layout>
                <c:manualLayout>
                  <c:x val="-0.2791667760279965"/>
                  <c:y val="-5.0598935549722952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5149999999999995"/>
                      <c:h val="0.21604184893554973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621D-4BE6-B504-63879406F9F0}"/>
                </c:ext>
              </c:extLst>
            </c:dLbl>
            <c:dLbl>
              <c:idx val="3"/>
              <c:layout>
                <c:manualLayout>
                  <c:x val="-0.18888888888888891"/>
                  <c:y val="-9.2592592592592615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621D-4BE6-B504-63879406F9F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venir Next LT Pro" panose="020B05040202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'qC3-live after graduation'!$A$12:$A$14</c:f>
              <c:strCache>
                <c:ptCount val="3"/>
                <c:pt idx="0">
                  <c:v>Stay in Nebraska</c:v>
                </c:pt>
                <c:pt idx="1">
                  <c:v>Move to another state</c:v>
                </c:pt>
                <c:pt idx="2">
                  <c:v>Move to another country</c:v>
                </c:pt>
              </c:strCache>
            </c:strRef>
          </c:cat>
          <c:val>
            <c:numRef>
              <c:f>'qC3-live after graduation'!$B$12:$B$14</c:f>
              <c:numCache>
                <c:formatCode>0%</c:formatCode>
                <c:ptCount val="3"/>
                <c:pt idx="0">
                  <c:v>0.59</c:v>
                </c:pt>
                <c:pt idx="1">
                  <c:v>0.38</c:v>
                </c:pt>
                <c:pt idx="2">
                  <c:v>0.03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621D-4BE6-B504-63879406F9F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/>
  </c:chart>
  <c:spPr>
    <a:noFill/>
    <a:ln>
      <a:noFill/>
    </a:ln>
    <a:effectLst/>
  </c:spPr>
  <c:txPr>
    <a:bodyPr/>
    <a:lstStyle/>
    <a:p>
      <a:pPr>
        <a:defRPr sz="1200">
          <a:latin typeface="Avenir Next LT Pro" panose="020B0504020202020204" pitchFamily="34" charset="0"/>
        </a:defRPr>
      </a:pPr>
      <a:endParaRPr lang="en-US"/>
    </a:p>
  </c:txPr>
  <c:externalData r:id="rId4">
    <c:autoUpdate val="0"/>
  </c:externalData>
  <c:extLst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lineMarker"/>
        <c:varyColors val="0"/>
        <c:ser>
          <c:idx val="0"/>
          <c:order val="0"/>
          <c:tx>
            <c:strRef>
              <c:f>'q2 x q13'!$E$4</c:f>
              <c:strCache>
                <c:ptCount val="1"/>
                <c:pt idx="0">
                  <c:v>NE Ratings</c:v>
                </c:pt>
              </c:strCache>
            </c:strRef>
          </c:tx>
          <c:spPr>
            <a:ln w="381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rgbClr val="03045E"/>
              </a:solidFill>
              <a:ln w="25400">
                <a:solidFill>
                  <a:schemeClr val="accent1"/>
                </a:solidFill>
              </a:ln>
              <a:effectLst/>
            </c:spPr>
          </c:marker>
          <c:dPt>
            <c:idx val="1"/>
            <c:marker>
              <c:symbol val="triangle"/>
              <c:size val="5"/>
              <c:spPr>
                <a:solidFill>
                  <a:srgbClr val="03045E"/>
                </a:solidFill>
                <a:ln w="25400">
                  <a:solidFill>
                    <a:schemeClr val="accent1">
                      <a:alpha val="90000"/>
                    </a:schemeClr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1-5D1D-4AA4-B870-34C7BD8458A7}"/>
              </c:ext>
            </c:extLst>
          </c:dPt>
          <c:dPt>
            <c:idx val="2"/>
            <c:marker>
              <c:symbol val="triangle"/>
              <c:size val="5"/>
              <c:spPr>
                <a:solidFill>
                  <a:srgbClr val="03045E"/>
                </a:solidFill>
                <a:ln w="25400">
                  <a:solidFill>
                    <a:schemeClr val="accent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2-5D1D-4AA4-B870-34C7BD8458A7}"/>
              </c:ext>
            </c:extLst>
          </c:dPt>
          <c:dPt>
            <c:idx val="3"/>
            <c:marker>
              <c:symbol val="triangle"/>
              <c:size val="5"/>
              <c:spPr>
                <a:solidFill>
                  <a:srgbClr val="03045E"/>
                </a:solidFill>
                <a:ln w="25400">
                  <a:solidFill>
                    <a:schemeClr val="accent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3-5D1D-4AA4-B870-34C7BD8458A7}"/>
              </c:ext>
            </c:extLst>
          </c:dPt>
          <c:dPt>
            <c:idx val="4"/>
            <c:marker>
              <c:symbol val="x"/>
              <c:size val="5"/>
              <c:spPr>
                <a:solidFill>
                  <a:srgbClr val="03045E"/>
                </a:solidFill>
                <a:ln w="25400">
                  <a:solidFill>
                    <a:schemeClr val="accent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4-5D1D-4AA4-B870-34C7BD8458A7}"/>
              </c:ext>
            </c:extLst>
          </c:dPt>
          <c:dPt>
            <c:idx val="5"/>
            <c:marker>
              <c:symbol val="triangle"/>
              <c:size val="5"/>
              <c:spPr>
                <a:solidFill>
                  <a:srgbClr val="03045E"/>
                </a:solidFill>
                <a:ln w="25400">
                  <a:solidFill>
                    <a:schemeClr val="accent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5-5D1D-4AA4-B870-34C7BD8458A7}"/>
              </c:ext>
            </c:extLst>
          </c:dPt>
          <c:dPt>
            <c:idx val="6"/>
            <c:marker>
              <c:symbol val="x"/>
              <c:size val="5"/>
              <c:spPr>
                <a:solidFill>
                  <a:srgbClr val="03045E"/>
                </a:solidFill>
                <a:ln w="25400">
                  <a:solidFill>
                    <a:schemeClr val="accent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6-5D1D-4AA4-B870-34C7BD8458A7}"/>
              </c:ext>
            </c:extLst>
          </c:dPt>
          <c:dPt>
            <c:idx val="7"/>
            <c:marker>
              <c:symbol val="x"/>
              <c:size val="5"/>
              <c:spPr>
                <a:solidFill>
                  <a:srgbClr val="03045E"/>
                </a:solidFill>
                <a:ln w="25400">
                  <a:solidFill>
                    <a:schemeClr val="accent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7-5D1D-4AA4-B870-34C7BD8458A7}"/>
              </c:ext>
            </c:extLst>
          </c:dPt>
          <c:dPt>
            <c:idx val="8"/>
            <c:marker>
              <c:symbol val="triangle"/>
              <c:size val="5"/>
              <c:spPr>
                <a:solidFill>
                  <a:srgbClr val="03045E"/>
                </a:solidFill>
                <a:ln w="25400">
                  <a:solidFill>
                    <a:schemeClr val="accent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8-5D1D-4AA4-B870-34C7BD8458A7}"/>
              </c:ext>
            </c:extLst>
          </c:dPt>
          <c:dPt>
            <c:idx val="9"/>
            <c:marker>
              <c:symbol val="triangle"/>
              <c:size val="5"/>
              <c:spPr>
                <a:solidFill>
                  <a:srgbClr val="03045E"/>
                </a:solidFill>
                <a:ln w="25400">
                  <a:solidFill>
                    <a:schemeClr val="accent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9-5D1D-4AA4-B870-34C7BD8458A7}"/>
              </c:ext>
            </c:extLst>
          </c:dPt>
          <c:dPt>
            <c:idx val="10"/>
            <c:marker>
              <c:symbol val="triangle"/>
              <c:size val="5"/>
              <c:spPr>
                <a:solidFill>
                  <a:srgbClr val="03045E"/>
                </a:solidFill>
                <a:ln w="25400">
                  <a:solidFill>
                    <a:schemeClr val="accent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A-5D1D-4AA4-B870-34C7BD8458A7}"/>
              </c:ext>
            </c:extLst>
          </c:dPt>
          <c:dPt>
            <c:idx val="13"/>
            <c:marker>
              <c:symbol val="triangle"/>
              <c:size val="5"/>
              <c:spPr>
                <a:solidFill>
                  <a:srgbClr val="03045E"/>
                </a:solidFill>
                <a:ln w="25400">
                  <a:solidFill>
                    <a:schemeClr val="accent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D-5D1D-4AA4-B870-34C7BD8458A7}"/>
              </c:ext>
            </c:extLst>
          </c:dPt>
          <c:dPt>
            <c:idx val="14"/>
            <c:marker>
              <c:symbol val="triangle"/>
              <c:size val="5"/>
              <c:spPr>
                <a:solidFill>
                  <a:srgbClr val="03045E"/>
                </a:solidFill>
                <a:ln w="25400">
                  <a:solidFill>
                    <a:schemeClr val="accent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E-5D1D-4AA4-B870-34C7BD8458A7}"/>
              </c:ext>
            </c:extLst>
          </c:dPt>
          <c:dPt>
            <c:idx val="15"/>
            <c:marker>
              <c:symbol val="x"/>
              <c:size val="5"/>
              <c:spPr>
                <a:solidFill>
                  <a:srgbClr val="03045E"/>
                </a:solidFill>
                <a:ln w="25400">
                  <a:solidFill>
                    <a:schemeClr val="accent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F-5D1D-4AA4-B870-34C7BD8458A7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fld id="{2C832BC5-7BEE-4D52-8E1C-F3F0DB6D5E30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0-5D1D-4AA4-B870-34C7BD8458A7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FFC72E93-72D4-4039-BE6D-D685ECEA7797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1-5D1D-4AA4-B870-34C7BD8458A7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D11F86B2-2346-462A-89F5-EB455DAA0713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2-5D1D-4AA4-B870-34C7BD8458A7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32EE3E1B-0CF5-409C-9F50-08008B5A93FB}" type="CELLRANGE">
                      <a:rPr lang="en-US" dirty="0"/>
                      <a:pPr/>
                      <a:t>[CELLRANGE]</a:t>
                    </a:fld>
                    <a:endParaRPr lang="en-US"/>
                  </a:p>
                </c:rich>
              </c:tx>
              <c:dLblPos val="b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3-5D1D-4AA4-B870-34C7BD8458A7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4F255379-602E-4F45-B02C-B817821EADB4}" type="CELLRANGE">
                      <a:rPr lang="en-US" dirty="0"/>
                      <a:pPr/>
                      <a:t>[CELLRANGE]</a:t>
                    </a:fld>
                    <a:endParaRPr lang="en-US"/>
                  </a:p>
                </c:rich>
              </c:tx>
              <c:dLblPos val="b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4-5D1D-4AA4-B870-34C7BD8458A7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514DDF44-064B-4A4F-A779-A6747D078A18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5-5D1D-4AA4-B870-34C7BD8458A7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fld id="{B45E91DB-E436-4720-8F96-755A6659F5FA}" type="CELLRANGE">
                      <a:rPr lang="en-US" dirty="0"/>
                      <a:pPr/>
                      <a:t>[CELLRANGE]</a:t>
                    </a:fld>
                    <a:endParaRPr lang="en-US"/>
                  </a:p>
                </c:rich>
              </c:tx>
              <c:dLblPos val="l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6-5D1D-4AA4-B870-34C7BD8458A7}"/>
                </c:ext>
              </c:extLst>
            </c:dLbl>
            <c:dLbl>
              <c:idx val="7"/>
              <c:tx>
                <c:rich>
                  <a:bodyPr/>
                  <a:lstStyle/>
                  <a:p>
                    <a:fld id="{CCF16F5B-D948-4CA0-957F-1F49BE7DDF9F}" type="CELLRANGE">
                      <a:rPr lang="en-US" dirty="0"/>
                      <a:pPr/>
                      <a:t>[CELLRANGE]</a:t>
                    </a:fld>
                    <a:endParaRPr lang="en-US"/>
                  </a:p>
                </c:rich>
              </c:tx>
              <c:dLblPos val="b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7-5D1D-4AA4-B870-34C7BD8458A7}"/>
                </c:ext>
              </c:extLst>
            </c:dLbl>
            <c:dLbl>
              <c:idx val="8"/>
              <c:tx>
                <c:rich>
                  <a:bodyPr/>
                  <a:lstStyle/>
                  <a:p>
                    <a:fld id="{669F364C-A402-4A42-9DA8-D4E56C5F20D4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8-5D1D-4AA4-B870-34C7BD8458A7}"/>
                </c:ext>
              </c:extLst>
            </c:dLbl>
            <c:dLbl>
              <c:idx val="9"/>
              <c:tx>
                <c:rich>
                  <a:bodyPr/>
                  <a:lstStyle/>
                  <a:p>
                    <a:fld id="{FA888850-40E4-4604-A4BB-2920BF4F8F2D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9-5D1D-4AA4-B870-34C7BD8458A7}"/>
                </c:ext>
              </c:extLst>
            </c:dLbl>
            <c:dLbl>
              <c:idx val="10"/>
              <c:tx>
                <c:rich>
                  <a:bodyPr/>
                  <a:lstStyle/>
                  <a:p>
                    <a:fld id="{E8D8D02B-0F1C-4F8B-9DFE-506A5E8C9A56}" type="CELLRANGE">
                      <a:rPr lang="en-US" dirty="0"/>
                      <a:pPr/>
                      <a:t>[CELLRANGE]</a:t>
                    </a:fld>
                    <a:endParaRPr lang="en-US"/>
                  </a:p>
                </c:rich>
              </c:tx>
              <c:dLblPos val="l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A-5D1D-4AA4-B870-34C7BD8458A7}"/>
                </c:ext>
              </c:extLst>
            </c:dLbl>
            <c:dLbl>
              <c:idx val="11"/>
              <c:tx>
                <c:rich>
                  <a:bodyPr/>
                  <a:lstStyle/>
                  <a:p>
                    <a:fld id="{21C4A51A-73E6-483A-8D2E-0A6354C44DB7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B-5D1D-4AA4-B870-34C7BD8458A7}"/>
                </c:ext>
              </c:extLst>
            </c:dLbl>
            <c:dLbl>
              <c:idx val="12"/>
              <c:tx>
                <c:rich>
                  <a:bodyPr/>
                  <a:lstStyle/>
                  <a:p>
                    <a:fld id="{FFF3E24F-F668-4296-BE28-BC15208A08AD}" type="CELLRANGE">
                      <a:rPr lang="en-US" dirty="0"/>
                      <a:pPr/>
                      <a:t>[CELLRANGE]</a:t>
                    </a:fld>
                    <a:endParaRPr lang="en-US"/>
                  </a:p>
                </c:rich>
              </c:tx>
              <c:dLblPos val="l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C-5D1D-4AA4-B870-34C7BD8458A7}"/>
                </c:ext>
              </c:extLst>
            </c:dLbl>
            <c:dLbl>
              <c:idx val="13"/>
              <c:tx>
                <c:rich>
                  <a:bodyPr/>
                  <a:lstStyle/>
                  <a:p>
                    <a:fld id="{9A353570-9B1E-402C-892A-A16D72F50EA3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D-5D1D-4AA4-B870-34C7BD8458A7}"/>
                </c:ext>
              </c:extLst>
            </c:dLbl>
            <c:dLbl>
              <c:idx val="14"/>
              <c:tx>
                <c:rich>
                  <a:bodyPr/>
                  <a:lstStyle/>
                  <a:p>
                    <a:fld id="{28625CE0-0FF9-4344-934B-FDAA9FFB935B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E-5D1D-4AA4-B870-34C7BD8458A7}"/>
                </c:ext>
              </c:extLst>
            </c:dLbl>
            <c:dLbl>
              <c:idx val="15"/>
              <c:tx>
                <c:rich>
                  <a:bodyPr/>
                  <a:lstStyle/>
                  <a:p>
                    <a:fld id="{60ED0E4C-5DC4-4CDE-B39B-92F318E5E979}" type="CELLRANGE">
                      <a:rPr lang="en-US" dirty="0"/>
                      <a:pPr/>
                      <a:t>[CELLRANGE]</a:t>
                    </a:fld>
                    <a:endParaRPr lang="en-US"/>
                  </a:p>
                </c:rich>
              </c:tx>
              <c:dLblPos val="l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F-5D1D-4AA4-B870-34C7BD8458A7}"/>
                </c:ext>
              </c:extLst>
            </c:dLbl>
            <c:dLbl>
              <c:idx val="16"/>
              <c:tx>
                <c:rich>
                  <a:bodyPr/>
                  <a:lstStyle/>
                  <a:p>
                    <a:fld id="{4812E4AE-A629-44C0-AA6E-8AD300843044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0-5D1D-4AA4-B870-34C7BD8458A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venir Next LT Pro" panose="020B05040202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0"/>
              </c:ext>
            </c:extLst>
          </c:dLbls>
          <c:xVal>
            <c:numRef>
              <c:f>'q2 x q13'!$D$5:$D$21</c:f>
              <c:numCache>
                <c:formatCode>0.0</c:formatCode>
                <c:ptCount val="17"/>
                <c:pt idx="0">
                  <c:v>5.9</c:v>
                </c:pt>
                <c:pt idx="1">
                  <c:v>6.5</c:v>
                </c:pt>
                <c:pt idx="2">
                  <c:v>5.7</c:v>
                </c:pt>
                <c:pt idx="3">
                  <c:v>7.6</c:v>
                </c:pt>
                <c:pt idx="4">
                  <c:v>8.6999999999999993</c:v>
                </c:pt>
                <c:pt idx="5">
                  <c:v>6.6</c:v>
                </c:pt>
                <c:pt idx="6">
                  <c:v>8.4</c:v>
                </c:pt>
                <c:pt idx="7">
                  <c:v>8.6</c:v>
                </c:pt>
                <c:pt idx="8">
                  <c:v>8</c:v>
                </c:pt>
                <c:pt idx="9">
                  <c:v>5.9</c:v>
                </c:pt>
                <c:pt idx="10">
                  <c:v>7.2</c:v>
                </c:pt>
                <c:pt idx="11">
                  <c:v>6.7</c:v>
                </c:pt>
                <c:pt idx="12">
                  <c:v>7.2</c:v>
                </c:pt>
                <c:pt idx="13">
                  <c:v>8.3000000000000007</c:v>
                </c:pt>
                <c:pt idx="14">
                  <c:v>6.7</c:v>
                </c:pt>
                <c:pt idx="15">
                  <c:v>8.4</c:v>
                </c:pt>
                <c:pt idx="16">
                  <c:v>7.9</c:v>
                </c:pt>
              </c:numCache>
            </c:numRef>
          </c:xVal>
          <c:yVal>
            <c:numRef>
              <c:f>'q2 x q13'!$E$5:$E$21</c:f>
              <c:numCache>
                <c:formatCode>0.0</c:formatCode>
                <c:ptCount val="17"/>
                <c:pt idx="0">
                  <c:v>5.5</c:v>
                </c:pt>
                <c:pt idx="1">
                  <c:v>6</c:v>
                </c:pt>
                <c:pt idx="2">
                  <c:v>6.2</c:v>
                </c:pt>
                <c:pt idx="3">
                  <c:v>6</c:v>
                </c:pt>
                <c:pt idx="4">
                  <c:v>6.9</c:v>
                </c:pt>
                <c:pt idx="5">
                  <c:v>5.8</c:v>
                </c:pt>
                <c:pt idx="6">
                  <c:v>6.8</c:v>
                </c:pt>
                <c:pt idx="7">
                  <c:v>6.9</c:v>
                </c:pt>
                <c:pt idx="8">
                  <c:v>6.4</c:v>
                </c:pt>
                <c:pt idx="9">
                  <c:v>5.6</c:v>
                </c:pt>
                <c:pt idx="10">
                  <c:v>6.7</c:v>
                </c:pt>
                <c:pt idx="11">
                  <c:v>5.9</c:v>
                </c:pt>
                <c:pt idx="12">
                  <c:v>5</c:v>
                </c:pt>
                <c:pt idx="13">
                  <c:v>6.5</c:v>
                </c:pt>
                <c:pt idx="14">
                  <c:v>6.3</c:v>
                </c:pt>
                <c:pt idx="15">
                  <c:v>6.9</c:v>
                </c:pt>
                <c:pt idx="16">
                  <c:v>6.7</c:v>
                </c:pt>
              </c:numCache>
            </c:numRef>
          </c:yVal>
          <c:smooth val="0"/>
          <c:extLst>
            <c:ext xmlns:c15="http://schemas.microsoft.com/office/drawing/2012/chart" uri="{02D57815-91ED-43cb-92C2-25804820EDAC}">
              <c15:datalabelsRange>
                <c15:f>'q2 x q13'!$B$5:$B$21</c15:f>
                <c15:dlblRangeCache>
                  <c:ptCount val="17"/>
                  <c:pt idx="0">
                    <c:v>A</c:v>
                  </c:pt>
                  <c:pt idx="1">
                    <c:v>B</c:v>
                  </c:pt>
                  <c:pt idx="2">
                    <c:v>C</c:v>
                  </c:pt>
                  <c:pt idx="3">
                    <c:v>D</c:v>
                  </c:pt>
                  <c:pt idx="4">
                    <c:v>E</c:v>
                  </c:pt>
                  <c:pt idx="5">
                    <c:v>F</c:v>
                  </c:pt>
                  <c:pt idx="6">
                    <c:v>G</c:v>
                  </c:pt>
                  <c:pt idx="7">
                    <c:v>H</c:v>
                  </c:pt>
                  <c:pt idx="8">
                    <c:v>I</c:v>
                  </c:pt>
                  <c:pt idx="9">
                    <c:v>J</c:v>
                  </c:pt>
                  <c:pt idx="10">
                    <c:v>K</c:v>
                  </c:pt>
                  <c:pt idx="11">
                    <c:v>L</c:v>
                  </c:pt>
                  <c:pt idx="12">
                    <c:v>M</c:v>
                  </c:pt>
                  <c:pt idx="13">
                    <c:v>N</c:v>
                  </c:pt>
                  <c:pt idx="14">
                    <c:v>O</c:v>
                  </c:pt>
                  <c:pt idx="15">
                    <c:v>P</c:v>
                  </c:pt>
                  <c:pt idx="16">
                    <c:v>Q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11-5D1D-4AA4-B870-34C7BD8458A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706967152"/>
        <c:axId val="706971952"/>
      </c:scatterChart>
      <c:valAx>
        <c:axId val="706967152"/>
        <c:scaling>
          <c:orientation val="minMax"/>
          <c:max val="9"/>
          <c:min val="5.4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venir Next LT Pro" panose="020B0504020202020204" pitchFamily="34" charset="0"/>
                    <a:ea typeface="+mn-ea"/>
                    <a:cs typeface="+mn-cs"/>
                  </a:defRPr>
                </a:pPr>
                <a:r>
                  <a:rPr lang="en-US" sz="1000" b="0"/>
                  <a:t>FACTOR IMPORTANCE</a:t>
                </a:r>
              </a:p>
            </c:rich>
          </c:tx>
          <c:layout>
            <c:manualLayout>
              <c:xMode val="edge"/>
              <c:yMode val="edge"/>
              <c:x val="0.38595906930552593"/>
              <c:y val="0.92060758979713175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venir Next LT Pro" panose="020B0504020202020204" pitchFamily="34" charset="0"/>
                  <a:ea typeface="+mn-ea"/>
                  <a:cs typeface="+mn-cs"/>
                </a:defRPr>
              </a:pPr>
              <a:endParaRPr lang="en-US"/>
            </a:p>
          </c:txPr>
        </c:title>
        <c:numFmt formatCode="0.0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venir Next LT Pro" panose="020B0504020202020204" pitchFamily="34" charset="0"/>
                <a:ea typeface="+mn-ea"/>
                <a:cs typeface="+mn-cs"/>
              </a:defRPr>
            </a:pPr>
            <a:endParaRPr lang="en-US"/>
          </a:p>
        </c:txPr>
        <c:crossAx val="706971952"/>
        <c:crosses val="autoZero"/>
        <c:crossBetween val="midCat"/>
        <c:majorUnit val="0.4"/>
      </c:valAx>
      <c:valAx>
        <c:axId val="706971952"/>
        <c:scaling>
          <c:orientation val="minMax"/>
          <c:min val="4.8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venir Next LT Pro" panose="020B0504020202020204" pitchFamily="34" charset="0"/>
                    <a:ea typeface="+mn-ea"/>
                    <a:cs typeface="+mn-cs"/>
                  </a:defRPr>
                </a:pPr>
                <a:r>
                  <a:rPr lang="en-US" sz="1000" b="0"/>
                  <a:t>NEBRASKA RATING</a:t>
                </a:r>
              </a:p>
            </c:rich>
          </c:tx>
          <c:layout>
            <c:manualLayout>
              <c:xMode val="edge"/>
              <c:yMode val="edge"/>
              <c:x val="6.7567567567567571E-3"/>
              <c:y val="0.2053757921143835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venir Next LT Pro" panose="020B0504020202020204" pitchFamily="34" charset="0"/>
                  <a:ea typeface="+mn-ea"/>
                  <a:cs typeface="+mn-cs"/>
                </a:defRPr>
              </a:pPr>
              <a:endParaRPr lang="en-US"/>
            </a:p>
          </c:txPr>
        </c:title>
        <c:numFmt formatCode="0.0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venir Next LT Pro" panose="020B0504020202020204" pitchFamily="34" charset="0"/>
                <a:ea typeface="+mn-ea"/>
                <a:cs typeface="+mn-cs"/>
              </a:defRPr>
            </a:pPr>
            <a:endParaRPr lang="en-US"/>
          </a:p>
        </c:txPr>
        <c:crossAx val="706967152"/>
        <c:crosses val="autoZero"/>
        <c:crossBetween val="midCat"/>
        <c:majorUnit val="0.4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>
          <a:latin typeface="Avenir Next LT Pro" panose="020B0504020202020204" pitchFamily="34" charset="0"/>
        </a:defRPr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rgbClr val="03045E"/>
            </a:solidFill>
            <a:ln>
              <a:noFill/>
            </a:ln>
            <a:effectLst/>
          </c:spPr>
          <c:invertIfNegative val="0"/>
          <c:dLbls>
            <c:dLbl>
              <c:idx val="1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200" b="1" i="0" u="none" strike="noStrike" kern="1200" baseline="0">
                      <a:solidFill>
                        <a:srgbClr val="03045E"/>
                      </a:solidFill>
                      <a:latin typeface="Avenir Next LT Pro" panose="020B0504020202020204" pitchFamily="34" charset="0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05A-4582-BC2A-C5E6BA3A9D95}"/>
                </c:ext>
              </c:extLst>
            </c:dLbl>
            <c:dLbl>
              <c:idx val="1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200" b="1" i="0" u="none" strike="noStrike" kern="1200" baseline="0">
                      <a:solidFill>
                        <a:srgbClr val="03045E"/>
                      </a:solidFill>
                      <a:latin typeface="Avenir Next LT Pro" panose="020B0504020202020204" pitchFamily="34" charset="0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605A-4582-BC2A-C5E6BA3A9D95}"/>
                </c:ext>
              </c:extLst>
            </c:dLbl>
            <c:dLbl>
              <c:idx val="13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200" b="1" i="0" u="none" strike="noStrike" kern="1200" baseline="0">
                      <a:solidFill>
                        <a:srgbClr val="03045E"/>
                      </a:solidFill>
                      <a:latin typeface="Avenir Next LT Pro" panose="020B0504020202020204" pitchFamily="34" charset="0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605A-4582-BC2A-C5E6BA3A9D95}"/>
                </c:ext>
              </c:extLst>
            </c:dLbl>
            <c:dLbl>
              <c:idx val="14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200" b="1" i="0" u="none" strike="noStrike" kern="1200" baseline="0">
                      <a:solidFill>
                        <a:srgbClr val="03045E"/>
                      </a:solidFill>
                      <a:latin typeface="Avenir Next LT Pro" panose="020B0504020202020204" pitchFamily="34" charset="0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605A-4582-BC2A-C5E6BA3A9D95}"/>
                </c:ext>
              </c:extLst>
            </c:dLbl>
            <c:dLbl>
              <c:idx val="15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200" b="1" i="0" u="none" strike="noStrike" kern="1200" baseline="0">
                      <a:solidFill>
                        <a:srgbClr val="03045E"/>
                      </a:solidFill>
                      <a:latin typeface="Avenir Next LT Pro" panose="020B0504020202020204" pitchFamily="34" charset="0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605A-4582-BC2A-C5E6BA3A9D9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bg1"/>
                    </a:solidFill>
                    <a:latin typeface="Avenir Next LT Pro" panose="020B05040202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'qC3b-why stay in NE after grad'!$A$29:$A$44</c:f>
              <c:strCache>
                <c:ptCount val="16"/>
                <c:pt idx="0">
                  <c:v>Cost of living</c:v>
                </c:pt>
                <c:pt idx="1">
                  <c:v>Proximity to family</c:v>
                </c:pt>
                <c:pt idx="2">
                  <c:v>Live/work/play without a long commute</c:v>
                </c:pt>
                <c:pt idx="3">
                  <c:v>Housing costs</c:v>
                </c:pt>
                <c:pt idx="4">
                  <c:v>Proximity to friends</c:v>
                </c:pt>
                <c:pt idx="5">
                  <c:v>Population size</c:v>
                </c:pt>
                <c:pt idx="6">
                  <c:v>Safety/crime rates</c:v>
                </c:pt>
                <c:pt idx="7">
                  <c:v>An in-state job offer</c:v>
                </c:pt>
                <c:pt idx="8">
                  <c:v>Salary levels</c:v>
                </c:pt>
                <c:pt idx="9">
                  <c:v>Housing availability</c:v>
                </c:pt>
                <c:pt idx="10">
                  <c:v>Weather/climate</c:v>
                </c:pt>
                <c:pt idx="11">
                  <c:v>Political/social climate</c:v>
                </c:pt>
                <c:pt idx="12">
                  <c:v>Inclusive/tolerant</c:v>
                </c:pt>
                <c:pt idx="13">
                  <c:v>Nightlife/active social scene</c:v>
                </c:pt>
                <c:pt idx="14">
                  <c:v>Other</c:v>
                </c:pt>
                <c:pt idx="15">
                  <c:v>Outdoor recreational opportunities</c:v>
                </c:pt>
              </c:strCache>
            </c:strRef>
          </c:cat>
          <c:val>
            <c:numRef>
              <c:f>'qC3b-why stay in NE after grad'!$B$29:$B$44</c:f>
              <c:numCache>
                <c:formatCode>0%</c:formatCode>
                <c:ptCount val="16"/>
                <c:pt idx="0">
                  <c:v>0.81818181818181823</c:v>
                </c:pt>
                <c:pt idx="1">
                  <c:v>0.54545454545454541</c:v>
                </c:pt>
                <c:pt idx="2">
                  <c:v>0.5</c:v>
                </c:pt>
                <c:pt idx="3">
                  <c:v>0.40909090909090912</c:v>
                </c:pt>
                <c:pt idx="4">
                  <c:v>0.40909090909090912</c:v>
                </c:pt>
                <c:pt idx="5">
                  <c:v>0.31818181818181818</c:v>
                </c:pt>
                <c:pt idx="6">
                  <c:v>0.31818181818181818</c:v>
                </c:pt>
                <c:pt idx="7">
                  <c:v>0.31818181818181818</c:v>
                </c:pt>
                <c:pt idx="8">
                  <c:v>0.27272727272727271</c:v>
                </c:pt>
                <c:pt idx="9">
                  <c:v>0.27272727272727271</c:v>
                </c:pt>
                <c:pt idx="10">
                  <c:v>0.18181818181818182</c:v>
                </c:pt>
                <c:pt idx="11">
                  <c:v>0.13636363636363635</c:v>
                </c:pt>
                <c:pt idx="12">
                  <c:v>9.0909090909090912E-2</c:v>
                </c:pt>
                <c:pt idx="13">
                  <c:v>9.0909090909090912E-2</c:v>
                </c:pt>
                <c:pt idx="14">
                  <c:v>4.5454545454545456E-2</c:v>
                </c:pt>
                <c:pt idx="15">
                  <c:v>4.5454545454545456E-2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05A-4582-BC2A-C5E6BA3A9D9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1366961664"/>
        <c:axId val="1446350720"/>
      </c:barChart>
      <c:catAx>
        <c:axId val="1366961664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venir Next LT Pro" panose="020B0504020202020204" pitchFamily="34" charset="0"/>
                <a:ea typeface="+mn-ea"/>
                <a:cs typeface="+mn-cs"/>
              </a:defRPr>
            </a:pPr>
            <a:endParaRPr lang="en-US"/>
          </a:p>
        </c:txPr>
        <c:crossAx val="1446350720"/>
        <c:crosses val="autoZero"/>
        <c:auto val="1"/>
        <c:lblAlgn val="ctr"/>
        <c:lblOffset val="100"/>
        <c:noMultiLvlLbl val="0"/>
      </c:catAx>
      <c:valAx>
        <c:axId val="1446350720"/>
        <c:scaling>
          <c:orientation val="minMax"/>
        </c:scaling>
        <c:delete val="1"/>
        <c:axPos val="t"/>
        <c:numFmt formatCode="0%" sourceLinked="1"/>
        <c:majorTickMark val="none"/>
        <c:minorTickMark val="none"/>
        <c:tickLblPos val="nextTo"/>
        <c:crossAx val="136696166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/>
  </c:chart>
  <c:spPr>
    <a:noFill/>
    <a:ln>
      <a:noFill/>
    </a:ln>
    <a:effectLst/>
  </c:spPr>
  <c:txPr>
    <a:bodyPr/>
    <a:lstStyle/>
    <a:p>
      <a:pPr>
        <a:defRPr sz="1200">
          <a:latin typeface="Avenir Next LT Pro" panose="020B0504020202020204" pitchFamily="34" charset="0"/>
        </a:defRPr>
      </a:pPr>
      <a:endParaRPr lang="en-US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ivotFmts>
      <c:pivotFmt>
        <c:idx val="0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venir Next LT Pro" panose="020B0504020202020204" pitchFamily="34" charset="0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1"/>
          <c:showCatName val="1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rgbClr val="03045E"/>
          </a:solidFill>
          <a:ln w="19050">
            <a:solidFill>
              <a:schemeClr val="lt1"/>
            </a:solidFill>
          </a:ln>
          <a:effectLst/>
        </c:spPr>
        <c:dLbl>
          <c:idx val="0"/>
          <c:layout>
            <c:manualLayout>
              <c:x val="0.14444444444444443"/>
              <c:y val="-4.1666666666666706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venir Next LT Pro" panose="020B0504020202020204" pitchFamily="34" charset="0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1"/>
          <c:showCatName val="1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spPr>
          <a:solidFill>
            <a:srgbClr val="82C341"/>
          </a:solidFill>
          <a:ln w="19050">
            <a:solidFill>
              <a:schemeClr val="lt1"/>
            </a:solidFill>
          </a:ln>
          <a:effectLst/>
        </c:spPr>
        <c:dLbl>
          <c:idx val="0"/>
          <c:layout>
            <c:manualLayout>
              <c:x val="0.16388888888888889"/>
              <c:y val="0.11574074074074074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venir Next LT Pro" panose="020B0504020202020204" pitchFamily="34" charset="0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1"/>
          <c:showCatName val="1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"/>
        <c:spPr>
          <a:solidFill>
            <a:srgbClr val="53B5C9"/>
          </a:solidFill>
          <a:ln w="19050">
            <a:solidFill>
              <a:schemeClr val="lt1"/>
            </a:solidFill>
          </a:ln>
          <a:effectLst/>
        </c:spPr>
        <c:dLbl>
          <c:idx val="0"/>
          <c:layout>
            <c:manualLayout>
              <c:x val="-0.15833333333333335"/>
              <c:y val="6.0185185185185272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venir Next LT Pro" panose="020B0504020202020204" pitchFamily="34" charset="0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1"/>
          <c:showCatName val="1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venir Next LT Pro" panose="020B0504020202020204" pitchFamily="34" charset="0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1"/>
          <c:showCatName val="1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"/>
        <c:spPr>
          <a:solidFill>
            <a:srgbClr val="03045E"/>
          </a:solidFill>
          <a:ln w="19050">
            <a:solidFill>
              <a:schemeClr val="lt1"/>
            </a:solidFill>
          </a:ln>
          <a:effectLst/>
        </c:spPr>
        <c:dLbl>
          <c:idx val="0"/>
          <c:layout>
            <c:manualLayout>
              <c:x val="0.16388888888888889"/>
              <c:y val="-4.6296296296296294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venir Next LT Pro" panose="020B0504020202020204" pitchFamily="34" charset="0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1"/>
          <c:showCatName val="1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"/>
        <c:spPr>
          <a:solidFill>
            <a:srgbClr val="82C341"/>
          </a:solidFill>
          <a:ln w="19050">
            <a:solidFill>
              <a:schemeClr val="lt1"/>
            </a:solidFill>
          </a:ln>
          <a:effectLst/>
        </c:spPr>
        <c:dLbl>
          <c:idx val="0"/>
          <c:layout>
            <c:manualLayout>
              <c:x val="0.24047823709536309"/>
              <c:y val="1.9359507144940214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venir Next LT Pro" panose="020B0504020202020204" pitchFamily="34" charset="0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1"/>
          <c:showCatName val="1"/>
          <c:showSerName val="0"/>
          <c:showPercent val="0"/>
          <c:showBubbleSize val="0"/>
          <c:extLst>
            <c:ext xmlns:c15="http://schemas.microsoft.com/office/drawing/2012/chart" uri="{CE6537A1-D6FC-4f65-9D91-7224C49458BB}">
              <c15:layout>
                <c:manualLayout>
                  <c:w val="0.22081955380577423"/>
                  <c:h val="0.12601851851851853"/>
                </c:manualLayout>
              </c15:layout>
            </c:ext>
          </c:extLst>
        </c:dLbl>
      </c:pivotFmt>
      <c:pivotFmt>
        <c:idx val="7"/>
        <c:spPr>
          <a:solidFill>
            <a:srgbClr val="53B5C9"/>
          </a:solidFill>
          <a:ln w="19050">
            <a:solidFill>
              <a:schemeClr val="lt1"/>
            </a:solidFill>
          </a:ln>
          <a:effectLst/>
        </c:spPr>
        <c:dLbl>
          <c:idx val="0"/>
          <c:layout>
            <c:manualLayout>
              <c:x val="-0.18888888888888888"/>
              <c:y val="-9.2592592592593437E-3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venir Next LT Pro" panose="020B0504020202020204" pitchFamily="34" charset="0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1"/>
          <c:showCatName val="1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"/>
        <c:spPr>
          <a:solidFill>
            <a:srgbClr val="585858"/>
          </a:solidFill>
          <a:ln w="19050">
            <a:solidFill>
              <a:schemeClr val="lt1"/>
            </a:solidFill>
          </a:ln>
          <a:effectLst/>
        </c:spPr>
        <c:dLbl>
          <c:idx val="0"/>
          <c:layout>
            <c:manualLayout>
              <c:x val="-0.18888888888888891"/>
              <c:y val="-9.2592592592592615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venir Next LT Pro" panose="020B0504020202020204" pitchFamily="34" charset="0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1"/>
          <c:showCatName val="1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</c:pivotFmts>
    <c:plotArea>
      <c:layout/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rgbClr val="03045E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AFC-4778-A389-C49ED4D351D6}"/>
              </c:ext>
            </c:extLst>
          </c:dPt>
          <c:dPt>
            <c:idx val="1"/>
            <c:bubble3D val="0"/>
            <c:spPr>
              <a:solidFill>
                <a:srgbClr val="82C34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AFC-4778-A389-C49ED4D351D6}"/>
              </c:ext>
            </c:extLst>
          </c:dPt>
          <c:dPt>
            <c:idx val="2"/>
            <c:bubble3D val="0"/>
            <c:spPr>
              <a:solidFill>
                <a:srgbClr val="53B5C9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9AFC-4778-A389-C49ED4D351D6}"/>
              </c:ext>
            </c:extLst>
          </c:dPt>
          <c:dPt>
            <c:idx val="3"/>
            <c:bubble3D val="0"/>
            <c:spPr>
              <a:solidFill>
                <a:srgbClr val="585858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9AFC-4778-A389-C49ED4D351D6}"/>
              </c:ext>
            </c:extLst>
          </c:dPt>
          <c:dLbls>
            <c:dLbl>
              <c:idx val="0"/>
              <c:layout>
                <c:manualLayout>
                  <c:x val="0.16388888888888889"/>
                  <c:y val="-4.6296296296296294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AFC-4778-A389-C49ED4D351D6}"/>
                </c:ext>
              </c:extLst>
            </c:dLbl>
            <c:dLbl>
              <c:idx val="1"/>
              <c:layout>
                <c:manualLayout>
                  <c:x val="0.22520056867891514"/>
                  <c:y val="0.13080325896762907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2915288713910761"/>
                      <c:h val="0.22853565179352581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9AFC-4778-A389-C49ED4D351D6}"/>
                </c:ext>
              </c:extLst>
            </c:dLbl>
            <c:dLbl>
              <c:idx val="2"/>
              <c:layout>
                <c:manualLayout>
                  <c:x val="-0.18888888888888888"/>
                  <c:y val="-7.8703703703703706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9AFC-4778-A389-C49ED4D351D6}"/>
                </c:ext>
              </c:extLst>
            </c:dLbl>
            <c:dLbl>
              <c:idx val="3"/>
              <c:layout>
                <c:manualLayout>
                  <c:x val="-0.18888888888888891"/>
                  <c:y val="-9.2592592592592615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9AFC-4778-A389-C49ED4D351D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venir Next LT Pro" panose="020B05040202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'qC5-move without a job'!$A$10:$A$12</c:f>
              <c:strCache>
                <c:ptCount val="3"/>
                <c:pt idx="0">
                  <c:v>Yes</c:v>
                </c:pt>
                <c:pt idx="1">
                  <c:v>Unsure</c:v>
                </c:pt>
                <c:pt idx="2">
                  <c:v>No</c:v>
                </c:pt>
              </c:strCache>
            </c:strRef>
          </c:cat>
          <c:val>
            <c:numRef>
              <c:f>'qC5-move without a job'!$B$10:$B$12</c:f>
              <c:numCache>
                <c:formatCode>0%</c:formatCode>
                <c:ptCount val="3"/>
                <c:pt idx="0">
                  <c:v>0.27027027027027029</c:v>
                </c:pt>
                <c:pt idx="1">
                  <c:v>0.21621621621621623</c:v>
                </c:pt>
                <c:pt idx="2">
                  <c:v>0.51351351351351349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9AFC-4778-A389-C49ED4D351D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/>
  </c:chart>
  <c:spPr>
    <a:noFill/>
    <a:ln>
      <a:noFill/>
    </a:ln>
    <a:effectLst/>
  </c:spPr>
  <c:txPr>
    <a:bodyPr/>
    <a:lstStyle/>
    <a:p>
      <a:pPr>
        <a:defRPr sz="1400">
          <a:latin typeface="Avenir Next LT Pro" panose="020B0504020202020204" pitchFamily="34" charset="0"/>
        </a:defRPr>
      </a:pPr>
      <a:endParaRPr lang="en-US"/>
    </a:p>
  </c:txPr>
  <c:externalData r:id="rId4">
    <c:autoUpdate val="0"/>
  </c:externalData>
  <c:extLst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pivotSource>
    <c:name>[Nebraska Internal Survey STUDENTS ONLY (2025) - DATA SUMMARIES.xlsx]qC9-take job in NE!PivotTable59</c:name>
    <c:fmtId val="6"/>
  </c:pivotSource>
  <c:chart>
    <c:autoTitleDeleted val="1"/>
    <c:pivotFmts>
      <c:pivotFmt>
        <c:idx val="0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venir Next LT Pro" panose="020B0504020202020204" pitchFamily="34" charset="0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1"/>
          <c:showCatName val="1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rgbClr val="03045E"/>
          </a:solidFill>
          <a:ln w="19050">
            <a:solidFill>
              <a:schemeClr val="lt1"/>
            </a:solidFill>
          </a:ln>
          <a:effectLst/>
        </c:spPr>
        <c:dLbl>
          <c:idx val="0"/>
          <c:layout>
            <c:manualLayout>
              <c:x val="0.14444444444444443"/>
              <c:y val="-4.1666666666666706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venir Next LT Pro" panose="020B0504020202020204" pitchFamily="34" charset="0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1"/>
          <c:showCatName val="1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spPr>
          <a:solidFill>
            <a:srgbClr val="82C341"/>
          </a:solidFill>
          <a:ln w="19050">
            <a:solidFill>
              <a:schemeClr val="lt1"/>
            </a:solidFill>
          </a:ln>
          <a:effectLst/>
        </c:spPr>
        <c:dLbl>
          <c:idx val="0"/>
          <c:layout>
            <c:manualLayout>
              <c:x val="0.16388888888888889"/>
              <c:y val="0.11574074074074074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venir Next LT Pro" panose="020B0504020202020204" pitchFamily="34" charset="0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1"/>
          <c:showCatName val="1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"/>
        <c:spPr>
          <a:solidFill>
            <a:srgbClr val="53B5C9"/>
          </a:solidFill>
          <a:ln w="19050">
            <a:solidFill>
              <a:schemeClr val="lt1"/>
            </a:solidFill>
          </a:ln>
          <a:effectLst/>
        </c:spPr>
        <c:dLbl>
          <c:idx val="0"/>
          <c:layout>
            <c:manualLayout>
              <c:x val="-0.15833333333333335"/>
              <c:y val="6.0185185185185272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venir Next LT Pro" panose="020B0504020202020204" pitchFamily="34" charset="0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1"/>
          <c:showCatName val="1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venir Next LT Pro" panose="020B0504020202020204" pitchFamily="34" charset="0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1"/>
          <c:showCatName val="1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"/>
        <c:spPr>
          <a:solidFill>
            <a:srgbClr val="03045E"/>
          </a:solidFill>
          <a:ln w="19050">
            <a:solidFill>
              <a:schemeClr val="lt1"/>
            </a:solidFill>
          </a:ln>
          <a:effectLst/>
        </c:spPr>
        <c:dLbl>
          <c:idx val="0"/>
          <c:layout>
            <c:manualLayout>
              <c:x val="0.16388888888888889"/>
              <c:y val="-4.6296296296296294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venir Next LT Pro" panose="020B0504020202020204" pitchFamily="34" charset="0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1"/>
          <c:showCatName val="1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"/>
        <c:spPr>
          <a:solidFill>
            <a:srgbClr val="82C341"/>
          </a:solidFill>
          <a:ln w="19050">
            <a:solidFill>
              <a:schemeClr val="lt1"/>
            </a:solidFill>
          </a:ln>
          <a:effectLst/>
        </c:spPr>
        <c:dLbl>
          <c:idx val="0"/>
          <c:layout>
            <c:manualLayout>
              <c:x val="0.24047823709536309"/>
              <c:y val="1.9359507144940214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venir Next LT Pro" panose="020B0504020202020204" pitchFamily="34" charset="0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1"/>
          <c:showCatName val="1"/>
          <c:showSerName val="0"/>
          <c:showPercent val="0"/>
          <c:showBubbleSize val="0"/>
          <c:extLst>
            <c:ext xmlns:c15="http://schemas.microsoft.com/office/drawing/2012/chart" uri="{CE6537A1-D6FC-4f65-9D91-7224C49458BB}">
              <c15:layout>
                <c:manualLayout>
                  <c:w val="0.22081955380577423"/>
                  <c:h val="0.12601851851851853"/>
                </c:manualLayout>
              </c15:layout>
            </c:ext>
          </c:extLst>
        </c:dLbl>
      </c:pivotFmt>
      <c:pivotFmt>
        <c:idx val="7"/>
        <c:spPr>
          <a:solidFill>
            <a:srgbClr val="53B5C9"/>
          </a:solidFill>
          <a:ln w="19050">
            <a:solidFill>
              <a:schemeClr val="lt1"/>
            </a:solidFill>
          </a:ln>
          <a:effectLst/>
        </c:spPr>
        <c:dLbl>
          <c:idx val="0"/>
          <c:layout>
            <c:manualLayout>
              <c:x val="-0.18888888888888888"/>
              <c:y val="-9.2592592592593437E-3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venir Next LT Pro" panose="020B0504020202020204" pitchFamily="34" charset="0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1"/>
          <c:showCatName val="1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"/>
        <c:spPr>
          <a:solidFill>
            <a:srgbClr val="585858"/>
          </a:solidFill>
          <a:ln w="19050">
            <a:solidFill>
              <a:schemeClr val="lt1"/>
            </a:solidFill>
          </a:ln>
          <a:effectLst/>
        </c:spPr>
        <c:dLbl>
          <c:idx val="0"/>
          <c:layout>
            <c:manualLayout>
              <c:x val="-0.18888888888888891"/>
              <c:y val="-9.2592592592592615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venir Next LT Pro" panose="020B0504020202020204" pitchFamily="34" charset="0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1"/>
          <c:showCatName val="1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9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venir Next LT Pro" panose="020B0504020202020204" pitchFamily="34" charset="0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1"/>
          <c:showCatName val="1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0"/>
        <c:spPr>
          <a:solidFill>
            <a:srgbClr val="03045E"/>
          </a:solidFill>
          <a:ln w="19050">
            <a:solidFill>
              <a:schemeClr val="lt1"/>
            </a:solidFill>
          </a:ln>
          <a:effectLst/>
        </c:spPr>
        <c:dLbl>
          <c:idx val="0"/>
          <c:layout>
            <c:manualLayout>
              <c:x val="0.28888888888888886"/>
              <c:y val="9.2592592592592587E-3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venir Next LT Pro" panose="020B0504020202020204" pitchFamily="34" charset="0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1"/>
          <c:showCatName val="1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1"/>
        <c:spPr>
          <a:solidFill>
            <a:srgbClr val="82C341"/>
          </a:solidFill>
          <a:ln w="19050">
            <a:solidFill>
              <a:schemeClr val="lt1"/>
            </a:solidFill>
          </a:ln>
          <a:effectLst/>
        </c:spPr>
        <c:dLbl>
          <c:idx val="0"/>
          <c:layout>
            <c:manualLayout>
              <c:x val="-0.29007720909886264"/>
              <c:y val="1.506251822688839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venir Next LT Pro" panose="020B0504020202020204" pitchFamily="34" charset="0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1"/>
          <c:showCatName val="1"/>
          <c:showSerName val="0"/>
          <c:showPercent val="0"/>
          <c:showBubbleSize val="0"/>
          <c:extLst>
            <c:ext xmlns:c15="http://schemas.microsoft.com/office/drawing/2012/chart" uri="{CE6537A1-D6FC-4f65-9D91-7224C49458BB}">
              <c15:layout>
                <c:manualLayout>
                  <c:w val="0.15970844269466317"/>
                  <c:h val="0.16372083697871098"/>
                </c:manualLayout>
              </c15:layout>
            </c:ext>
          </c:extLst>
        </c:dLbl>
      </c:pivotFmt>
      <c:pivotFmt>
        <c:idx val="12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venir Next LT Pro" panose="020B0504020202020204" pitchFamily="34" charset="0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1"/>
          <c:showCatName val="1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3"/>
        <c:spPr>
          <a:solidFill>
            <a:srgbClr val="03045E"/>
          </a:solidFill>
          <a:ln w="19050">
            <a:solidFill>
              <a:schemeClr val="lt1"/>
            </a:solidFill>
          </a:ln>
          <a:effectLst/>
        </c:spPr>
        <c:dLbl>
          <c:idx val="0"/>
          <c:layout>
            <c:manualLayout>
              <c:x val="0.28888888888888886"/>
              <c:y val="9.2592592592592587E-3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venir Next LT Pro" panose="020B0504020202020204" pitchFamily="34" charset="0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1"/>
          <c:showCatName val="1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4"/>
        <c:spPr>
          <a:solidFill>
            <a:srgbClr val="82C341"/>
          </a:solidFill>
          <a:ln w="19050">
            <a:solidFill>
              <a:schemeClr val="lt1"/>
            </a:solidFill>
          </a:ln>
          <a:effectLst/>
        </c:spPr>
        <c:dLbl>
          <c:idx val="0"/>
          <c:layout>
            <c:manualLayout>
              <c:x val="-0.29007720909886264"/>
              <c:y val="1.506251822688839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venir Next LT Pro" panose="020B0504020202020204" pitchFamily="34" charset="0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1"/>
          <c:showCatName val="1"/>
          <c:showSerName val="0"/>
          <c:showPercent val="0"/>
          <c:showBubbleSize val="0"/>
          <c:extLst>
            <c:ext xmlns:c15="http://schemas.microsoft.com/office/drawing/2012/chart" uri="{CE6537A1-D6FC-4f65-9D91-7224C49458BB}">
              <c15:layout>
                <c:manualLayout>
                  <c:w val="0.15970844269466317"/>
                  <c:h val="0.16372083697871098"/>
                </c:manualLayout>
              </c15:layout>
            </c:ext>
          </c:extLst>
        </c:dLbl>
      </c:pivotFmt>
      <c:pivotFmt>
        <c:idx val="15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venir Next LT Pro" panose="020B0504020202020204" pitchFamily="34" charset="0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1"/>
          <c:showCatName val="1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6"/>
        <c:spPr>
          <a:solidFill>
            <a:srgbClr val="03045E"/>
          </a:solidFill>
          <a:ln w="19050">
            <a:solidFill>
              <a:schemeClr val="lt1"/>
            </a:solidFill>
          </a:ln>
          <a:effectLst/>
        </c:spPr>
        <c:dLbl>
          <c:idx val="0"/>
          <c:layout>
            <c:manualLayout>
              <c:x val="0.28888888888888886"/>
              <c:y val="9.2592592592592587E-3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venir Next LT Pro" panose="020B0504020202020204" pitchFamily="34" charset="0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1"/>
          <c:showCatName val="1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7"/>
        <c:spPr>
          <a:solidFill>
            <a:srgbClr val="82C341"/>
          </a:solidFill>
          <a:ln w="19050">
            <a:solidFill>
              <a:schemeClr val="lt1"/>
            </a:solidFill>
          </a:ln>
          <a:effectLst/>
        </c:spPr>
        <c:dLbl>
          <c:idx val="0"/>
          <c:layout>
            <c:manualLayout>
              <c:x val="-0.29007720909886264"/>
              <c:y val="1.506251822688839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venir Next LT Pro" panose="020B0504020202020204" pitchFamily="34" charset="0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1"/>
          <c:showCatName val="1"/>
          <c:showSerName val="0"/>
          <c:showPercent val="0"/>
          <c:showBubbleSize val="0"/>
          <c:extLst>
            <c:ext xmlns:c15="http://schemas.microsoft.com/office/drawing/2012/chart" uri="{CE6537A1-D6FC-4f65-9D91-7224C49458BB}">
              <c15:layout>
                <c:manualLayout>
                  <c:w val="0.15970844269466317"/>
                  <c:h val="0.16372083697871098"/>
                </c:manualLayout>
              </c15:layout>
            </c:ext>
          </c:extLst>
        </c:dLbl>
      </c:pivotFmt>
    </c:pivotFmts>
    <c:plotArea>
      <c:layout/>
      <c:doughnutChart>
        <c:varyColors val="1"/>
        <c:ser>
          <c:idx val="0"/>
          <c:order val="0"/>
          <c:tx>
            <c:strRef>
              <c:f>'qC9-take job in NE'!$B$3</c:f>
              <c:strCache>
                <c:ptCount val="1"/>
                <c:pt idx="0">
                  <c:v>Total</c:v>
                </c:pt>
              </c:strCache>
            </c:strRef>
          </c:tx>
          <c:dPt>
            <c:idx val="0"/>
            <c:bubble3D val="0"/>
            <c:spPr>
              <a:solidFill>
                <a:srgbClr val="03045E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BE3E-43B8-9C05-4690571C2C48}"/>
              </c:ext>
            </c:extLst>
          </c:dPt>
          <c:dPt>
            <c:idx val="1"/>
            <c:bubble3D val="0"/>
            <c:spPr>
              <a:solidFill>
                <a:srgbClr val="82C34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BE3E-43B8-9C05-4690571C2C48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BE3E-43B8-9C05-4690571C2C48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BE3E-43B8-9C05-4690571C2C48}"/>
              </c:ext>
            </c:extLst>
          </c:dPt>
          <c:dLbls>
            <c:dLbl>
              <c:idx val="0"/>
              <c:layout>
                <c:manualLayout>
                  <c:x val="0.28888888888888886"/>
                  <c:y val="9.2592592592592587E-3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E3E-43B8-9C05-4690571C2C48}"/>
                </c:ext>
              </c:extLst>
            </c:dLbl>
            <c:dLbl>
              <c:idx val="1"/>
              <c:layout>
                <c:manualLayout>
                  <c:x val="-0.29007720909886264"/>
                  <c:y val="1.506251822688839E-2"/>
                </c:manualLayout>
              </c:layout>
              <c:tx>
                <c:rich>
                  <a:bodyPr/>
                  <a:lstStyle/>
                  <a:p>
                    <a:r>
                      <a:rPr lang="en-US" baseline="0"/>
                      <a:t>Unsure, </a:t>
                    </a:r>
                    <a:fld id="{CE6BE56F-6680-4AA1-92AC-59D15259D85E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5970844269466317"/>
                      <c:h val="0.16372083697871098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BE3E-43B8-9C05-4690571C2C4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venir Next LT Pro" panose="020B05040202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'qC9-take job in NE'!$A$4:$A$6</c:f>
              <c:strCache>
                <c:ptCount val="2"/>
                <c:pt idx="0">
                  <c:v>Yes</c:v>
                </c:pt>
                <c:pt idx="1">
                  <c:v>Not sure</c:v>
                </c:pt>
              </c:strCache>
            </c:strRef>
          </c:cat>
          <c:val>
            <c:numRef>
              <c:f>'qC9-take job in NE'!$B$4:$B$6</c:f>
              <c:numCache>
                <c:formatCode>0%</c:formatCode>
                <c:ptCount val="2"/>
                <c:pt idx="0">
                  <c:v>0.94594594594594594</c:v>
                </c:pt>
                <c:pt idx="1">
                  <c:v>5.4054054054054057E-2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BE3E-43B8-9C05-4690571C2C4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/>
  </c:chart>
  <c:spPr>
    <a:noFill/>
    <a:ln>
      <a:noFill/>
    </a:ln>
    <a:effectLst/>
  </c:spPr>
  <c:txPr>
    <a:bodyPr/>
    <a:lstStyle/>
    <a:p>
      <a:pPr>
        <a:defRPr sz="1200">
          <a:latin typeface="Avenir Next LT Pro" panose="020B0504020202020204" pitchFamily="34" charset="0"/>
        </a:defRPr>
      </a:pPr>
      <a:endParaRPr lang="en-US"/>
    </a:p>
  </c:txPr>
  <c:externalData r:id="rId4">
    <c:autoUpdate val="0"/>
  </c:externalData>
  <c:extLst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ivotFmts>
      <c:pivotFmt>
        <c:idx val="0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venir Next LT Pro" panose="020B0504020202020204" pitchFamily="34" charset="0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1"/>
          <c:showCatName val="1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rgbClr val="03045E"/>
          </a:solidFill>
          <a:ln w="19050">
            <a:solidFill>
              <a:schemeClr val="lt1"/>
            </a:solidFill>
          </a:ln>
          <a:effectLst/>
        </c:spPr>
        <c:dLbl>
          <c:idx val="0"/>
          <c:layout>
            <c:manualLayout>
              <c:x val="0.14444444444444443"/>
              <c:y val="-4.1666666666666706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venir Next LT Pro" panose="020B0504020202020204" pitchFamily="34" charset="0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1"/>
          <c:showCatName val="1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spPr>
          <a:solidFill>
            <a:srgbClr val="82C341"/>
          </a:solidFill>
          <a:ln w="19050">
            <a:solidFill>
              <a:schemeClr val="lt1"/>
            </a:solidFill>
          </a:ln>
          <a:effectLst/>
        </c:spPr>
        <c:dLbl>
          <c:idx val="0"/>
          <c:layout>
            <c:manualLayout>
              <c:x val="0.16388888888888889"/>
              <c:y val="0.11574074074074074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venir Next LT Pro" panose="020B0504020202020204" pitchFamily="34" charset="0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1"/>
          <c:showCatName val="1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"/>
        <c:spPr>
          <a:solidFill>
            <a:srgbClr val="53B5C9"/>
          </a:solidFill>
          <a:ln w="19050">
            <a:solidFill>
              <a:schemeClr val="lt1"/>
            </a:solidFill>
          </a:ln>
          <a:effectLst/>
        </c:spPr>
        <c:dLbl>
          <c:idx val="0"/>
          <c:layout>
            <c:manualLayout>
              <c:x val="-0.15833333333333335"/>
              <c:y val="6.0185185185185272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venir Next LT Pro" panose="020B0504020202020204" pitchFamily="34" charset="0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1"/>
          <c:showCatName val="1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venir Next LT Pro" panose="020B0504020202020204" pitchFamily="34" charset="0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1"/>
          <c:showCatName val="1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"/>
        <c:spPr>
          <a:solidFill>
            <a:srgbClr val="03045E"/>
          </a:solidFill>
          <a:ln w="19050">
            <a:solidFill>
              <a:schemeClr val="lt1"/>
            </a:solidFill>
          </a:ln>
          <a:effectLst/>
        </c:spPr>
        <c:dLbl>
          <c:idx val="0"/>
          <c:layout>
            <c:manualLayout>
              <c:x val="0.16388888888888889"/>
              <c:y val="-4.6296296296296294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venir Next LT Pro" panose="020B0504020202020204" pitchFamily="34" charset="0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1"/>
          <c:showCatName val="1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"/>
        <c:spPr>
          <a:solidFill>
            <a:srgbClr val="82C341"/>
          </a:solidFill>
          <a:ln w="19050">
            <a:solidFill>
              <a:schemeClr val="lt1"/>
            </a:solidFill>
          </a:ln>
          <a:effectLst/>
        </c:spPr>
        <c:dLbl>
          <c:idx val="0"/>
          <c:layout>
            <c:manualLayout>
              <c:x val="0.24047823709536309"/>
              <c:y val="1.9359507144940214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venir Next LT Pro" panose="020B0504020202020204" pitchFamily="34" charset="0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1"/>
          <c:showCatName val="1"/>
          <c:showSerName val="0"/>
          <c:showPercent val="0"/>
          <c:showBubbleSize val="0"/>
          <c:extLst>
            <c:ext xmlns:c15="http://schemas.microsoft.com/office/drawing/2012/chart" uri="{CE6537A1-D6FC-4f65-9D91-7224C49458BB}">
              <c15:layout>
                <c:manualLayout>
                  <c:w val="0.22081955380577423"/>
                  <c:h val="0.12601851851851853"/>
                </c:manualLayout>
              </c15:layout>
            </c:ext>
          </c:extLst>
        </c:dLbl>
      </c:pivotFmt>
      <c:pivotFmt>
        <c:idx val="7"/>
        <c:spPr>
          <a:solidFill>
            <a:srgbClr val="53B5C9"/>
          </a:solidFill>
          <a:ln w="19050">
            <a:solidFill>
              <a:schemeClr val="lt1"/>
            </a:solidFill>
          </a:ln>
          <a:effectLst/>
        </c:spPr>
        <c:dLbl>
          <c:idx val="0"/>
          <c:layout>
            <c:manualLayout>
              <c:x val="-0.18888888888888888"/>
              <c:y val="-9.2592592592593437E-3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venir Next LT Pro" panose="020B0504020202020204" pitchFamily="34" charset="0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1"/>
          <c:showCatName val="1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"/>
        <c:spPr>
          <a:solidFill>
            <a:srgbClr val="585858"/>
          </a:solidFill>
          <a:ln w="19050">
            <a:solidFill>
              <a:schemeClr val="lt1"/>
            </a:solidFill>
          </a:ln>
          <a:effectLst/>
        </c:spPr>
        <c:dLbl>
          <c:idx val="0"/>
          <c:layout>
            <c:manualLayout>
              <c:x val="-0.18888888888888891"/>
              <c:y val="-9.2592592592592615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venir Next LT Pro" panose="020B0504020202020204" pitchFamily="34" charset="0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1"/>
          <c:showCatName val="1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</c:pivotFmts>
    <c:plotArea>
      <c:layout>
        <c:manualLayout>
          <c:layoutTarget val="inner"/>
          <c:xMode val="edge"/>
          <c:yMode val="edge"/>
          <c:x val="0.27083333333333331"/>
          <c:y val="0.11342592592592593"/>
          <c:w val="0.46388888888888891"/>
          <c:h val="0.77314814814814814"/>
        </c:manualLayout>
      </c:layout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rgbClr val="03045E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5C87-4DF3-BAC5-44BBBC3E18E8}"/>
              </c:ext>
            </c:extLst>
          </c:dPt>
          <c:dPt>
            <c:idx val="1"/>
            <c:bubble3D val="0"/>
            <c:spPr>
              <a:solidFill>
                <a:srgbClr val="82C34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5C87-4DF3-BAC5-44BBBC3E18E8}"/>
              </c:ext>
            </c:extLst>
          </c:dPt>
          <c:dPt>
            <c:idx val="2"/>
            <c:bubble3D val="0"/>
            <c:spPr>
              <a:solidFill>
                <a:srgbClr val="53B5C9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5C87-4DF3-BAC5-44BBBC3E18E8}"/>
              </c:ext>
            </c:extLst>
          </c:dPt>
          <c:dPt>
            <c:idx val="3"/>
            <c:bubble3D val="0"/>
            <c:spPr>
              <a:solidFill>
                <a:srgbClr val="585858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5C87-4DF3-BAC5-44BBBC3E18E8}"/>
              </c:ext>
            </c:extLst>
          </c:dPt>
          <c:dLbls>
            <c:dLbl>
              <c:idx val="0"/>
              <c:layout>
                <c:manualLayout>
                  <c:x val="0.16388888888888889"/>
                  <c:y val="-4.6296296296296294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5C87-4DF3-BAC5-44BBBC3E18E8}"/>
                </c:ext>
              </c:extLst>
            </c:dLbl>
            <c:dLbl>
              <c:idx val="1"/>
              <c:layout>
                <c:manualLayout>
                  <c:x val="0.17936723534558177"/>
                  <c:y val="0.14006251822688823"/>
                </c:manualLayout>
              </c:layout>
              <c:tx>
                <c:rich>
                  <a:bodyPr/>
                  <a:lstStyle/>
                  <a:p>
                    <a:r>
                      <a:rPr lang="en-US" baseline="0"/>
                      <a:t>Somewhat , </a:t>
                    </a:r>
                    <a:fld id="{154FF5F9-CE2B-44B3-AA59-5714760E390D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9304177602799644"/>
                      <c:h val="0.16372083697871098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5C87-4DF3-BAC5-44BBBC3E18E8}"/>
                </c:ext>
              </c:extLst>
            </c:dLbl>
            <c:dLbl>
              <c:idx val="2"/>
              <c:layout>
                <c:manualLayout>
                  <c:x val="-0.23055555555555557"/>
                  <c:y val="5.5555555555555552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5C87-4DF3-BAC5-44BBBC3E18E8}"/>
                </c:ext>
              </c:extLst>
            </c:dLbl>
            <c:dLbl>
              <c:idx val="3"/>
              <c:layout>
                <c:manualLayout>
                  <c:x val="-0.18888888888888891"/>
                  <c:y val="-9.2592592592592615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5C87-4DF3-BAC5-44BBBC3E18E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venir Next LT Pro" panose="020B05040202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'qR2-want to leave NE'!$A$17:$A$20</c:f>
              <c:strCache>
                <c:ptCount val="4"/>
                <c:pt idx="0">
                  <c:v>Very much</c:v>
                </c:pt>
                <c:pt idx="1">
                  <c:v>Somewhat</c:v>
                </c:pt>
                <c:pt idx="2">
                  <c:v>Hardly</c:v>
                </c:pt>
                <c:pt idx="3">
                  <c:v>Not at all</c:v>
                </c:pt>
              </c:strCache>
            </c:strRef>
          </c:cat>
          <c:val>
            <c:numRef>
              <c:f>'qR2-want to leave NE'!$B$17:$B$20</c:f>
              <c:numCache>
                <c:formatCode>0%</c:formatCode>
                <c:ptCount val="4"/>
                <c:pt idx="0">
                  <c:v>0.17605633802816903</c:v>
                </c:pt>
                <c:pt idx="1">
                  <c:v>0.25704225352112675</c:v>
                </c:pt>
                <c:pt idx="2">
                  <c:v>0.29225352112676051</c:v>
                </c:pt>
                <c:pt idx="3">
                  <c:v>0.27464788732394363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5C87-4DF3-BAC5-44BBBC3E18E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/>
  </c:chart>
  <c:spPr>
    <a:noFill/>
    <a:ln>
      <a:noFill/>
    </a:ln>
    <a:effectLst/>
  </c:spPr>
  <c:txPr>
    <a:bodyPr/>
    <a:lstStyle/>
    <a:p>
      <a:pPr>
        <a:defRPr sz="1200">
          <a:latin typeface="Avenir Next LT Pro" panose="020B0504020202020204" pitchFamily="34" charset="0"/>
        </a:defRPr>
      </a:pPr>
      <a:endParaRPr lang="en-US"/>
    </a:p>
  </c:txPr>
  <c:externalData r:id="rId4">
    <c:autoUpdate val="0"/>
  </c:externalData>
  <c:extLst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ivotFmts>
      <c:pivotFmt>
        <c:idx val="0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venir Next LT Pro" panose="020B0504020202020204" pitchFamily="34" charset="0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1"/>
          <c:showCatName val="1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rgbClr val="03045E"/>
          </a:solidFill>
          <a:ln w="19050">
            <a:solidFill>
              <a:schemeClr val="lt1"/>
            </a:solidFill>
          </a:ln>
          <a:effectLst/>
        </c:spPr>
        <c:dLbl>
          <c:idx val="0"/>
          <c:layout>
            <c:manualLayout>
              <c:x val="0.14444444444444443"/>
              <c:y val="-4.1666666666666706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venir Next LT Pro" panose="020B0504020202020204" pitchFamily="34" charset="0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1"/>
          <c:showCatName val="1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spPr>
          <a:solidFill>
            <a:srgbClr val="82C341"/>
          </a:solidFill>
          <a:ln w="19050">
            <a:solidFill>
              <a:schemeClr val="lt1"/>
            </a:solidFill>
          </a:ln>
          <a:effectLst/>
        </c:spPr>
        <c:dLbl>
          <c:idx val="0"/>
          <c:layout>
            <c:manualLayout>
              <c:x val="0.16388888888888889"/>
              <c:y val="0.11574074074074074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venir Next LT Pro" panose="020B0504020202020204" pitchFamily="34" charset="0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1"/>
          <c:showCatName val="1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"/>
        <c:spPr>
          <a:solidFill>
            <a:srgbClr val="53B5C9"/>
          </a:solidFill>
          <a:ln w="19050">
            <a:solidFill>
              <a:schemeClr val="lt1"/>
            </a:solidFill>
          </a:ln>
          <a:effectLst/>
        </c:spPr>
        <c:dLbl>
          <c:idx val="0"/>
          <c:layout>
            <c:manualLayout>
              <c:x val="-0.15833333333333335"/>
              <c:y val="6.0185185185185272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venir Next LT Pro" panose="020B0504020202020204" pitchFamily="34" charset="0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1"/>
          <c:showCatName val="1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venir Next LT Pro" panose="020B0504020202020204" pitchFamily="34" charset="0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1"/>
          <c:showCatName val="1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"/>
        <c:spPr>
          <a:solidFill>
            <a:srgbClr val="03045E"/>
          </a:solidFill>
          <a:ln w="19050">
            <a:solidFill>
              <a:schemeClr val="lt1"/>
            </a:solidFill>
          </a:ln>
          <a:effectLst/>
        </c:spPr>
        <c:dLbl>
          <c:idx val="0"/>
          <c:layout>
            <c:manualLayout>
              <c:x val="0.16388888888888889"/>
              <c:y val="-4.6296296296296294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venir Next LT Pro" panose="020B0504020202020204" pitchFamily="34" charset="0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1"/>
          <c:showCatName val="1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"/>
        <c:spPr>
          <a:solidFill>
            <a:srgbClr val="82C341"/>
          </a:solidFill>
          <a:ln w="19050">
            <a:solidFill>
              <a:schemeClr val="lt1"/>
            </a:solidFill>
          </a:ln>
          <a:effectLst/>
        </c:spPr>
        <c:dLbl>
          <c:idx val="0"/>
          <c:layout>
            <c:manualLayout>
              <c:x val="0.24047823709536309"/>
              <c:y val="1.9359507144940214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venir Next LT Pro" panose="020B0504020202020204" pitchFamily="34" charset="0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1"/>
          <c:showCatName val="1"/>
          <c:showSerName val="0"/>
          <c:showPercent val="0"/>
          <c:showBubbleSize val="0"/>
          <c:extLst>
            <c:ext xmlns:c15="http://schemas.microsoft.com/office/drawing/2012/chart" uri="{CE6537A1-D6FC-4f65-9D91-7224C49458BB}">
              <c15:layout>
                <c:manualLayout>
                  <c:w val="0.22081955380577423"/>
                  <c:h val="0.12601851851851853"/>
                </c:manualLayout>
              </c15:layout>
            </c:ext>
          </c:extLst>
        </c:dLbl>
      </c:pivotFmt>
      <c:pivotFmt>
        <c:idx val="7"/>
        <c:spPr>
          <a:solidFill>
            <a:srgbClr val="53B5C9"/>
          </a:solidFill>
          <a:ln w="19050">
            <a:solidFill>
              <a:schemeClr val="lt1"/>
            </a:solidFill>
          </a:ln>
          <a:effectLst/>
        </c:spPr>
        <c:dLbl>
          <c:idx val="0"/>
          <c:layout>
            <c:manualLayout>
              <c:x val="-0.18888888888888888"/>
              <c:y val="-9.2592592592593437E-3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venir Next LT Pro" panose="020B0504020202020204" pitchFamily="34" charset="0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1"/>
          <c:showCatName val="1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"/>
        <c:spPr>
          <a:solidFill>
            <a:srgbClr val="585858"/>
          </a:solidFill>
          <a:ln w="19050">
            <a:solidFill>
              <a:schemeClr val="lt1"/>
            </a:solidFill>
          </a:ln>
          <a:effectLst/>
        </c:spPr>
        <c:dLbl>
          <c:idx val="0"/>
          <c:layout>
            <c:manualLayout>
              <c:x val="-0.18888888888888891"/>
              <c:y val="-9.2592592592592615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venir Next LT Pro" panose="020B0504020202020204" pitchFamily="34" charset="0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1"/>
          <c:showCatName val="1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</c:pivotFmts>
    <c:plotArea>
      <c:layout/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rgbClr val="03045E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4C1-41E6-9924-C370E7E0B008}"/>
              </c:ext>
            </c:extLst>
          </c:dPt>
          <c:dPt>
            <c:idx val="1"/>
            <c:bubble3D val="0"/>
            <c:spPr>
              <a:solidFill>
                <a:srgbClr val="82C34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4C1-41E6-9924-C370E7E0B008}"/>
              </c:ext>
            </c:extLst>
          </c:dPt>
          <c:dPt>
            <c:idx val="2"/>
            <c:bubble3D val="0"/>
            <c:spPr>
              <a:solidFill>
                <a:srgbClr val="53B5C9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94C1-41E6-9924-C370E7E0B008}"/>
              </c:ext>
            </c:extLst>
          </c:dPt>
          <c:dPt>
            <c:idx val="3"/>
            <c:bubble3D val="0"/>
            <c:spPr>
              <a:solidFill>
                <a:srgbClr val="585858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94C1-41E6-9924-C370E7E0B008}"/>
              </c:ext>
            </c:extLst>
          </c:dPt>
          <c:dLbls>
            <c:dLbl>
              <c:idx val="0"/>
              <c:layout>
                <c:manualLayout>
                  <c:x val="0.16388888888888889"/>
                  <c:y val="-4.6296296296296294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4C1-41E6-9924-C370E7E0B008}"/>
                </c:ext>
              </c:extLst>
            </c:dLbl>
            <c:dLbl>
              <c:idx val="1"/>
              <c:layout>
                <c:manualLayout>
                  <c:x val="0.2724227909011373"/>
                  <c:y val="3.3581036745406821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0693066491688533"/>
                      <c:h val="0.1637208369787109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94C1-41E6-9924-C370E7E0B008}"/>
                </c:ext>
              </c:extLst>
            </c:dLbl>
            <c:dLbl>
              <c:idx val="2"/>
              <c:layout>
                <c:manualLayout>
                  <c:x val="-0.18888888888888888"/>
                  <c:y val="-7.8703703703703706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94C1-41E6-9924-C370E7E0B008}"/>
                </c:ext>
              </c:extLst>
            </c:dLbl>
            <c:dLbl>
              <c:idx val="3"/>
              <c:layout>
                <c:manualLayout>
                  <c:x val="-0.18888888888888891"/>
                  <c:y val="-9.2592592592592615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94C1-41E6-9924-C370E7E0B00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venir Next LT Pro" panose="020B05040202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'qR2b-likelihood of leaving NE'!$A$17:$A$20</c:f>
              <c:strCache>
                <c:ptCount val="4"/>
                <c:pt idx="0">
                  <c:v>Extremely likely</c:v>
                </c:pt>
                <c:pt idx="1">
                  <c:v>Moderately likely</c:v>
                </c:pt>
                <c:pt idx="2">
                  <c:v>Hardly likely</c:v>
                </c:pt>
                <c:pt idx="3">
                  <c:v>Not at all likely</c:v>
                </c:pt>
              </c:strCache>
            </c:strRef>
          </c:cat>
          <c:val>
            <c:numRef>
              <c:f>'qR2b-likelihood of leaving NE'!$B$17:$B$20</c:f>
              <c:numCache>
                <c:formatCode>0%</c:formatCode>
                <c:ptCount val="4"/>
                <c:pt idx="0">
                  <c:v>0.21951219512195125</c:v>
                </c:pt>
                <c:pt idx="1">
                  <c:v>0.3983739837398374</c:v>
                </c:pt>
                <c:pt idx="2">
                  <c:v>0.29268292682926833</c:v>
                </c:pt>
                <c:pt idx="3">
                  <c:v>8.943089430894309E-2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94C1-41E6-9924-C370E7E0B00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/>
  </c:chart>
  <c:spPr>
    <a:noFill/>
    <a:ln>
      <a:noFill/>
    </a:ln>
    <a:effectLst/>
  </c:spPr>
  <c:txPr>
    <a:bodyPr/>
    <a:lstStyle/>
    <a:p>
      <a:pPr>
        <a:defRPr sz="1200">
          <a:latin typeface="Avenir Next LT Pro" panose="020B0504020202020204" pitchFamily="34" charset="0"/>
        </a:defRPr>
      </a:pPr>
      <a:endParaRPr lang="en-US"/>
    </a:p>
  </c:txPr>
  <c:externalData r:id="rId4">
    <c:autoUpdate val="0"/>
  </c:externalData>
  <c:extLst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03045E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venir Next LT Pro" panose="020B05040202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'qNS6-NE (live|visit|work)'!$A$11:$A$14</c:f>
              <c:strCache>
                <c:ptCount val="4"/>
                <c:pt idx="0">
                  <c:v>Raise a family</c:v>
                </c:pt>
                <c:pt idx="1">
                  <c:v>Live</c:v>
                </c:pt>
                <c:pt idx="2">
                  <c:v>Work/advance your career</c:v>
                </c:pt>
                <c:pt idx="3">
                  <c:v>Start a business</c:v>
                </c:pt>
              </c:strCache>
            </c:strRef>
          </c:cat>
          <c:val>
            <c:numRef>
              <c:f>'qNS6-NE (live|visit|work)'!$B$11:$B$14</c:f>
              <c:numCache>
                <c:formatCode>0.0</c:formatCode>
                <c:ptCount val="4"/>
                <c:pt idx="0">
                  <c:v>7.9</c:v>
                </c:pt>
                <c:pt idx="1">
                  <c:v>7.2</c:v>
                </c:pt>
                <c:pt idx="2">
                  <c:v>6.5</c:v>
                </c:pt>
                <c:pt idx="3">
                  <c:v>6.1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91E-4365-89D7-AE855D43EB0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238035056"/>
        <c:axId val="1363690768"/>
      </c:barChart>
      <c:catAx>
        <c:axId val="12380350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venir Next LT Pro" panose="020B0504020202020204" pitchFamily="34" charset="0"/>
                <a:ea typeface="+mn-ea"/>
                <a:cs typeface="+mn-cs"/>
              </a:defRPr>
            </a:pPr>
            <a:endParaRPr lang="en-US"/>
          </a:p>
        </c:txPr>
        <c:crossAx val="1363690768"/>
        <c:crosses val="autoZero"/>
        <c:auto val="1"/>
        <c:lblAlgn val="ctr"/>
        <c:lblOffset val="100"/>
        <c:noMultiLvlLbl val="0"/>
      </c:catAx>
      <c:valAx>
        <c:axId val="1363690768"/>
        <c:scaling>
          <c:orientation val="minMax"/>
        </c:scaling>
        <c:delete val="1"/>
        <c:axPos val="l"/>
        <c:numFmt formatCode="0.0" sourceLinked="1"/>
        <c:majorTickMark val="none"/>
        <c:minorTickMark val="none"/>
        <c:tickLblPos val="nextTo"/>
        <c:crossAx val="12380350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200">
          <a:latin typeface="Avenir Next LT Pro" panose="020B0504020202020204" pitchFamily="34" charset="0"/>
        </a:defRPr>
      </a:pPr>
      <a:endParaRPr lang="en-US"/>
    </a:p>
  </c:txPr>
  <c:externalData r:id="rId4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68583292277378793"/>
          <c:y val="3.4235916588857766E-2"/>
          <c:w val="0.29270583550672569"/>
          <c:h val="0.93152816682228445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rgbClr val="03045E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bg1"/>
                    </a:solidFill>
                    <a:latin typeface="Avenir Next LT Pro" panose="020B05040202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'q2-QoL factors (importance)'!$A$25:$A$41</c:f>
              <c:strCache>
                <c:ptCount val="17"/>
                <c:pt idx="0">
                  <c:v>Cost of living</c:v>
                </c:pt>
                <c:pt idx="1">
                  <c:v>Housing cost</c:v>
                </c:pt>
                <c:pt idx="2">
                  <c:v>Safety/crime rates</c:v>
                </c:pt>
                <c:pt idx="3">
                  <c:v>Housing availability</c:v>
                </c:pt>
                <c:pt idx="4">
                  <c:v>Quality healthcare</c:v>
                </c:pt>
                <c:pt idx="5">
                  <c:v>Live/work/play in one location without long commute</c:v>
                </c:pt>
                <c:pt idx="6">
                  <c:v>Welcoming/friendly local population</c:v>
                </c:pt>
                <c:pt idx="7">
                  <c:v>Climate/weather</c:v>
                </c:pt>
                <c:pt idx="8">
                  <c:v>Outdoor recreational opportunities</c:v>
                </c:pt>
                <c:pt idx="9">
                  <c:v>Proximity to family</c:v>
                </c:pt>
                <c:pt idx="10">
                  <c:v>Political/social climate supports my beliefs/values</c:v>
                </c:pt>
                <c:pt idx="11">
                  <c:v>Quality of K-12 education system</c:v>
                </c:pt>
                <c:pt idx="12">
                  <c:v>Diverse population</c:v>
                </c:pt>
                <c:pt idx="13">
                  <c:v>Arts/cultural amenities</c:v>
                </c:pt>
                <c:pt idx="14">
                  <c:v>A "cool" factor</c:v>
                </c:pt>
                <c:pt idx="15">
                  <c:v>Nightlife/active social scene</c:v>
                </c:pt>
                <c:pt idx="16">
                  <c:v>Availability of childcare</c:v>
                </c:pt>
              </c:strCache>
            </c:strRef>
          </c:cat>
          <c:val>
            <c:numRef>
              <c:f>'q2-QoL factors (importance)'!$B$25:$B$41</c:f>
              <c:numCache>
                <c:formatCode>0.0</c:formatCode>
                <c:ptCount val="17"/>
                <c:pt idx="0">
                  <c:v>8.7319047619047616</c:v>
                </c:pt>
                <c:pt idx="1">
                  <c:v>8.6204761904761913</c:v>
                </c:pt>
                <c:pt idx="2">
                  <c:v>8.4347619047619045</c:v>
                </c:pt>
                <c:pt idx="3">
                  <c:v>8.3704761904761913</c:v>
                </c:pt>
                <c:pt idx="4">
                  <c:v>8.2533333333333339</c:v>
                </c:pt>
                <c:pt idx="5">
                  <c:v>7.984285714285714</c:v>
                </c:pt>
                <c:pt idx="6">
                  <c:v>7.852380952380952</c:v>
                </c:pt>
                <c:pt idx="7">
                  <c:v>7.6009523809523811</c:v>
                </c:pt>
                <c:pt idx="8">
                  <c:v>7.2323809523809528</c:v>
                </c:pt>
                <c:pt idx="9">
                  <c:v>7.1995238095238099</c:v>
                </c:pt>
                <c:pt idx="10">
                  <c:v>6.7261904761904763</c:v>
                </c:pt>
                <c:pt idx="11">
                  <c:v>6.7195238095238095</c:v>
                </c:pt>
                <c:pt idx="12">
                  <c:v>6.6342857142857143</c:v>
                </c:pt>
                <c:pt idx="13">
                  <c:v>6.47</c:v>
                </c:pt>
                <c:pt idx="14">
                  <c:v>5.9333333333333336</c:v>
                </c:pt>
                <c:pt idx="15">
                  <c:v>5.8642857142857139</c:v>
                </c:pt>
                <c:pt idx="16">
                  <c:v>5.6966666666666663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CE3-4B10-B40B-AF0EE514F2B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1366961664"/>
        <c:axId val="1446350720"/>
      </c:barChart>
      <c:catAx>
        <c:axId val="1366961664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venir Next LT Pro" panose="020B0504020202020204" pitchFamily="34" charset="0"/>
                <a:ea typeface="+mn-ea"/>
                <a:cs typeface="+mn-cs"/>
              </a:defRPr>
            </a:pPr>
            <a:endParaRPr lang="en-US"/>
          </a:p>
        </c:txPr>
        <c:crossAx val="1446350720"/>
        <c:crosses val="autoZero"/>
        <c:auto val="1"/>
        <c:lblAlgn val="ctr"/>
        <c:lblOffset val="100"/>
        <c:noMultiLvlLbl val="0"/>
      </c:catAx>
      <c:valAx>
        <c:axId val="1446350720"/>
        <c:scaling>
          <c:orientation val="minMax"/>
        </c:scaling>
        <c:delete val="1"/>
        <c:axPos val="t"/>
        <c:numFmt formatCode="0.0" sourceLinked="1"/>
        <c:majorTickMark val="none"/>
        <c:minorTickMark val="none"/>
        <c:tickLblPos val="nextTo"/>
        <c:crossAx val="136696166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/>
  </c:chart>
  <c:spPr>
    <a:noFill/>
    <a:ln>
      <a:noFill/>
    </a:ln>
    <a:effectLst/>
  </c:spPr>
  <c:txPr>
    <a:bodyPr/>
    <a:lstStyle/>
    <a:p>
      <a:pPr>
        <a:defRPr sz="1200">
          <a:latin typeface="Avenir Next LT Pro" panose="020B0504020202020204" pitchFamily="34" charset="0"/>
        </a:defRPr>
      </a:pPr>
      <a:endParaRPr lang="en-US"/>
    </a:p>
  </c:txPr>
  <c:externalData r:id="rId4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65722198332328785"/>
          <c:y val="3.4722230852379812E-2"/>
          <c:w val="0.32226110204470065"/>
          <c:h val="0.9305555382952404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rgbClr val="F2664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bg1"/>
                    </a:solidFill>
                    <a:latin typeface="Avenir Next LT Pro" panose="020B05040202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'q13-QoL (NE ratings)'!$A$26:$A$42</c:f>
              <c:strCache>
                <c:ptCount val="17"/>
                <c:pt idx="0">
                  <c:v>Cost of living</c:v>
                </c:pt>
                <c:pt idx="1">
                  <c:v>Housing cost</c:v>
                </c:pt>
                <c:pt idx="2">
                  <c:v>Safety/crime rates</c:v>
                </c:pt>
                <c:pt idx="3">
                  <c:v>Housing availability</c:v>
                </c:pt>
                <c:pt idx="4">
                  <c:v>Welcoming/friendly local population</c:v>
                </c:pt>
                <c:pt idx="5">
                  <c:v>Outdoor recreational opportunities</c:v>
                </c:pt>
                <c:pt idx="6">
                  <c:v>Quality healthcare</c:v>
                </c:pt>
                <c:pt idx="7">
                  <c:v>Live/work/play in one location without a long commute</c:v>
                </c:pt>
                <c:pt idx="8">
                  <c:v>Quality of K-12 education system</c:v>
                </c:pt>
                <c:pt idx="9">
                  <c:v>Availability of childcare</c:v>
                </c:pt>
                <c:pt idx="10">
                  <c:v>Climate/weather</c:v>
                </c:pt>
                <c:pt idx="11">
                  <c:v>Arts/cultural amenities</c:v>
                </c:pt>
                <c:pt idx="12">
                  <c:v>Political/social climate supports my beliefs/values</c:v>
                </c:pt>
                <c:pt idx="13">
                  <c:v>Diverse population</c:v>
                </c:pt>
                <c:pt idx="14">
                  <c:v>Nightlife/active social scene</c:v>
                </c:pt>
                <c:pt idx="15">
                  <c:v>A "cool" factor</c:v>
                </c:pt>
                <c:pt idx="16">
                  <c:v>Proximity to family</c:v>
                </c:pt>
              </c:strCache>
            </c:strRef>
          </c:cat>
          <c:val>
            <c:numRef>
              <c:f>'q13-QoL (NE ratings)'!$B$26:$B$42</c:f>
              <c:numCache>
                <c:formatCode>0.0</c:formatCode>
                <c:ptCount val="17"/>
                <c:pt idx="0">
                  <c:v>6.9228571428571426</c:v>
                </c:pt>
                <c:pt idx="1">
                  <c:v>6.9104761904761904</c:v>
                </c:pt>
                <c:pt idx="2">
                  <c:v>6.8766666666666669</c:v>
                </c:pt>
                <c:pt idx="3">
                  <c:v>6.7823809523809526</c:v>
                </c:pt>
                <c:pt idx="4">
                  <c:v>6.7228571428571424</c:v>
                </c:pt>
                <c:pt idx="5">
                  <c:v>6.68</c:v>
                </c:pt>
                <c:pt idx="6">
                  <c:v>6.5076190476190474</c:v>
                </c:pt>
                <c:pt idx="7">
                  <c:v>6.378571428571429</c:v>
                </c:pt>
                <c:pt idx="8">
                  <c:v>6.28</c:v>
                </c:pt>
                <c:pt idx="9">
                  <c:v>6.2333333333333334</c:v>
                </c:pt>
                <c:pt idx="10">
                  <c:v>6.0228571428571431</c:v>
                </c:pt>
                <c:pt idx="11">
                  <c:v>5.9628571428571426</c:v>
                </c:pt>
                <c:pt idx="12">
                  <c:v>5.8719047619047622</c:v>
                </c:pt>
                <c:pt idx="13">
                  <c:v>5.8142857142857141</c:v>
                </c:pt>
                <c:pt idx="14">
                  <c:v>5.6333333333333337</c:v>
                </c:pt>
                <c:pt idx="15">
                  <c:v>5.5104761904761901</c:v>
                </c:pt>
                <c:pt idx="16">
                  <c:v>5.0133333333333336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96C-4F81-BCEE-E2069623FC3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1366961664"/>
        <c:axId val="1446350720"/>
      </c:barChart>
      <c:catAx>
        <c:axId val="1366961664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venir Next LT Pro" panose="020B0504020202020204" pitchFamily="34" charset="0"/>
                <a:ea typeface="+mn-ea"/>
                <a:cs typeface="+mn-cs"/>
              </a:defRPr>
            </a:pPr>
            <a:endParaRPr lang="en-US"/>
          </a:p>
        </c:txPr>
        <c:crossAx val="1446350720"/>
        <c:crosses val="autoZero"/>
        <c:auto val="1"/>
        <c:lblAlgn val="ctr"/>
        <c:lblOffset val="100"/>
        <c:noMultiLvlLbl val="0"/>
      </c:catAx>
      <c:valAx>
        <c:axId val="1446350720"/>
        <c:scaling>
          <c:orientation val="minMax"/>
        </c:scaling>
        <c:delete val="1"/>
        <c:axPos val="t"/>
        <c:numFmt formatCode="0.0" sourceLinked="1"/>
        <c:majorTickMark val="none"/>
        <c:minorTickMark val="none"/>
        <c:tickLblPos val="nextTo"/>
        <c:crossAx val="136696166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/>
  </c:chart>
  <c:spPr>
    <a:noFill/>
    <a:ln>
      <a:noFill/>
    </a:ln>
    <a:effectLst/>
  </c:spPr>
  <c:txPr>
    <a:bodyPr/>
    <a:lstStyle/>
    <a:p>
      <a:pPr>
        <a:defRPr sz="1200">
          <a:latin typeface="Avenir Next LT Pro" panose="020B0504020202020204" pitchFamily="34" charset="0"/>
        </a:defRPr>
      </a:pPr>
      <a:endParaRPr lang="en-US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26833" cy="465797"/>
          </a:xfrm>
          <a:prstGeom prst="rect">
            <a:avLst/>
          </a:prstGeom>
        </p:spPr>
        <p:txBody>
          <a:bodyPr vert="horz" lIns="92953" tIns="46477" rIns="92953" bIns="46477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56551" y="0"/>
            <a:ext cx="3026833" cy="465797"/>
          </a:xfrm>
          <a:prstGeom prst="rect">
            <a:avLst/>
          </a:prstGeom>
        </p:spPr>
        <p:txBody>
          <a:bodyPr vert="horz" lIns="92953" tIns="46477" rIns="92953" bIns="46477" rtlCol="0"/>
          <a:lstStyle>
            <a:lvl1pPr algn="r">
              <a:defRPr sz="1200"/>
            </a:lvl1pPr>
          </a:lstStyle>
          <a:p>
            <a:fld id="{462162F4-80B5-4B7A-91CD-BF543DF07A21}" type="datetimeFigureOut">
              <a:rPr lang="en-US" smtClean="0"/>
              <a:t>6/3/2025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04938" y="1160463"/>
            <a:ext cx="4175125" cy="31321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953" tIns="46477" rIns="92953" bIns="46477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8500" y="4467780"/>
            <a:ext cx="5588000" cy="3655457"/>
          </a:xfrm>
          <a:prstGeom prst="rect">
            <a:avLst/>
          </a:prstGeom>
        </p:spPr>
        <p:txBody>
          <a:bodyPr vert="horz" lIns="92953" tIns="46477" rIns="92953" bIns="46477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17905"/>
            <a:ext cx="3026833" cy="465796"/>
          </a:xfrm>
          <a:prstGeom prst="rect">
            <a:avLst/>
          </a:prstGeom>
        </p:spPr>
        <p:txBody>
          <a:bodyPr vert="horz" lIns="92953" tIns="46477" rIns="92953" bIns="46477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56551" y="8817905"/>
            <a:ext cx="3026833" cy="465796"/>
          </a:xfrm>
          <a:prstGeom prst="rect">
            <a:avLst/>
          </a:prstGeom>
        </p:spPr>
        <p:txBody>
          <a:bodyPr vert="horz" lIns="92953" tIns="46477" rIns="92953" bIns="46477" rtlCol="0" anchor="b"/>
          <a:lstStyle>
            <a:lvl1pPr algn="r">
              <a:defRPr sz="1200"/>
            </a:lvl1pPr>
          </a:lstStyle>
          <a:p>
            <a:fld id="{1C39C0C7-3DAD-4A97-8A84-B26ADDE2485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05765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C39C0C7-3DAD-4A97-8A84-B26ADDE2485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026696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4D9C6E-B4A7-37B1-925E-FA093CC0FD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2C3BC4F-444F-92EC-676D-CEEB96CF4B1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9612496-6B99-61A9-22E4-AF040252D0F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13</a:t>
            </a:r>
          </a:p>
        </p:txBody>
      </p:sp>
    </p:spTree>
    <p:extLst>
      <p:ext uri="{BB962C8B-B14F-4D97-AF65-F5344CB8AC3E}">
        <p14:creationId xmlns:p14="http://schemas.microsoft.com/office/powerpoint/2010/main" val="406736622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FE198E-B12E-E05A-B7BB-EE551E2041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1B39F6C-ABFF-0911-84AD-10D2B271D4F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7D64574-2E5B-833B-9C54-4F68B72C8AE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14</a:t>
            </a:r>
          </a:p>
        </p:txBody>
      </p:sp>
    </p:spTree>
    <p:extLst>
      <p:ext uri="{BB962C8B-B14F-4D97-AF65-F5344CB8AC3E}">
        <p14:creationId xmlns:p14="http://schemas.microsoft.com/office/powerpoint/2010/main" val="60392966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15</a:t>
            </a:r>
          </a:p>
        </p:txBody>
      </p:sp>
    </p:spTree>
    <p:extLst>
      <p:ext uri="{BB962C8B-B14F-4D97-AF65-F5344CB8AC3E}">
        <p14:creationId xmlns:p14="http://schemas.microsoft.com/office/powerpoint/2010/main" val="388605855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2A499E-D599-5D83-B5DD-6922A2975E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F316AC7-7852-DEA8-E4B9-A6D02F0DA2A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9ABFF1C-5F01-7474-501B-8C8E35DB283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16</a:t>
            </a:r>
          </a:p>
        </p:txBody>
      </p:sp>
    </p:spTree>
    <p:extLst>
      <p:ext uri="{BB962C8B-B14F-4D97-AF65-F5344CB8AC3E}">
        <p14:creationId xmlns:p14="http://schemas.microsoft.com/office/powerpoint/2010/main" val="223900517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8C3B3C-8FCB-8595-B3CB-3709B35080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9D0BE72-7651-2081-8F1D-8607609EC5D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6B55703-67C6-C6F0-C701-098CD8547AE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17</a:t>
            </a:r>
          </a:p>
        </p:txBody>
      </p:sp>
    </p:spTree>
    <p:extLst>
      <p:ext uri="{BB962C8B-B14F-4D97-AF65-F5344CB8AC3E}">
        <p14:creationId xmlns:p14="http://schemas.microsoft.com/office/powerpoint/2010/main" val="116116708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39C0C7-3DAD-4A97-8A84-B26ADDE24851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755548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McCook Pool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39C0C7-3DAD-4A97-8A84-B26ADDE24851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61726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39C0C7-3DAD-4A97-8A84-B26ADDE24851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4664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39C0C7-3DAD-4A97-8A84-B26ADDE24851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053975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39C0C7-3DAD-4A97-8A84-B26ADDE24851}" type="slidenum">
              <a:rPr lang="en-US" smtClean="0"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81344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C39C0C7-3DAD-4A97-8A84-B26ADDE2485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439707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BSB, DHHS, DOE, DOL, </a:t>
            </a:r>
            <a:r>
              <a:rPr lang="en-US" dirty="0" err="1"/>
              <a:t>Aksarben</a:t>
            </a:r>
            <a:r>
              <a:rPr lang="en-US" dirty="0"/>
              <a:t>, Invest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C39C0C7-3DAD-4A97-8A84-B26ADDE2485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916252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39C0C7-3DAD-4A97-8A84-B26ADDE24851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890553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39C0C7-3DAD-4A97-8A84-B26ADDE24851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608882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39C0C7-3DAD-4A97-8A84-B26ADDE24851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725125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6185BE-93BB-755E-4CA7-2AAE1D4E9F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957579C-DE64-F826-3F49-6DEB80D76C8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D4BEA1E-4093-55A5-80FA-04C95E2F1C0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0" dirty="0"/>
              <a:t>SLIDE 10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4B2DE03-EFF5-C2BC-C649-E397EDE62E1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37165F3-68D0-401B-A261-B9B377ECADC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4399286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4D9C6E-B4A7-37B1-925E-FA093CC0FD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2C3BC4F-444F-92EC-676D-CEEB96CF4B1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9612496-6B99-61A9-22E4-AF040252D0F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11</a:t>
            </a:r>
          </a:p>
        </p:txBody>
      </p:sp>
    </p:spTree>
    <p:extLst>
      <p:ext uri="{BB962C8B-B14F-4D97-AF65-F5344CB8AC3E}">
        <p14:creationId xmlns:p14="http://schemas.microsoft.com/office/powerpoint/2010/main" val="406736622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ED12BB-92EB-8F38-61F1-CCD344BE75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6DAC7F6-145F-B6CE-33DD-E9683231973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7641360-97BF-A9A1-ECB2-71FD0B0E8DE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12</a:t>
            </a:r>
          </a:p>
        </p:txBody>
      </p:sp>
    </p:spTree>
    <p:extLst>
      <p:ext uri="{BB962C8B-B14F-4D97-AF65-F5344CB8AC3E}">
        <p14:creationId xmlns:p14="http://schemas.microsoft.com/office/powerpoint/2010/main" val="13228710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2B8D1-2EE6-4D2B-92E3-26C287898C7E}" type="datetimeFigureOut">
              <a:rPr lang="en-US" smtClean="0"/>
              <a:t>6/3/2025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6E7E-896E-4FA5-B572-569619D81C8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07067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2B8D1-2EE6-4D2B-92E3-26C287898C7E}" type="datetimeFigureOut">
              <a:rPr lang="en-US" smtClean="0"/>
              <a:t>6/3/2025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6E7E-896E-4FA5-B572-569619D81C8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92100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2B8D1-2EE6-4D2B-92E3-26C287898C7E}" type="datetimeFigureOut">
              <a:rPr lang="en-US" smtClean="0"/>
              <a:t>6/3/2025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6E7E-896E-4FA5-B572-569619D81C8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60858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2B8D1-2EE6-4D2B-92E3-26C287898C7E}" type="datetimeFigureOut">
              <a:rPr lang="en-US" smtClean="0"/>
              <a:t>6/3/2025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6E7E-896E-4FA5-B572-569619D81C8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108128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2B8D1-2EE6-4D2B-92E3-26C287898C7E}" type="datetimeFigureOut">
              <a:rPr lang="en-US" smtClean="0"/>
              <a:t>6/3/2025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6E7E-896E-4FA5-B572-569619D81C8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038737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2B8D1-2EE6-4D2B-92E3-26C287898C7E}" type="datetimeFigureOut">
              <a:rPr lang="en-US" smtClean="0"/>
              <a:t>6/3/2025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6E7E-896E-4FA5-B572-569619D81C8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299665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3000" b="1">
                <a:solidFill>
                  <a:srgbClr val="00607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HEADLINE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>
            <a:normAutofit/>
          </a:bodyPr>
          <a:lstStyle>
            <a:lvl1pPr>
              <a:defRPr sz="1800">
                <a:solidFill>
                  <a:srgbClr val="00607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Body Text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2B8D1-2EE6-4D2B-92E3-26C287898C7E}" type="datetimeFigureOut">
              <a:rPr lang="en-US" smtClean="0"/>
              <a:t>6/3/2025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6E7E-896E-4FA5-B572-569619D81C8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331564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2B8D1-2EE6-4D2B-92E3-26C287898C7E}" type="datetimeFigureOut">
              <a:rPr lang="en-US" smtClean="0"/>
              <a:t>6/3/2025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6E7E-896E-4FA5-B572-569619D81C8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64479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2B8D1-2EE6-4D2B-92E3-26C287898C7E}" type="datetimeFigureOut">
              <a:rPr lang="en-US" smtClean="0"/>
              <a:t>6/3/2025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6E7E-896E-4FA5-B572-569619D81C8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989934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2B8D1-2EE6-4D2B-92E3-26C287898C7E}" type="datetimeFigureOut">
              <a:rPr lang="en-US" smtClean="0"/>
              <a:t>6/3/2025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6E7E-896E-4FA5-B572-569619D81C8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511945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2B8D1-2EE6-4D2B-92E3-26C287898C7E}" type="datetimeFigureOut">
              <a:rPr lang="en-US" smtClean="0"/>
              <a:t>6/3/2025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6E7E-896E-4FA5-B572-569619D81C8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64912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3000" b="1">
                <a:solidFill>
                  <a:srgbClr val="00607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HEADLINE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>
            <a:normAutofit/>
          </a:bodyPr>
          <a:lstStyle>
            <a:lvl1pPr>
              <a:defRPr sz="1800">
                <a:solidFill>
                  <a:srgbClr val="00607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Body Text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2B8D1-2EE6-4D2B-92E3-26C287898C7E}" type="datetimeFigureOut">
              <a:rPr lang="en-US" smtClean="0"/>
              <a:t>6/3/2025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6E7E-896E-4FA5-B572-569619D81C8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715083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2B8D1-2EE6-4D2B-92E3-26C287898C7E}" type="datetimeFigureOut">
              <a:rPr lang="en-US" smtClean="0"/>
              <a:t>6/3/2025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6E7E-896E-4FA5-B572-569619D81C8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287644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2B8D1-2EE6-4D2B-92E3-26C287898C7E}" type="datetimeFigureOut">
              <a:rPr lang="en-US" smtClean="0"/>
              <a:t>6/3/2025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6E7E-896E-4FA5-B572-569619D81C8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284720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2B8D1-2EE6-4D2B-92E3-26C287898C7E}" type="datetimeFigureOut">
              <a:rPr lang="en-US" smtClean="0"/>
              <a:t>6/3/2025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6E7E-896E-4FA5-B572-569619D81C8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623875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2B8D1-2EE6-4D2B-92E3-26C287898C7E}" type="datetimeFigureOut">
              <a:rPr lang="en-US" smtClean="0"/>
              <a:t>6/3/2025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6E7E-896E-4FA5-B572-569619D81C8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408364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2B8D1-2EE6-4D2B-92E3-26C287898C7E}" type="datetimeFigureOut">
              <a:rPr lang="en-US" smtClean="0"/>
              <a:t>6/3/2025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6E7E-896E-4FA5-B572-569619D81C8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979291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2B8D1-2EE6-4D2B-92E3-26C287898C7E}" type="datetimeFigureOut">
              <a:rPr lang="en-US" smtClean="0"/>
              <a:t>6/3/2025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6E7E-896E-4FA5-B572-569619D81C8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781775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2B8D1-2EE6-4D2B-92E3-26C287898C7E}" type="datetimeFigureOut">
              <a:rPr lang="en-US" smtClean="0"/>
              <a:t>6/3/2025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6E7E-896E-4FA5-B572-569619D81C8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544560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7"/>
            <a:ext cx="6858000" cy="165576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386670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005220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7" y="1709740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7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76979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2B8D1-2EE6-4D2B-92E3-26C287898C7E}" type="datetimeFigureOut">
              <a:rPr lang="en-US" smtClean="0"/>
              <a:t>6/3/2025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6E7E-896E-4FA5-B572-569619D81C8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503099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4"/>
            <a:ext cx="3886200" cy="435133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4"/>
            <a:ext cx="3886200" cy="435133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24691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6/3/2025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829218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6/3/2025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865249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6/3/2025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013168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1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720750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1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948816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37463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365125"/>
            <a:ext cx="5800725" cy="581183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410660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1" y="593367"/>
            <a:ext cx="8520600" cy="76356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1" y="1536635"/>
            <a:ext cx="8520600" cy="455508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11460" lvl="0" indent="-308595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822920" lvl="1" indent="-285736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234379" lvl="2" indent="-285736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645838" lvl="3" indent="-285736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057297" lvl="4" indent="-285736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468757" lvl="5" indent="-285736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2880216" lvl="6" indent="-285736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291676" lvl="7" indent="-285736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3703136" lvl="8" indent="-285736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8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17237289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 5 1">
  <p:cSld name="Custom Layout 5 1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8"/>
          <p:cNvSpPr txBox="1">
            <a:spLocks noGrp="1"/>
          </p:cNvSpPr>
          <p:nvPr>
            <p:ph type="title"/>
          </p:nvPr>
        </p:nvSpPr>
        <p:spPr>
          <a:xfrm>
            <a:off x="243445" y="355500"/>
            <a:ext cx="8452800" cy="62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rgbClr val="4D4D4E"/>
                </a:solidFill>
                <a:latin typeface="Avenir Next LT Pro" panose="020B0504020202020204" pitchFamily="34" charset="0"/>
                <a:ea typeface="Avenir Next LT Pro" panose="020B0504020202020204" pitchFamily="34" charset="0"/>
                <a:cs typeface="Avenir Next LT Pro" panose="020B0504020202020204" pitchFamily="34" charset="0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8"/>
          <p:cNvSpPr txBox="1">
            <a:spLocks noGrp="1"/>
          </p:cNvSpPr>
          <p:nvPr>
            <p:ph type="body" idx="1" hasCustomPrompt="1"/>
          </p:nvPr>
        </p:nvSpPr>
        <p:spPr>
          <a:xfrm>
            <a:off x="333375" y="1574800"/>
            <a:ext cx="8378700" cy="485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189" lvl="0" indent="-29209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Montserrat Medium"/>
              <a:buChar char="●"/>
              <a:defRPr sz="1000"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marL="914378" lvl="1" indent="-29209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000"/>
              <a:buFont typeface="Montserrat Medium"/>
              <a:buChar char="○"/>
              <a:defRPr sz="1000">
                <a:latin typeface="Montserrat Medium"/>
                <a:ea typeface="Montserrat Medium"/>
                <a:cs typeface="Montserrat Medium"/>
                <a:sym typeface="Montserrat Medium"/>
              </a:defRPr>
            </a:lvl2pPr>
            <a:lvl3pPr marL="1371566" lvl="2" indent="-29209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000"/>
              <a:buFont typeface="Montserrat Medium"/>
              <a:buChar char="■"/>
              <a:defRPr sz="1000">
                <a:latin typeface="Montserrat Medium"/>
                <a:ea typeface="Montserrat Medium"/>
                <a:cs typeface="Montserrat Medium"/>
                <a:sym typeface="Montserrat Medium"/>
              </a:defRPr>
            </a:lvl3pPr>
            <a:lvl4pPr marL="1828754" lvl="3" indent="-29209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000"/>
              <a:buFont typeface="Montserrat Medium"/>
              <a:buChar char="●"/>
              <a:defRPr sz="1000">
                <a:latin typeface="Montserrat Medium"/>
                <a:ea typeface="Montserrat Medium"/>
                <a:cs typeface="Montserrat Medium"/>
                <a:sym typeface="Montserrat Medium"/>
              </a:defRPr>
            </a:lvl4pPr>
            <a:lvl5pPr marL="2285943" lvl="4" indent="-29209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000"/>
              <a:buFont typeface="Montserrat Medium"/>
              <a:buChar char="○"/>
              <a:defRPr sz="1000">
                <a:latin typeface="Montserrat Medium"/>
                <a:ea typeface="Montserrat Medium"/>
                <a:cs typeface="Montserrat Medium"/>
                <a:sym typeface="Montserrat Medium"/>
              </a:defRPr>
            </a:lvl5pPr>
            <a:lvl6pPr marL="2743132" lvl="5" indent="-29209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000"/>
              <a:buFont typeface="Montserrat Medium"/>
              <a:buChar char="■"/>
              <a:defRPr sz="1000">
                <a:latin typeface="Montserrat Medium"/>
                <a:ea typeface="Montserrat Medium"/>
                <a:cs typeface="Montserrat Medium"/>
                <a:sym typeface="Montserrat Medium"/>
              </a:defRPr>
            </a:lvl6pPr>
            <a:lvl7pPr marL="3200320" lvl="6" indent="-29209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000"/>
              <a:buFont typeface="Montserrat Medium"/>
              <a:buChar char="●"/>
              <a:defRPr sz="1000">
                <a:latin typeface="Montserrat Medium"/>
                <a:ea typeface="Montserrat Medium"/>
                <a:cs typeface="Montserrat Medium"/>
                <a:sym typeface="Montserrat Medium"/>
              </a:defRPr>
            </a:lvl7pPr>
            <a:lvl8pPr marL="3657509" lvl="7" indent="-29209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000"/>
              <a:buFont typeface="Montserrat Medium"/>
              <a:buChar char="○"/>
              <a:defRPr sz="1000">
                <a:latin typeface="Montserrat Medium"/>
                <a:ea typeface="Montserrat Medium"/>
                <a:cs typeface="Montserrat Medium"/>
                <a:sym typeface="Montserrat Medium"/>
              </a:defRPr>
            </a:lvl8pPr>
            <a:lvl9pPr marL="4114697" lvl="8" indent="-292093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000"/>
              <a:buFont typeface="Montserrat Medium"/>
              <a:buChar char="■"/>
              <a:defRPr sz="1000">
                <a:latin typeface="Montserrat Medium"/>
                <a:ea typeface="Montserrat Medium"/>
                <a:cs typeface="Montserrat Medium"/>
                <a:sym typeface="Montserrat Medium"/>
              </a:defRPr>
            </a:lvl9pPr>
          </a:lstStyle>
          <a:p>
            <a:r>
              <a:rPr lang="en-US"/>
              <a:t>T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76456437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2B8D1-2EE6-4D2B-92E3-26C287898C7E}" type="datetimeFigureOut">
              <a:rPr lang="en-US" smtClean="0"/>
              <a:t>6/3/2025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6E7E-896E-4FA5-B572-569619D81C8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683598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Custom Layout 9">
  <p:cSld name="Custom Layout 9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4982E2A-FBEB-6AB3-6B10-D33E59172D7C}"/>
              </a:ext>
            </a:extLst>
          </p:cNvPr>
          <p:cNvSpPr/>
          <p:nvPr userDrawn="1"/>
        </p:nvSpPr>
        <p:spPr>
          <a:xfrm>
            <a:off x="0" y="0"/>
            <a:ext cx="9152572" cy="6865256"/>
          </a:xfrm>
          <a:prstGeom prst="rect">
            <a:avLst/>
          </a:prstGeom>
          <a:solidFill>
            <a:srgbClr val="F2664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1800" b="1" i="0">
              <a:latin typeface="Avenir Next LT Pro" panose="020B0504020202020204" pitchFamily="34" charset="77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CF9076B-EF12-E075-EAC2-71B5B73E240E}"/>
              </a:ext>
            </a:extLst>
          </p:cNvPr>
          <p:cNvGrpSpPr/>
          <p:nvPr userDrawn="1"/>
        </p:nvGrpSpPr>
        <p:grpSpPr>
          <a:xfrm>
            <a:off x="852363" y="86352"/>
            <a:ext cx="1164175" cy="6693205"/>
            <a:chOff x="425315" y="72198"/>
            <a:chExt cx="1142405" cy="4927377"/>
          </a:xfrm>
          <a:solidFill>
            <a:srgbClr val="FFFFFF">
              <a:alpha val="14902"/>
            </a:srgbClr>
          </a:solidFill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06F787BA-CA95-1A4B-1A19-F4CC1118D646}"/>
                </a:ext>
              </a:extLst>
            </p:cNvPr>
            <p:cNvGrpSpPr/>
            <p:nvPr/>
          </p:nvGrpSpPr>
          <p:grpSpPr>
            <a:xfrm>
              <a:off x="425315" y="72198"/>
              <a:ext cx="1120634" cy="1123064"/>
              <a:chOff x="425315" y="72198"/>
              <a:chExt cx="1120634" cy="1123064"/>
            </a:xfrm>
            <a:grpFill/>
          </p:grpSpPr>
          <p:grpSp>
            <p:nvGrpSpPr>
              <p:cNvPr id="78" name="Group 77">
                <a:extLst>
                  <a:ext uri="{FF2B5EF4-FFF2-40B4-BE49-F238E27FC236}">
                    <a16:creationId xmlns:a16="http://schemas.microsoft.com/office/drawing/2014/main" id="{F742DD98-510B-0110-4385-09C128F4D4EE}"/>
                  </a:ext>
                </a:extLst>
              </p:cNvPr>
              <p:cNvGrpSpPr/>
              <p:nvPr/>
            </p:nvGrpSpPr>
            <p:grpSpPr>
              <a:xfrm>
                <a:off x="425315" y="74559"/>
                <a:ext cx="529724" cy="532875"/>
                <a:chOff x="6388186" y="3310759"/>
                <a:chExt cx="719961" cy="734674"/>
              </a:xfrm>
              <a:grpFill/>
            </p:grpSpPr>
            <p:sp>
              <p:nvSpPr>
                <p:cNvPr id="94" name="Oval 93">
                  <a:extLst>
                    <a:ext uri="{FF2B5EF4-FFF2-40B4-BE49-F238E27FC236}">
                      <a16:creationId xmlns:a16="http://schemas.microsoft.com/office/drawing/2014/main" id="{F46F1267-51CB-05A2-D040-C5FC1F83318F}"/>
                    </a:ext>
                  </a:extLst>
                </p:cNvPr>
                <p:cNvSpPr/>
                <p:nvPr/>
              </p:nvSpPr>
              <p:spPr>
                <a:xfrm>
                  <a:off x="6388187" y="3310759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95" name="Oval 94">
                  <a:extLst>
                    <a:ext uri="{FF2B5EF4-FFF2-40B4-BE49-F238E27FC236}">
                      <a16:creationId xmlns:a16="http://schemas.microsoft.com/office/drawing/2014/main" id="{D6608D94-0EA3-1C13-4DB4-3A4D8586A51B}"/>
                    </a:ext>
                  </a:extLst>
                </p:cNvPr>
                <p:cNvSpPr/>
                <p:nvPr/>
              </p:nvSpPr>
              <p:spPr>
                <a:xfrm>
                  <a:off x="6388186" y="3723817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96" name="Oval 95">
                  <a:extLst>
                    <a:ext uri="{FF2B5EF4-FFF2-40B4-BE49-F238E27FC236}">
                      <a16:creationId xmlns:a16="http://schemas.microsoft.com/office/drawing/2014/main" id="{7F175C21-36DF-42B6-1699-F254355D8771}"/>
                    </a:ext>
                  </a:extLst>
                </p:cNvPr>
                <p:cNvSpPr/>
                <p:nvPr/>
              </p:nvSpPr>
              <p:spPr>
                <a:xfrm>
                  <a:off x="6786530" y="3723817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97" name="Oval 96">
                  <a:extLst>
                    <a:ext uri="{FF2B5EF4-FFF2-40B4-BE49-F238E27FC236}">
                      <a16:creationId xmlns:a16="http://schemas.microsoft.com/office/drawing/2014/main" id="{96EC66F1-4511-4823-E18E-2681FBB0B8D7}"/>
                    </a:ext>
                  </a:extLst>
                </p:cNvPr>
                <p:cNvSpPr/>
                <p:nvPr/>
              </p:nvSpPr>
              <p:spPr>
                <a:xfrm>
                  <a:off x="6786530" y="3310759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</p:grpSp>
          <p:grpSp>
            <p:nvGrpSpPr>
              <p:cNvPr id="79" name="Group 78">
                <a:extLst>
                  <a:ext uri="{FF2B5EF4-FFF2-40B4-BE49-F238E27FC236}">
                    <a16:creationId xmlns:a16="http://schemas.microsoft.com/office/drawing/2014/main" id="{0247E9B1-737C-C55F-9E69-E064D43097AB}"/>
                  </a:ext>
                </a:extLst>
              </p:cNvPr>
              <p:cNvGrpSpPr/>
              <p:nvPr/>
            </p:nvGrpSpPr>
            <p:grpSpPr>
              <a:xfrm>
                <a:off x="1005340" y="72198"/>
                <a:ext cx="529724" cy="532875"/>
                <a:chOff x="6388186" y="3310759"/>
                <a:chExt cx="719961" cy="734674"/>
              </a:xfrm>
              <a:grpFill/>
            </p:grpSpPr>
            <p:sp>
              <p:nvSpPr>
                <p:cNvPr id="90" name="Oval 89">
                  <a:extLst>
                    <a:ext uri="{FF2B5EF4-FFF2-40B4-BE49-F238E27FC236}">
                      <a16:creationId xmlns:a16="http://schemas.microsoft.com/office/drawing/2014/main" id="{C96B4F19-4354-3318-5119-59D854EE06E9}"/>
                    </a:ext>
                  </a:extLst>
                </p:cNvPr>
                <p:cNvSpPr/>
                <p:nvPr/>
              </p:nvSpPr>
              <p:spPr>
                <a:xfrm>
                  <a:off x="6388187" y="3310759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91" name="Oval 90">
                  <a:extLst>
                    <a:ext uri="{FF2B5EF4-FFF2-40B4-BE49-F238E27FC236}">
                      <a16:creationId xmlns:a16="http://schemas.microsoft.com/office/drawing/2014/main" id="{3EDCA94B-2B93-4365-A935-BE9EE2622AC8}"/>
                    </a:ext>
                  </a:extLst>
                </p:cNvPr>
                <p:cNvSpPr/>
                <p:nvPr/>
              </p:nvSpPr>
              <p:spPr>
                <a:xfrm>
                  <a:off x="6388186" y="3723817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92" name="Oval 91">
                  <a:extLst>
                    <a:ext uri="{FF2B5EF4-FFF2-40B4-BE49-F238E27FC236}">
                      <a16:creationId xmlns:a16="http://schemas.microsoft.com/office/drawing/2014/main" id="{D62F9F49-1975-61AB-91D6-C2E96C8C6BDE}"/>
                    </a:ext>
                  </a:extLst>
                </p:cNvPr>
                <p:cNvSpPr/>
                <p:nvPr/>
              </p:nvSpPr>
              <p:spPr>
                <a:xfrm>
                  <a:off x="6786530" y="3723817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93" name="Oval 92">
                  <a:extLst>
                    <a:ext uri="{FF2B5EF4-FFF2-40B4-BE49-F238E27FC236}">
                      <a16:creationId xmlns:a16="http://schemas.microsoft.com/office/drawing/2014/main" id="{C5DB6D49-C278-02E5-A63B-C00C7D5BD763}"/>
                    </a:ext>
                  </a:extLst>
                </p:cNvPr>
                <p:cNvSpPr/>
                <p:nvPr/>
              </p:nvSpPr>
              <p:spPr>
                <a:xfrm>
                  <a:off x="6786530" y="3310759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</p:grpSp>
          <p:grpSp>
            <p:nvGrpSpPr>
              <p:cNvPr id="80" name="Group 79">
                <a:extLst>
                  <a:ext uri="{FF2B5EF4-FFF2-40B4-BE49-F238E27FC236}">
                    <a16:creationId xmlns:a16="http://schemas.microsoft.com/office/drawing/2014/main" id="{EF774E8C-FC5A-0C6E-3407-5B2B9E99645E}"/>
                  </a:ext>
                </a:extLst>
              </p:cNvPr>
              <p:cNvGrpSpPr/>
              <p:nvPr/>
            </p:nvGrpSpPr>
            <p:grpSpPr>
              <a:xfrm>
                <a:off x="436200" y="662387"/>
                <a:ext cx="529724" cy="532875"/>
                <a:chOff x="6388186" y="3310759"/>
                <a:chExt cx="719961" cy="734674"/>
              </a:xfrm>
              <a:grpFill/>
            </p:grpSpPr>
            <p:sp>
              <p:nvSpPr>
                <p:cNvPr id="86" name="Oval 85">
                  <a:extLst>
                    <a:ext uri="{FF2B5EF4-FFF2-40B4-BE49-F238E27FC236}">
                      <a16:creationId xmlns:a16="http://schemas.microsoft.com/office/drawing/2014/main" id="{0A2438B2-C587-D5EF-EC7F-CEADA67EFEE7}"/>
                    </a:ext>
                  </a:extLst>
                </p:cNvPr>
                <p:cNvSpPr/>
                <p:nvPr/>
              </p:nvSpPr>
              <p:spPr>
                <a:xfrm>
                  <a:off x="6388187" y="3310759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87" name="Oval 86">
                  <a:extLst>
                    <a:ext uri="{FF2B5EF4-FFF2-40B4-BE49-F238E27FC236}">
                      <a16:creationId xmlns:a16="http://schemas.microsoft.com/office/drawing/2014/main" id="{E94D648C-363E-6231-2A9F-9AA30A0B30A1}"/>
                    </a:ext>
                  </a:extLst>
                </p:cNvPr>
                <p:cNvSpPr/>
                <p:nvPr/>
              </p:nvSpPr>
              <p:spPr>
                <a:xfrm>
                  <a:off x="6388186" y="3723817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88" name="Oval 87">
                  <a:extLst>
                    <a:ext uri="{FF2B5EF4-FFF2-40B4-BE49-F238E27FC236}">
                      <a16:creationId xmlns:a16="http://schemas.microsoft.com/office/drawing/2014/main" id="{36225A42-675D-72AB-F68A-B84ECB363D50}"/>
                    </a:ext>
                  </a:extLst>
                </p:cNvPr>
                <p:cNvSpPr/>
                <p:nvPr/>
              </p:nvSpPr>
              <p:spPr>
                <a:xfrm>
                  <a:off x="6786530" y="3723817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89" name="Oval 88">
                  <a:extLst>
                    <a:ext uri="{FF2B5EF4-FFF2-40B4-BE49-F238E27FC236}">
                      <a16:creationId xmlns:a16="http://schemas.microsoft.com/office/drawing/2014/main" id="{A77E76F3-B440-AAFE-3F1F-2847D051C082}"/>
                    </a:ext>
                  </a:extLst>
                </p:cNvPr>
                <p:cNvSpPr/>
                <p:nvPr/>
              </p:nvSpPr>
              <p:spPr>
                <a:xfrm>
                  <a:off x="6786530" y="3310759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</p:grpSp>
          <p:grpSp>
            <p:nvGrpSpPr>
              <p:cNvPr id="81" name="Group 80">
                <a:extLst>
                  <a:ext uri="{FF2B5EF4-FFF2-40B4-BE49-F238E27FC236}">
                    <a16:creationId xmlns:a16="http://schemas.microsoft.com/office/drawing/2014/main" id="{20D3A7FB-3797-A9AA-6260-58B6C165C927}"/>
                  </a:ext>
                </a:extLst>
              </p:cNvPr>
              <p:cNvGrpSpPr/>
              <p:nvPr/>
            </p:nvGrpSpPr>
            <p:grpSpPr>
              <a:xfrm>
                <a:off x="1016225" y="660026"/>
                <a:ext cx="529724" cy="532875"/>
                <a:chOff x="6388186" y="3310759"/>
                <a:chExt cx="719961" cy="734674"/>
              </a:xfrm>
              <a:grpFill/>
            </p:grpSpPr>
            <p:sp>
              <p:nvSpPr>
                <p:cNvPr id="82" name="Oval 81">
                  <a:extLst>
                    <a:ext uri="{FF2B5EF4-FFF2-40B4-BE49-F238E27FC236}">
                      <a16:creationId xmlns:a16="http://schemas.microsoft.com/office/drawing/2014/main" id="{233275DF-2CB5-8CC7-B1D5-39995D9F170E}"/>
                    </a:ext>
                  </a:extLst>
                </p:cNvPr>
                <p:cNvSpPr/>
                <p:nvPr/>
              </p:nvSpPr>
              <p:spPr>
                <a:xfrm>
                  <a:off x="6388187" y="3310759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83" name="Oval 82">
                  <a:extLst>
                    <a:ext uri="{FF2B5EF4-FFF2-40B4-BE49-F238E27FC236}">
                      <a16:creationId xmlns:a16="http://schemas.microsoft.com/office/drawing/2014/main" id="{0F97EF2D-7DFC-C754-2828-3C751101246B}"/>
                    </a:ext>
                  </a:extLst>
                </p:cNvPr>
                <p:cNvSpPr/>
                <p:nvPr/>
              </p:nvSpPr>
              <p:spPr>
                <a:xfrm>
                  <a:off x="6388186" y="3723817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84" name="Oval 83">
                  <a:extLst>
                    <a:ext uri="{FF2B5EF4-FFF2-40B4-BE49-F238E27FC236}">
                      <a16:creationId xmlns:a16="http://schemas.microsoft.com/office/drawing/2014/main" id="{FC58CF87-FE02-0FF5-4445-EF82068EB3F2}"/>
                    </a:ext>
                  </a:extLst>
                </p:cNvPr>
                <p:cNvSpPr/>
                <p:nvPr/>
              </p:nvSpPr>
              <p:spPr>
                <a:xfrm>
                  <a:off x="6786530" y="3723817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85" name="Oval 84">
                  <a:extLst>
                    <a:ext uri="{FF2B5EF4-FFF2-40B4-BE49-F238E27FC236}">
                      <a16:creationId xmlns:a16="http://schemas.microsoft.com/office/drawing/2014/main" id="{B544A486-CB09-1522-EA8A-6BA165274FED}"/>
                    </a:ext>
                  </a:extLst>
                </p:cNvPr>
                <p:cNvSpPr/>
                <p:nvPr/>
              </p:nvSpPr>
              <p:spPr>
                <a:xfrm>
                  <a:off x="6786530" y="3310759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</p:grpSp>
        </p:grp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1B317710-D50D-EB49-B68C-050A81DB4619}"/>
                </a:ext>
              </a:extLst>
            </p:cNvPr>
            <p:cNvGrpSpPr/>
            <p:nvPr/>
          </p:nvGrpSpPr>
          <p:grpSpPr>
            <a:xfrm>
              <a:off x="436200" y="1247855"/>
              <a:ext cx="1120634" cy="1123064"/>
              <a:chOff x="425315" y="72198"/>
              <a:chExt cx="1120634" cy="1123064"/>
            </a:xfrm>
            <a:grpFill/>
          </p:grpSpPr>
          <p:grpSp>
            <p:nvGrpSpPr>
              <p:cNvPr id="58" name="Group 57">
                <a:extLst>
                  <a:ext uri="{FF2B5EF4-FFF2-40B4-BE49-F238E27FC236}">
                    <a16:creationId xmlns:a16="http://schemas.microsoft.com/office/drawing/2014/main" id="{B0EE4A20-562C-7D31-4FB3-832DB77765DF}"/>
                  </a:ext>
                </a:extLst>
              </p:cNvPr>
              <p:cNvGrpSpPr/>
              <p:nvPr/>
            </p:nvGrpSpPr>
            <p:grpSpPr>
              <a:xfrm>
                <a:off x="425315" y="74559"/>
                <a:ext cx="529724" cy="532875"/>
                <a:chOff x="6388186" y="3310759"/>
                <a:chExt cx="719961" cy="734674"/>
              </a:xfrm>
              <a:grpFill/>
            </p:grpSpPr>
            <p:sp>
              <p:nvSpPr>
                <p:cNvPr id="74" name="Oval 73">
                  <a:extLst>
                    <a:ext uri="{FF2B5EF4-FFF2-40B4-BE49-F238E27FC236}">
                      <a16:creationId xmlns:a16="http://schemas.microsoft.com/office/drawing/2014/main" id="{9146E826-92DD-86A1-33F5-008AB5BE09F0}"/>
                    </a:ext>
                  </a:extLst>
                </p:cNvPr>
                <p:cNvSpPr/>
                <p:nvPr/>
              </p:nvSpPr>
              <p:spPr>
                <a:xfrm>
                  <a:off x="6388187" y="3310759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75" name="Oval 74">
                  <a:extLst>
                    <a:ext uri="{FF2B5EF4-FFF2-40B4-BE49-F238E27FC236}">
                      <a16:creationId xmlns:a16="http://schemas.microsoft.com/office/drawing/2014/main" id="{E0EBFB46-19A3-9BCC-029C-7CB8AF90A6B7}"/>
                    </a:ext>
                  </a:extLst>
                </p:cNvPr>
                <p:cNvSpPr/>
                <p:nvPr/>
              </p:nvSpPr>
              <p:spPr>
                <a:xfrm>
                  <a:off x="6388186" y="3723817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76" name="Oval 75">
                  <a:extLst>
                    <a:ext uri="{FF2B5EF4-FFF2-40B4-BE49-F238E27FC236}">
                      <a16:creationId xmlns:a16="http://schemas.microsoft.com/office/drawing/2014/main" id="{0A4E60BE-562C-3A9F-39CA-3FB9484E2AF9}"/>
                    </a:ext>
                  </a:extLst>
                </p:cNvPr>
                <p:cNvSpPr/>
                <p:nvPr/>
              </p:nvSpPr>
              <p:spPr>
                <a:xfrm>
                  <a:off x="6786530" y="3723817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77" name="Oval 76">
                  <a:extLst>
                    <a:ext uri="{FF2B5EF4-FFF2-40B4-BE49-F238E27FC236}">
                      <a16:creationId xmlns:a16="http://schemas.microsoft.com/office/drawing/2014/main" id="{EE354D78-8EF2-FCAD-B38B-8BFBBE048484}"/>
                    </a:ext>
                  </a:extLst>
                </p:cNvPr>
                <p:cNvSpPr/>
                <p:nvPr/>
              </p:nvSpPr>
              <p:spPr>
                <a:xfrm>
                  <a:off x="6786530" y="3310759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</p:grpSp>
          <p:grpSp>
            <p:nvGrpSpPr>
              <p:cNvPr id="59" name="Group 58">
                <a:extLst>
                  <a:ext uri="{FF2B5EF4-FFF2-40B4-BE49-F238E27FC236}">
                    <a16:creationId xmlns:a16="http://schemas.microsoft.com/office/drawing/2014/main" id="{9C0A603E-3E83-332D-6A33-4EE4E72358CF}"/>
                  </a:ext>
                </a:extLst>
              </p:cNvPr>
              <p:cNvGrpSpPr/>
              <p:nvPr/>
            </p:nvGrpSpPr>
            <p:grpSpPr>
              <a:xfrm>
                <a:off x="1005340" y="72198"/>
                <a:ext cx="529724" cy="532875"/>
                <a:chOff x="6388186" y="3310759"/>
                <a:chExt cx="719961" cy="734674"/>
              </a:xfrm>
              <a:grpFill/>
            </p:grpSpPr>
            <p:sp>
              <p:nvSpPr>
                <p:cNvPr id="70" name="Oval 69">
                  <a:extLst>
                    <a:ext uri="{FF2B5EF4-FFF2-40B4-BE49-F238E27FC236}">
                      <a16:creationId xmlns:a16="http://schemas.microsoft.com/office/drawing/2014/main" id="{BCE73B6B-64BE-4538-7EB9-68172D2B1BE4}"/>
                    </a:ext>
                  </a:extLst>
                </p:cNvPr>
                <p:cNvSpPr/>
                <p:nvPr/>
              </p:nvSpPr>
              <p:spPr>
                <a:xfrm>
                  <a:off x="6388187" y="3310759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71" name="Oval 70">
                  <a:extLst>
                    <a:ext uri="{FF2B5EF4-FFF2-40B4-BE49-F238E27FC236}">
                      <a16:creationId xmlns:a16="http://schemas.microsoft.com/office/drawing/2014/main" id="{F1C8B7AF-F4AA-BB1B-C74A-54440FD6EF43}"/>
                    </a:ext>
                  </a:extLst>
                </p:cNvPr>
                <p:cNvSpPr/>
                <p:nvPr/>
              </p:nvSpPr>
              <p:spPr>
                <a:xfrm>
                  <a:off x="6388186" y="3723817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72" name="Oval 71">
                  <a:extLst>
                    <a:ext uri="{FF2B5EF4-FFF2-40B4-BE49-F238E27FC236}">
                      <a16:creationId xmlns:a16="http://schemas.microsoft.com/office/drawing/2014/main" id="{E64B3785-3F53-EC32-E781-2B5D7E525FBE}"/>
                    </a:ext>
                  </a:extLst>
                </p:cNvPr>
                <p:cNvSpPr/>
                <p:nvPr/>
              </p:nvSpPr>
              <p:spPr>
                <a:xfrm>
                  <a:off x="6786530" y="3723817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73" name="Oval 72">
                  <a:extLst>
                    <a:ext uri="{FF2B5EF4-FFF2-40B4-BE49-F238E27FC236}">
                      <a16:creationId xmlns:a16="http://schemas.microsoft.com/office/drawing/2014/main" id="{8A9D31DC-54B3-6AD8-6B14-55830C9BF49C}"/>
                    </a:ext>
                  </a:extLst>
                </p:cNvPr>
                <p:cNvSpPr/>
                <p:nvPr/>
              </p:nvSpPr>
              <p:spPr>
                <a:xfrm>
                  <a:off x="6786530" y="3310759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</p:grpSp>
          <p:grpSp>
            <p:nvGrpSpPr>
              <p:cNvPr id="60" name="Group 59">
                <a:extLst>
                  <a:ext uri="{FF2B5EF4-FFF2-40B4-BE49-F238E27FC236}">
                    <a16:creationId xmlns:a16="http://schemas.microsoft.com/office/drawing/2014/main" id="{E4822F45-7173-4C0B-D623-52A6B66AEE4C}"/>
                  </a:ext>
                </a:extLst>
              </p:cNvPr>
              <p:cNvGrpSpPr/>
              <p:nvPr/>
            </p:nvGrpSpPr>
            <p:grpSpPr>
              <a:xfrm>
                <a:off x="436200" y="662387"/>
                <a:ext cx="529724" cy="532875"/>
                <a:chOff x="6388186" y="3310759"/>
                <a:chExt cx="719961" cy="734674"/>
              </a:xfrm>
              <a:grpFill/>
            </p:grpSpPr>
            <p:sp>
              <p:nvSpPr>
                <p:cNvPr id="66" name="Oval 65">
                  <a:extLst>
                    <a:ext uri="{FF2B5EF4-FFF2-40B4-BE49-F238E27FC236}">
                      <a16:creationId xmlns:a16="http://schemas.microsoft.com/office/drawing/2014/main" id="{D82CEE26-4008-70A2-C69D-0255D274070D}"/>
                    </a:ext>
                  </a:extLst>
                </p:cNvPr>
                <p:cNvSpPr/>
                <p:nvPr/>
              </p:nvSpPr>
              <p:spPr>
                <a:xfrm>
                  <a:off x="6388187" y="3310759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67" name="Oval 66">
                  <a:extLst>
                    <a:ext uri="{FF2B5EF4-FFF2-40B4-BE49-F238E27FC236}">
                      <a16:creationId xmlns:a16="http://schemas.microsoft.com/office/drawing/2014/main" id="{EB1F9013-D858-D45B-7199-38591B661755}"/>
                    </a:ext>
                  </a:extLst>
                </p:cNvPr>
                <p:cNvSpPr/>
                <p:nvPr/>
              </p:nvSpPr>
              <p:spPr>
                <a:xfrm>
                  <a:off x="6388186" y="3723817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68" name="Oval 67">
                  <a:extLst>
                    <a:ext uri="{FF2B5EF4-FFF2-40B4-BE49-F238E27FC236}">
                      <a16:creationId xmlns:a16="http://schemas.microsoft.com/office/drawing/2014/main" id="{FECB0E5C-B7E4-FE04-B9D2-AC8B8D8AD5E6}"/>
                    </a:ext>
                  </a:extLst>
                </p:cNvPr>
                <p:cNvSpPr/>
                <p:nvPr/>
              </p:nvSpPr>
              <p:spPr>
                <a:xfrm>
                  <a:off x="6786530" y="3723817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69" name="Oval 68">
                  <a:extLst>
                    <a:ext uri="{FF2B5EF4-FFF2-40B4-BE49-F238E27FC236}">
                      <a16:creationId xmlns:a16="http://schemas.microsoft.com/office/drawing/2014/main" id="{B4A870DD-4718-557A-D4B0-4E3C684BBB4E}"/>
                    </a:ext>
                  </a:extLst>
                </p:cNvPr>
                <p:cNvSpPr/>
                <p:nvPr/>
              </p:nvSpPr>
              <p:spPr>
                <a:xfrm>
                  <a:off x="6786530" y="3310759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</p:grpSp>
          <p:grpSp>
            <p:nvGrpSpPr>
              <p:cNvPr id="61" name="Group 60">
                <a:extLst>
                  <a:ext uri="{FF2B5EF4-FFF2-40B4-BE49-F238E27FC236}">
                    <a16:creationId xmlns:a16="http://schemas.microsoft.com/office/drawing/2014/main" id="{03732096-A048-BF9C-2709-EC64A367CFC6}"/>
                  </a:ext>
                </a:extLst>
              </p:cNvPr>
              <p:cNvGrpSpPr/>
              <p:nvPr/>
            </p:nvGrpSpPr>
            <p:grpSpPr>
              <a:xfrm>
                <a:off x="1016225" y="660026"/>
                <a:ext cx="529724" cy="532875"/>
                <a:chOff x="6388186" y="3310759"/>
                <a:chExt cx="719961" cy="734674"/>
              </a:xfrm>
              <a:grpFill/>
            </p:grpSpPr>
            <p:sp>
              <p:nvSpPr>
                <p:cNvPr id="62" name="Oval 61">
                  <a:extLst>
                    <a:ext uri="{FF2B5EF4-FFF2-40B4-BE49-F238E27FC236}">
                      <a16:creationId xmlns:a16="http://schemas.microsoft.com/office/drawing/2014/main" id="{8CFC9FBE-0E07-5531-89A2-5C798792A2F2}"/>
                    </a:ext>
                  </a:extLst>
                </p:cNvPr>
                <p:cNvSpPr/>
                <p:nvPr/>
              </p:nvSpPr>
              <p:spPr>
                <a:xfrm>
                  <a:off x="6388187" y="3310759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63" name="Oval 62">
                  <a:extLst>
                    <a:ext uri="{FF2B5EF4-FFF2-40B4-BE49-F238E27FC236}">
                      <a16:creationId xmlns:a16="http://schemas.microsoft.com/office/drawing/2014/main" id="{363A5E05-ED29-2502-9E44-82AEE3A9C2B6}"/>
                    </a:ext>
                  </a:extLst>
                </p:cNvPr>
                <p:cNvSpPr/>
                <p:nvPr/>
              </p:nvSpPr>
              <p:spPr>
                <a:xfrm>
                  <a:off x="6388186" y="3723817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64" name="Oval 63">
                  <a:extLst>
                    <a:ext uri="{FF2B5EF4-FFF2-40B4-BE49-F238E27FC236}">
                      <a16:creationId xmlns:a16="http://schemas.microsoft.com/office/drawing/2014/main" id="{5F88C2B0-8944-FDA1-D38B-BDC3C07FB9B5}"/>
                    </a:ext>
                  </a:extLst>
                </p:cNvPr>
                <p:cNvSpPr/>
                <p:nvPr/>
              </p:nvSpPr>
              <p:spPr>
                <a:xfrm>
                  <a:off x="6786530" y="3723817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65" name="Oval 64">
                  <a:extLst>
                    <a:ext uri="{FF2B5EF4-FFF2-40B4-BE49-F238E27FC236}">
                      <a16:creationId xmlns:a16="http://schemas.microsoft.com/office/drawing/2014/main" id="{11DD4583-9303-BB41-DBF7-3B961C729A86}"/>
                    </a:ext>
                  </a:extLst>
                </p:cNvPr>
                <p:cNvSpPr/>
                <p:nvPr/>
              </p:nvSpPr>
              <p:spPr>
                <a:xfrm>
                  <a:off x="6786530" y="3310759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</p:grpSp>
        </p:grp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484F1040-D690-35D0-4252-B3F18FF9BF10}"/>
                </a:ext>
              </a:extLst>
            </p:cNvPr>
            <p:cNvGrpSpPr/>
            <p:nvPr/>
          </p:nvGrpSpPr>
          <p:grpSpPr>
            <a:xfrm>
              <a:off x="436201" y="2412627"/>
              <a:ext cx="1120634" cy="1123064"/>
              <a:chOff x="425315" y="72198"/>
              <a:chExt cx="1120634" cy="1123064"/>
            </a:xfrm>
            <a:grpFill/>
          </p:grpSpPr>
          <p:grpSp>
            <p:nvGrpSpPr>
              <p:cNvPr id="38" name="Group 37">
                <a:extLst>
                  <a:ext uri="{FF2B5EF4-FFF2-40B4-BE49-F238E27FC236}">
                    <a16:creationId xmlns:a16="http://schemas.microsoft.com/office/drawing/2014/main" id="{07730120-91EB-D389-EE4D-C91BEA3ED8C0}"/>
                  </a:ext>
                </a:extLst>
              </p:cNvPr>
              <p:cNvGrpSpPr/>
              <p:nvPr/>
            </p:nvGrpSpPr>
            <p:grpSpPr>
              <a:xfrm>
                <a:off x="425315" y="74559"/>
                <a:ext cx="529724" cy="532875"/>
                <a:chOff x="6388186" y="3310759"/>
                <a:chExt cx="719961" cy="734674"/>
              </a:xfrm>
              <a:grpFill/>
            </p:grpSpPr>
            <p:sp>
              <p:nvSpPr>
                <p:cNvPr id="54" name="Oval 53">
                  <a:extLst>
                    <a:ext uri="{FF2B5EF4-FFF2-40B4-BE49-F238E27FC236}">
                      <a16:creationId xmlns:a16="http://schemas.microsoft.com/office/drawing/2014/main" id="{9D90C0E3-E351-3958-39E7-470D6422E872}"/>
                    </a:ext>
                  </a:extLst>
                </p:cNvPr>
                <p:cNvSpPr/>
                <p:nvPr/>
              </p:nvSpPr>
              <p:spPr>
                <a:xfrm>
                  <a:off x="6388187" y="3310759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55" name="Oval 54">
                  <a:extLst>
                    <a:ext uri="{FF2B5EF4-FFF2-40B4-BE49-F238E27FC236}">
                      <a16:creationId xmlns:a16="http://schemas.microsoft.com/office/drawing/2014/main" id="{24934E58-3F94-F5AC-61C3-ED7398406436}"/>
                    </a:ext>
                  </a:extLst>
                </p:cNvPr>
                <p:cNvSpPr/>
                <p:nvPr/>
              </p:nvSpPr>
              <p:spPr>
                <a:xfrm>
                  <a:off x="6388186" y="3723817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56" name="Oval 55">
                  <a:extLst>
                    <a:ext uri="{FF2B5EF4-FFF2-40B4-BE49-F238E27FC236}">
                      <a16:creationId xmlns:a16="http://schemas.microsoft.com/office/drawing/2014/main" id="{1A44913A-F160-70E5-A502-77DB8A97B62B}"/>
                    </a:ext>
                  </a:extLst>
                </p:cNvPr>
                <p:cNvSpPr/>
                <p:nvPr/>
              </p:nvSpPr>
              <p:spPr>
                <a:xfrm>
                  <a:off x="6786530" y="3723817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57" name="Oval 56">
                  <a:extLst>
                    <a:ext uri="{FF2B5EF4-FFF2-40B4-BE49-F238E27FC236}">
                      <a16:creationId xmlns:a16="http://schemas.microsoft.com/office/drawing/2014/main" id="{914ACE9E-5DC8-E2DE-1CD3-6EA84D9B6D87}"/>
                    </a:ext>
                  </a:extLst>
                </p:cNvPr>
                <p:cNvSpPr/>
                <p:nvPr/>
              </p:nvSpPr>
              <p:spPr>
                <a:xfrm>
                  <a:off x="6786530" y="3310759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</p:grpSp>
          <p:grpSp>
            <p:nvGrpSpPr>
              <p:cNvPr id="39" name="Group 38">
                <a:extLst>
                  <a:ext uri="{FF2B5EF4-FFF2-40B4-BE49-F238E27FC236}">
                    <a16:creationId xmlns:a16="http://schemas.microsoft.com/office/drawing/2014/main" id="{3D2FA4E9-CA1B-CB92-04B1-05E4C8F8C370}"/>
                  </a:ext>
                </a:extLst>
              </p:cNvPr>
              <p:cNvGrpSpPr/>
              <p:nvPr/>
            </p:nvGrpSpPr>
            <p:grpSpPr>
              <a:xfrm>
                <a:off x="1005340" y="72198"/>
                <a:ext cx="529724" cy="532875"/>
                <a:chOff x="6388186" y="3310759"/>
                <a:chExt cx="719961" cy="734674"/>
              </a:xfrm>
              <a:grpFill/>
            </p:grpSpPr>
            <p:sp>
              <p:nvSpPr>
                <p:cNvPr id="50" name="Oval 49">
                  <a:extLst>
                    <a:ext uri="{FF2B5EF4-FFF2-40B4-BE49-F238E27FC236}">
                      <a16:creationId xmlns:a16="http://schemas.microsoft.com/office/drawing/2014/main" id="{EB1F08A3-7B1B-8481-CBC2-6F30C584B3BE}"/>
                    </a:ext>
                  </a:extLst>
                </p:cNvPr>
                <p:cNvSpPr/>
                <p:nvPr/>
              </p:nvSpPr>
              <p:spPr>
                <a:xfrm>
                  <a:off x="6388187" y="3310759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51" name="Oval 50">
                  <a:extLst>
                    <a:ext uri="{FF2B5EF4-FFF2-40B4-BE49-F238E27FC236}">
                      <a16:creationId xmlns:a16="http://schemas.microsoft.com/office/drawing/2014/main" id="{932F956E-13E7-9A1C-4B5D-D6DF89068011}"/>
                    </a:ext>
                  </a:extLst>
                </p:cNvPr>
                <p:cNvSpPr/>
                <p:nvPr/>
              </p:nvSpPr>
              <p:spPr>
                <a:xfrm>
                  <a:off x="6388186" y="3723817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52" name="Oval 51">
                  <a:extLst>
                    <a:ext uri="{FF2B5EF4-FFF2-40B4-BE49-F238E27FC236}">
                      <a16:creationId xmlns:a16="http://schemas.microsoft.com/office/drawing/2014/main" id="{EFDCA9F4-AD22-0333-699F-A883043080CB}"/>
                    </a:ext>
                  </a:extLst>
                </p:cNvPr>
                <p:cNvSpPr/>
                <p:nvPr/>
              </p:nvSpPr>
              <p:spPr>
                <a:xfrm>
                  <a:off x="6786530" y="3723817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53" name="Oval 52">
                  <a:extLst>
                    <a:ext uri="{FF2B5EF4-FFF2-40B4-BE49-F238E27FC236}">
                      <a16:creationId xmlns:a16="http://schemas.microsoft.com/office/drawing/2014/main" id="{8A8069C1-D627-4A49-9902-DC499D50447F}"/>
                    </a:ext>
                  </a:extLst>
                </p:cNvPr>
                <p:cNvSpPr/>
                <p:nvPr/>
              </p:nvSpPr>
              <p:spPr>
                <a:xfrm>
                  <a:off x="6786530" y="3310759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</p:grpSp>
          <p:grpSp>
            <p:nvGrpSpPr>
              <p:cNvPr id="40" name="Group 39">
                <a:extLst>
                  <a:ext uri="{FF2B5EF4-FFF2-40B4-BE49-F238E27FC236}">
                    <a16:creationId xmlns:a16="http://schemas.microsoft.com/office/drawing/2014/main" id="{0BA7400D-FDFD-ED81-B27C-5635E55001D7}"/>
                  </a:ext>
                </a:extLst>
              </p:cNvPr>
              <p:cNvGrpSpPr/>
              <p:nvPr/>
            </p:nvGrpSpPr>
            <p:grpSpPr>
              <a:xfrm>
                <a:off x="436200" y="662387"/>
                <a:ext cx="529724" cy="532875"/>
                <a:chOff x="6388186" y="3310759"/>
                <a:chExt cx="719961" cy="734674"/>
              </a:xfrm>
              <a:grpFill/>
            </p:grpSpPr>
            <p:sp>
              <p:nvSpPr>
                <p:cNvPr id="46" name="Oval 45">
                  <a:extLst>
                    <a:ext uri="{FF2B5EF4-FFF2-40B4-BE49-F238E27FC236}">
                      <a16:creationId xmlns:a16="http://schemas.microsoft.com/office/drawing/2014/main" id="{4E666F2A-66DC-5598-F3DC-C0A59F3E4A11}"/>
                    </a:ext>
                  </a:extLst>
                </p:cNvPr>
                <p:cNvSpPr/>
                <p:nvPr/>
              </p:nvSpPr>
              <p:spPr>
                <a:xfrm>
                  <a:off x="6388187" y="3310759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47" name="Oval 46">
                  <a:extLst>
                    <a:ext uri="{FF2B5EF4-FFF2-40B4-BE49-F238E27FC236}">
                      <a16:creationId xmlns:a16="http://schemas.microsoft.com/office/drawing/2014/main" id="{C8572D81-51B5-9BCF-B186-B646603C9E15}"/>
                    </a:ext>
                  </a:extLst>
                </p:cNvPr>
                <p:cNvSpPr/>
                <p:nvPr/>
              </p:nvSpPr>
              <p:spPr>
                <a:xfrm>
                  <a:off x="6388186" y="3723817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48" name="Oval 47">
                  <a:extLst>
                    <a:ext uri="{FF2B5EF4-FFF2-40B4-BE49-F238E27FC236}">
                      <a16:creationId xmlns:a16="http://schemas.microsoft.com/office/drawing/2014/main" id="{2C372E89-FEE7-662D-E0AA-279312E98117}"/>
                    </a:ext>
                  </a:extLst>
                </p:cNvPr>
                <p:cNvSpPr/>
                <p:nvPr/>
              </p:nvSpPr>
              <p:spPr>
                <a:xfrm>
                  <a:off x="6786530" y="3723817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49" name="Oval 48">
                  <a:extLst>
                    <a:ext uri="{FF2B5EF4-FFF2-40B4-BE49-F238E27FC236}">
                      <a16:creationId xmlns:a16="http://schemas.microsoft.com/office/drawing/2014/main" id="{A230BE52-F47E-1BC8-7448-2E8807FA91B7}"/>
                    </a:ext>
                  </a:extLst>
                </p:cNvPr>
                <p:cNvSpPr/>
                <p:nvPr/>
              </p:nvSpPr>
              <p:spPr>
                <a:xfrm>
                  <a:off x="6786530" y="3310759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</p:grpSp>
          <p:grpSp>
            <p:nvGrpSpPr>
              <p:cNvPr id="41" name="Group 40">
                <a:extLst>
                  <a:ext uri="{FF2B5EF4-FFF2-40B4-BE49-F238E27FC236}">
                    <a16:creationId xmlns:a16="http://schemas.microsoft.com/office/drawing/2014/main" id="{0F8040E5-92C2-D8A6-1D3E-576A7DCC3E60}"/>
                  </a:ext>
                </a:extLst>
              </p:cNvPr>
              <p:cNvGrpSpPr/>
              <p:nvPr/>
            </p:nvGrpSpPr>
            <p:grpSpPr>
              <a:xfrm>
                <a:off x="1016225" y="660026"/>
                <a:ext cx="529724" cy="532875"/>
                <a:chOff x="6388186" y="3310759"/>
                <a:chExt cx="719961" cy="734674"/>
              </a:xfrm>
              <a:grpFill/>
            </p:grpSpPr>
            <p:sp>
              <p:nvSpPr>
                <p:cNvPr id="42" name="Oval 41">
                  <a:extLst>
                    <a:ext uri="{FF2B5EF4-FFF2-40B4-BE49-F238E27FC236}">
                      <a16:creationId xmlns:a16="http://schemas.microsoft.com/office/drawing/2014/main" id="{40FAC165-D1B6-5203-AECD-8176144D7B5C}"/>
                    </a:ext>
                  </a:extLst>
                </p:cNvPr>
                <p:cNvSpPr/>
                <p:nvPr/>
              </p:nvSpPr>
              <p:spPr>
                <a:xfrm>
                  <a:off x="6388187" y="3310759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43" name="Oval 42">
                  <a:extLst>
                    <a:ext uri="{FF2B5EF4-FFF2-40B4-BE49-F238E27FC236}">
                      <a16:creationId xmlns:a16="http://schemas.microsoft.com/office/drawing/2014/main" id="{32A189CF-5E39-45B5-CE44-935A2900A927}"/>
                    </a:ext>
                  </a:extLst>
                </p:cNvPr>
                <p:cNvSpPr/>
                <p:nvPr/>
              </p:nvSpPr>
              <p:spPr>
                <a:xfrm>
                  <a:off x="6388186" y="3723817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44" name="Oval 43">
                  <a:extLst>
                    <a:ext uri="{FF2B5EF4-FFF2-40B4-BE49-F238E27FC236}">
                      <a16:creationId xmlns:a16="http://schemas.microsoft.com/office/drawing/2014/main" id="{84D48293-8EC6-8C18-D31E-3A03251FF37D}"/>
                    </a:ext>
                  </a:extLst>
                </p:cNvPr>
                <p:cNvSpPr/>
                <p:nvPr/>
              </p:nvSpPr>
              <p:spPr>
                <a:xfrm>
                  <a:off x="6786530" y="3723817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45" name="Oval 44">
                  <a:extLst>
                    <a:ext uri="{FF2B5EF4-FFF2-40B4-BE49-F238E27FC236}">
                      <a16:creationId xmlns:a16="http://schemas.microsoft.com/office/drawing/2014/main" id="{57C38BC7-46A2-3972-9A1E-24F36CDC1890}"/>
                    </a:ext>
                  </a:extLst>
                </p:cNvPr>
                <p:cNvSpPr/>
                <p:nvPr/>
              </p:nvSpPr>
              <p:spPr>
                <a:xfrm>
                  <a:off x="6786530" y="3310759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</p:grpSp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6C56E445-04BF-26BC-4A78-11E2FA676336}"/>
                </a:ext>
              </a:extLst>
            </p:cNvPr>
            <p:cNvGrpSpPr/>
            <p:nvPr/>
          </p:nvGrpSpPr>
          <p:grpSpPr>
            <a:xfrm>
              <a:off x="447086" y="3588284"/>
              <a:ext cx="1120634" cy="1123064"/>
              <a:chOff x="425315" y="72198"/>
              <a:chExt cx="1120634" cy="1123064"/>
            </a:xfrm>
            <a:grpFill/>
          </p:grpSpPr>
          <p:grpSp>
            <p:nvGrpSpPr>
              <p:cNvPr id="18" name="Group 17">
                <a:extLst>
                  <a:ext uri="{FF2B5EF4-FFF2-40B4-BE49-F238E27FC236}">
                    <a16:creationId xmlns:a16="http://schemas.microsoft.com/office/drawing/2014/main" id="{218446D8-DD5F-AA79-C80C-7125BB22D31F}"/>
                  </a:ext>
                </a:extLst>
              </p:cNvPr>
              <p:cNvGrpSpPr/>
              <p:nvPr/>
            </p:nvGrpSpPr>
            <p:grpSpPr>
              <a:xfrm>
                <a:off x="425315" y="74559"/>
                <a:ext cx="529724" cy="532875"/>
                <a:chOff x="6388186" y="3310759"/>
                <a:chExt cx="719961" cy="734674"/>
              </a:xfrm>
              <a:grpFill/>
            </p:grpSpPr>
            <p:sp>
              <p:nvSpPr>
                <p:cNvPr id="34" name="Oval 33">
                  <a:extLst>
                    <a:ext uri="{FF2B5EF4-FFF2-40B4-BE49-F238E27FC236}">
                      <a16:creationId xmlns:a16="http://schemas.microsoft.com/office/drawing/2014/main" id="{F7CFD343-97C9-50A8-7145-381771F0B435}"/>
                    </a:ext>
                  </a:extLst>
                </p:cNvPr>
                <p:cNvSpPr/>
                <p:nvPr/>
              </p:nvSpPr>
              <p:spPr>
                <a:xfrm>
                  <a:off x="6388187" y="3310759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35" name="Oval 34">
                  <a:extLst>
                    <a:ext uri="{FF2B5EF4-FFF2-40B4-BE49-F238E27FC236}">
                      <a16:creationId xmlns:a16="http://schemas.microsoft.com/office/drawing/2014/main" id="{4D3235BD-814C-54B4-5D46-9C0092357BE1}"/>
                    </a:ext>
                  </a:extLst>
                </p:cNvPr>
                <p:cNvSpPr/>
                <p:nvPr/>
              </p:nvSpPr>
              <p:spPr>
                <a:xfrm>
                  <a:off x="6388186" y="3723817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36" name="Oval 35">
                  <a:extLst>
                    <a:ext uri="{FF2B5EF4-FFF2-40B4-BE49-F238E27FC236}">
                      <a16:creationId xmlns:a16="http://schemas.microsoft.com/office/drawing/2014/main" id="{E833905F-7CAA-E231-A403-278E097C79F1}"/>
                    </a:ext>
                  </a:extLst>
                </p:cNvPr>
                <p:cNvSpPr/>
                <p:nvPr/>
              </p:nvSpPr>
              <p:spPr>
                <a:xfrm>
                  <a:off x="6786530" y="3723817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37" name="Oval 36">
                  <a:extLst>
                    <a:ext uri="{FF2B5EF4-FFF2-40B4-BE49-F238E27FC236}">
                      <a16:creationId xmlns:a16="http://schemas.microsoft.com/office/drawing/2014/main" id="{213164C1-BDBF-F615-B920-8E345F6A210B}"/>
                    </a:ext>
                  </a:extLst>
                </p:cNvPr>
                <p:cNvSpPr/>
                <p:nvPr/>
              </p:nvSpPr>
              <p:spPr>
                <a:xfrm>
                  <a:off x="6786530" y="3310759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</p:grpSp>
          <p:grpSp>
            <p:nvGrpSpPr>
              <p:cNvPr id="19" name="Group 18">
                <a:extLst>
                  <a:ext uri="{FF2B5EF4-FFF2-40B4-BE49-F238E27FC236}">
                    <a16:creationId xmlns:a16="http://schemas.microsoft.com/office/drawing/2014/main" id="{04E9AC07-46B9-2D29-C584-F0E07680C6AE}"/>
                  </a:ext>
                </a:extLst>
              </p:cNvPr>
              <p:cNvGrpSpPr/>
              <p:nvPr/>
            </p:nvGrpSpPr>
            <p:grpSpPr>
              <a:xfrm>
                <a:off x="1005340" y="72198"/>
                <a:ext cx="529724" cy="532875"/>
                <a:chOff x="6388186" y="3310759"/>
                <a:chExt cx="719961" cy="734674"/>
              </a:xfrm>
              <a:grpFill/>
            </p:grpSpPr>
            <p:sp>
              <p:nvSpPr>
                <p:cNvPr id="30" name="Oval 29">
                  <a:extLst>
                    <a:ext uri="{FF2B5EF4-FFF2-40B4-BE49-F238E27FC236}">
                      <a16:creationId xmlns:a16="http://schemas.microsoft.com/office/drawing/2014/main" id="{24AD8C3C-E5B5-D593-7C12-A2A5E18B2343}"/>
                    </a:ext>
                  </a:extLst>
                </p:cNvPr>
                <p:cNvSpPr/>
                <p:nvPr/>
              </p:nvSpPr>
              <p:spPr>
                <a:xfrm>
                  <a:off x="6388187" y="3310759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31" name="Oval 30">
                  <a:extLst>
                    <a:ext uri="{FF2B5EF4-FFF2-40B4-BE49-F238E27FC236}">
                      <a16:creationId xmlns:a16="http://schemas.microsoft.com/office/drawing/2014/main" id="{0F82A02C-AC7C-08FE-976A-A8B7005DA11F}"/>
                    </a:ext>
                  </a:extLst>
                </p:cNvPr>
                <p:cNvSpPr/>
                <p:nvPr/>
              </p:nvSpPr>
              <p:spPr>
                <a:xfrm>
                  <a:off x="6388186" y="3723817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32" name="Oval 31">
                  <a:extLst>
                    <a:ext uri="{FF2B5EF4-FFF2-40B4-BE49-F238E27FC236}">
                      <a16:creationId xmlns:a16="http://schemas.microsoft.com/office/drawing/2014/main" id="{4E2130CD-1992-EB35-B826-A8A6858F16BE}"/>
                    </a:ext>
                  </a:extLst>
                </p:cNvPr>
                <p:cNvSpPr/>
                <p:nvPr/>
              </p:nvSpPr>
              <p:spPr>
                <a:xfrm>
                  <a:off x="6786530" y="3723817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33" name="Oval 32">
                  <a:extLst>
                    <a:ext uri="{FF2B5EF4-FFF2-40B4-BE49-F238E27FC236}">
                      <a16:creationId xmlns:a16="http://schemas.microsoft.com/office/drawing/2014/main" id="{BBE97C3D-A3D9-1437-9397-3C19BD8D7AD4}"/>
                    </a:ext>
                  </a:extLst>
                </p:cNvPr>
                <p:cNvSpPr/>
                <p:nvPr/>
              </p:nvSpPr>
              <p:spPr>
                <a:xfrm>
                  <a:off x="6786530" y="3310759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</p:grpSp>
          <p:grpSp>
            <p:nvGrpSpPr>
              <p:cNvPr id="20" name="Group 19">
                <a:extLst>
                  <a:ext uri="{FF2B5EF4-FFF2-40B4-BE49-F238E27FC236}">
                    <a16:creationId xmlns:a16="http://schemas.microsoft.com/office/drawing/2014/main" id="{73D6E506-CD29-389B-C4D4-3621DE78B094}"/>
                  </a:ext>
                </a:extLst>
              </p:cNvPr>
              <p:cNvGrpSpPr/>
              <p:nvPr/>
            </p:nvGrpSpPr>
            <p:grpSpPr>
              <a:xfrm>
                <a:off x="436200" y="662387"/>
                <a:ext cx="529724" cy="532875"/>
                <a:chOff x="6388186" y="3310759"/>
                <a:chExt cx="719961" cy="734674"/>
              </a:xfrm>
              <a:grpFill/>
            </p:grpSpPr>
            <p:sp>
              <p:nvSpPr>
                <p:cNvPr id="26" name="Oval 25">
                  <a:extLst>
                    <a:ext uri="{FF2B5EF4-FFF2-40B4-BE49-F238E27FC236}">
                      <a16:creationId xmlns:a16="http://schemas.microsoft.com/office/drawing/2014/main" id="{71ACF1DC-923A-7D6E-9BF9-1344E98FA54A}"/>
                    </a:ext>
                  </a:extLst>
                </p:cNvPr>
                <p:cNvSpPr/>
                <p:nvPr/>
              </p:nvSpPr>
              <p:spPr>
                <a:xfrm>
                  <a:off x="6388187" y="3310759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27" name="Oval 26">
                  <a:extLst>
                    <a:ext uri="{FF2B5EF4-FFF2-40B4-BE49-F238E27FC236}">
                      <a16:creationId xmlns:a16="http://schemas.microsoft.com/office/drawing/2014/main" id="{BC5DE40C-AC1B-EF0F-85EA-EA5A045A2A08}"/>
                    </a:ext>
                  </a:extLst>
                </p:cNvPr>
                <p:cNvSpPr/>
                <p:nvPr/>
              </p:nvSpPr>
              <p:spPr>
                <a:xfrm>
                  <a:off x="6388186" y="3723817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28" name="Oval 27">
                  <a:extLst>
                    <a:ext uri="{FF2B5EF4-FFF2-40B4-BE49-F238E27FC236}">
                      <a16:creationId xmlns:a16="http://schemas.microsoft.com/office/drawing/2014/main" id="{11ABBC8D-32F1-4CDD-CF39-C9ACD84BE9F2}"/>
                    </a:ext>
                  </a:extLst>
                </p:cNvPr>
                <p:cNvSpPr/>
                <p:nvPr/>
              </p:nvSpPr>
              <p:spPr>
                <a:xfrm>
                  <a:off x="6786530" y="3723817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29" name="Oval 28">
                  <a:extLst>
                    <a:ext uri="{FF2B5EF4-FFF2-40B4-BE49-F238E27FC236}">
                      <a16:creationId xmlns:a16="http://schemas.microsoft.com/office/drawing/2014/main" id="{253AFF1B-26B2-7136-698A-0621C1A4E026}"/>
                    </a:ext>
                  </a:extLst>
                </p:cNvPr>
                <p:cNvSpPr/>
                <p:nvPr/>
              </p:nvSpPr>
              <p:spPr>
                <a:xfrm>
                  <a:off x="6786530" y="3310759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</p:grpSp>
          <p:grpSp>
            <p:nvGrpSpPr>
              <p:cNvPr id="21" name="Group 20">
                <a:extLst>
                  <a:ext uri="{FF2B5EF4-FFF2-40B4-BE49-F238E27FC236}">
                    <a16:creationId xmlns:a16="http://schemas.microsoft.com/office/drawing/2014/main" id="{8528A3F3-2204-49BF-B29F-2325FC3F9196}"/>
                  </a:ext>
                </a:extLst>
              </p:cNvPr>
              <p:cNvGrpSpPr/>
              <p:nvPr/>
            </p:nvGrpSpPr>
            <p:grpSpPr>
              <a:xfrm>
                <a:off x="1016225" y="660026"/>
                <a:ext cx="529724" cy="532875"/>
                <a:chOff x="6388186" y="3310759"/>
                <a:chExt cx="719961" cy="734674"/>
              </a:xfrm>
              <a:grpFill/>
            </p:grpSpPr>
            <p:sp>
              <p:nvSpPr>
                <p:cNvPr id="22" name="Oval 21">
                  <a:extLst>
                    <a:ext uri="{FF2B5EF4-FFF2-40B4-BE49-F238E27FC236}">
                      <a16:creationId xmlns:a16="http://schemas.microsoft.com/office/drawing/2014/main" id="{B255D1FA-2250-8154-2453-386F0773EC45}"/>
                    </a:ext>
                  </a:extLst>
                </p:cNvPr>
                <p:cNvSpPr/>
                <p:nvPr/>
              </p:nvSpPr>
              <p:spPr>
                <a:xfrm>
                  <a:off x="6388187" y="3310759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23" name="Oval 22">
                  <a:extLst>
                    <a:ext uri="{FF2B5EF4-FFF2-40B4-BE49-F238E27FC236}">
                      <a16:creationId xmlns:a16="http://schemas.microsoft.com/office/drawing/2014/main" id="{BE770FF3-CF56-55E8-EEA5-F8BD565EEFBC}"/>
                    </a:ext>
                  </a:extLst>
                </p:cNvPr>
                <p:cNvSpPr/>
                <p:nvPr/>
              </p:nvSpPr>
              <p:spPr>
                <a:xfrm>
                  <a:off x="6388186" y="3723817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24" name="Oval 23">
                  <a:extLst>
                    <a:ext uri="{FF2B5EF4-FFF2-40B4-BE49-F238E27FC236}">
                      <a16:creationId xmlns:a16="http://schemas.microsoft.com/office/drawing/2014/main" id="{40E46B7F-B3FF-E96E-0ECF-A0F5C8C6E739}"/>
                    </a:ext>
                  </a:extLst>
                </p:cNvPr>
                <p:cNvSpPr/>
                <p:nvPr/>
              </p:nvSpPr>
              <p:spPr>
                <a:xfrm>
                  <a:off x="6786530" y="3723817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25" name="Oval 24">
                  <a:extLst>
                    <a:ext uri="{FF2B5EF4-FFF2-40B4-BE49-F238E27FC236}">
                      <a16:creationId xmlns:a16="http://schemas.microsoft.com/office/drawing/2014/main" id="{60C012EC-3446-BBB1-7D5A-01E0DC4C41BC}"/>
                    </a:ext>
                  </a:extLst>
                </p:cNvPr>
                <p:cNvSpPr/>
                <p:nvPr/>
              </p:nvSpPr>
              <p:spPr>
                <a:xfrm>
                  <a:off x="6786530" y="3310759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</p:grpSp>
        </p:grp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D456ECC0-B922-CA4F-C7A0-FACE2ABEED89}"/>
                </a:ext>
              </a:extLst>
            </p:cNvPr>
            <p:cNvGrpSpPr/>
            <p:nvPr/>
          </p:nvGrpSpPr>
          <p:grpSpPr>
            <a:xfrm>
              <a:off x="447075" y="4763939"/>
              <a:ext cx="1109747" cy="235636"/>
              <a:chOff x="425304" y="72197"/>
              <a:chExt cx="1109747" cy="235636"/>
            </a:xfrm>
            <a:grpFill/>
          </p:grpSpPr>
          <p:grpSp>
            <p:nvGrpSpPr>
              <p:cNvPr id="12" name="Group 11">
                <a:extLst>
                  <a:ext uri="{FF2B5EF4-FFF2-40B4-BE49-F238E27FC236}">
                    <a16:creationId xmlns:a16="http://schemas.microsoft.com/office/drawing/2014/main" id="{E9334F48-3041-47D6-98C8-8772631DAC9E}"/>
                  </a:ext>
                </a:extLst>
              </p:cNvPr>
              <p:cNvGrpSpPr/>
              <p:nvPr/>
            </p:nvGrpSpPr>
            <p:grpSpPr>
              <a:xfrm>
                <a:off x="425304" y="74558"/>
                <a:ext cx="529722" cy="233275"/>
                <a:chOff x="6388187" y="3310759"/>
                <a:chExt cx="719960" cy="321616"/>
              </a:xfrm>
              <a:grpFill/>
            </p:grpSpPr>
            <p:sp>
              <p:nvSpPr>
                <p:cNvPr id="16" name="Oval 15">
                  <a:extLst>
                    <a:ext uri="{FF2B5EF4-FFF2-40B4-BE49-F238E27FC236}">
                      <a16:creationId xmlns:a16="http://schemas.microsoft.com/office/drawing/2014/main" id="{75376C7A-16D6-ADA2-D4C7-0A217CCF62D1}"/>
                    </a:ext>
                  </a:extLst>
                </p:cNvPr>
                <p:cNvSpPr/>
                <p:nvPr/>
              </p:nvSpPr>
              <p:spPr>
                <a:xfrm>
                  <a:off x="6388187" y="3310759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17" name="Oval 16">
                  <a:extLst>
                    <a:ext uri="{FF2B5EF4-FFF2-40B4-BE49-F238E27FC236}">
                      <a16:creationId xmlns:a16="http://schemas.microsoft.com/office/drawing/2014/main" id="{81738E40-FE3C-3729-7E5C-1813BDC8F255}"/>
                    </a:ext>
                  </a:extLst>
                </p:cNvPr>
                <p:cNvSpPr/>
                <p:nvPr/>
              </p:nvSpPr>
              <p:spPr>
                <a:xfrm>
                  <a:off x="6786530" y="3310759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</p:grpSp>
          <p:grpSp>
            <p:nvGrpSpPr>
              <p:cNvPr id="13" name="Group 12">
                <a:extLst>
                  <a:ext uri="{FF2B5EF4-FFF2-40B4-BE49-F238E27FC236}">
                    <a16:creationId xmlns:a16="http://schemas.microsoft.com/office/drawing/2014/main" id="{BCBDB852-240C-02E6-4096-C70EF97815E0}"/>
                  </a:ext>
                </a:extLst>
              </p:cNvPr>
              <p:cNvGrpSpPr/>
              <p:nvPr/>
            </p:nvGrpSpPr>
            <p:grpSpPr>
              <a:xfrm>
                <a:off x="1005329" y="72197"/>
                <a:ext cx="529722" cy="233275"/>
                <a:chOff x="6388187" y="3310759"/>
                <a:chExt cx="719960" cy="321616"/>
              </a:xfrm>
              <a:grpFill/>
            </p:grpSpPr>
            <p:sp>
              <p:nvSpPr>
                <p:cNvPr id="14" name="Oval 13">
                  <a:extLst>
                    <a:ext uri="{FF2B5EF4-FFF2-40B4-BE49-F238E27FC236}">
                      <a16:creationId xmlns:a16="http://schemas.microsoft.com/office/drawing/2014/main" id="{F5AB47DC-DBFB-3BB3-2EDA-C1E914A122FD}"/>
                    </a:ext>
                  </a:extLst>
                </p:cNvPr>
                <p:cNvSpPr/>
                <p:nvPr/>
              </p:nvSpPr>
              <p:spPr>
                <a:xfrm>
                  <a:off x="6388187" y="3310759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15" name="Oval 14">
                  <a:extLst>
                    <a:ext uri="{FF2B5EF4-FFF2-40B4-BE49-F238E27FC236}">
                      <a16:creationId xmlns:a16="http://schemas.microsoft.com/office/drawing/2014/main" id="{CD03C7F5-29B6-A236-C8D1-DAC84C84F332}"/>
                    </a:ext>
                  </a:extLst>
                </p:cNvPr>
                <p:cNvSpPr/>
                <p:nvPr/>
              </p:nvSpPr>
              <p:spPr>
                <a:xfrm>
                  <a:off x="6786530" y="3310759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1385301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 4" preserve="1">
  <p:cSld name="Custom Layout 4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FD140B6-AD2C-4314-0F90-14E136BEC7B4}"/>
              </a:ext>
            </a:extLst>
          </p:cNvPr>
          <p:cNvSpPr/>
          <p:nvPr userDrawn="1"/>
        </p:nvSpPr>
        <p:spPr>
          <a:xfrm>
            <a:off x="0" y="0"/>
            <a:ext cx="9144000" cy="1050224"/>
          </a:xfrm>
          <a:prstGeom prst="rect">
            <a:avLst/>
          </a:prstGeom>
          <a:solidFill>
            <a:srgbClr val="03045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0" i="0">
                <a:latin typeface="Avenir Next LT Pro" panose="020B0504020202020204" pitchFamily="34" charset="77"/>
              </a:rPr>
              <a:t> </a:t>
            </a:r>
          </a:p>
        </p:txBody>
      </p:sp>
      <p:pic>
        <p:nvPicPr>
          <p:cNvPr id="3" name="Picture 2" descr="A black and white logo&#10;&#10;Description automatically generated">
            <a:extLst>
              <a:ext uri="{FF2B5EF4-FFF2-40B4-BE49-F238E27FC236}">
                <a16:creationId xmlns:a16="http://schemas.microsoft.com/office/drawing/2014/main" id="{604B077F-1BF8-318E-BF9A-F7110051740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109992" y="131168"/>
            <a:ext cx="959667" cy="787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419754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 4" preserve="1">
  <p:cSld name="1_Custom Layout 4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4FE9CC7-3003-F05B-39EE-F0E2B2E24803}"/>
              </a:ext>
            </a:extLst>
          </p:cNvPr>
          <p:cNvSpPr/>
          <p:nvPr userDrawn="1"/>
        </p:nvSpPr>
        <p:spPr>
          <a:xfrm>
            <a:off x="0" y="-1"/>
            <a:ext cx="9144000" cy="1050224"/>
          </a:xfrm>
          <a:prstGeom prst="rect">
            <a:avLst/>
          </a:prstGeom>
          <a:solidFill>
            <a:srgbClr val="82C3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0" i="0">
                <a:latin typeface="Avenir Next LT Pro" panose="020B0504020202020204" pitchFamily="34" charset="77"/>
              </a:rPr>
              <a:t> </a:t>
            </a:r>
          </a:p>
        </p:txBody>
      </p:sp>
      <p:pic>
        <p:nvPicPr>
          <p:cNvPr id="3" name="Picture 2" descr="A black and white logo&#10;&#10;Description automatically generated">
            <a:extLst>
              <a:ext uri="{FF2B5EF4-FFF2-40B4-BE49-F238E27FC236}">
                <a16:creationId xmlns:a16="http://schemas.microsoft.com/office/drawing/2014/main" id="{AB1F6A8F-9829-A688-9C0E-920852AFD8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109992" y="131168"/>
            <a:ext cx="959667" cy="787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92441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 4" preserve="1">
  <p:cSld name="1_Custom Layout 4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B0A0D18-1513-8EA7-B3FF-9DEA1BB304D8}"/>
              </a:ext>
            </a:extLst>
          </p:cNvPr>
          <p:cNvSpPr/>
          <p:nvPr userDrawn="1"/>
        </p:nvSpPr>
        <p:spPr>
          <a:xfrm>
            <a:off x="0" y="-1"/>
            <a:ext cx="9144000" cy="1050224"/>
          </a:xfrm>
          <a:prstGeom prst="rect">
            <a:avLst/>
          </a:prstGeom>
          <a:solidFill>
            <a:srgbClr val="52B5C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0" i="0">
                <a:latin typeface="Avenir Next LT Pro" panose="020B0504020202020204" pitchFamily="34" charset="77"/>
              </a:rPr>
              <a:t> </a:t>
            </a:r>
          </a:p>
        </p:txBody>
      </p:sp>
      <p:pic>
        <p:nvPicPr>
          <p:cNvPr id="3" name="Picture 2" descr="A black and white logo&#10;&#10;Description automatically generated">
            <a:extLst>
              <a:ext uri="{FF2B5EF4-FFF2-40B4-BE49-F238E27FC236}">
                <a16:creationId xmlns:a16="http://schemas.microsoft.com/office/drawing/2014/main" id="{F4CD1691-3E39-0646-9A8E-4AD234BD9A0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109992" y="131168"/>
            <a:ext cx="959667" cy="787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25382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 4" preserve="1">
  <p:cSld name="1_Custom Layout 4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B0A0D18-1513-8EA7-B3FF-9DEA1BB304D8}"/>
              </a:ext>
            </a:extLst>
          </p:cNvPr>
          <p:cNvSpPr/>
          <p:nvPr userDrawn="1"/>
        </p:nvSpPr>
        <p:spPr>
          <a:xfrm>
            <a:off x="0" y="-1"/>
            <a:ext cx="9144000" cy="1050224"/>
          </a:xfrm>
          <a:prstGeom prst="rect">
            <a:avLst/>
          </a:prstGeom>
          <a:solidFill>
            <a:srgbClr val="F2664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0" i="0">
                <a:latin typeface="Avenir Next LT Pro" panose="020B0504020202020204" pitchFamily="34" charset="77"/>
              </a:rPr>
              <a:t> </a:t>
            </a:r>
          </a:p>
        </p:txBody>
      </p:sp>
      <p:pic>
        <p:nvPicPr>
          <p:cNvPr id="3" name="Picture 2" descr="A black and white logo&#10;&#10;Description automatically generated">
            <a:extLst>
              <a:ext uri="{FF2B5EF4-FFF2-40B4-BE49-F238E27FC236}">
                <a16:creationId xmlns:a16="http://schemas.microsoft.com/office/drawing/2014/main" id="{F4CD1691-3E39-0646-9A8E-4AD234BD9A0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109992" y="131168"/>
            <a:ext cx="959667" cy="787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415522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 9" preserve="1">
  <p:cSld name="Custom Layout 9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53253E8-95C1-CF02-91F7-E69F6AE03892}"/>
              </a:ext>
            </a:extLst>
          </p:cNvPr>
          <p:cNvSpPr/>
          <p:nvPr userDrawn="1"/>
        </p:nvSpPr>
        <p:spPr>
          <a:xfrm>
            <a:off x="1" y="0"/>
            <a:ext cx="9144000" cy="6858000"/>
          </a:xfrm>
          <a:prstGeom prst="rect">
            <a:avLst/>
          </a:prstGeom>
          <a:solidFill>
            <a:srgbClr val="0D9A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Next LT Pro" panose="020B0504020202020204" pitchFamily="34" charset="77"/>
              <a:ea typeface="+mn-ea"/>
              <a:cs typeface="+mn-cs"/>
              <a:sym typeface="Arial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FBFE7963-CA90-D7A4-4DA5-37F68249674D}"/>
              </a:ext>
            </a:extLst>
          </p:cNvPr>
          <p:cNvGrpSpPr/>
          <p:nvPr userDrawn="1"/>
        </p:nvGrpSpPr>
        <p:grpSpPr>
          <a:xfrm rot="5400000">
            <a:off x="-3542300" y="2462382"/>
            <a:ext cx="8065172" cy="1933234"/>
            <a:chOff x="51884" y="4057649"/>
            <a:chExt cx="8761983" cy="2800347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18546020-DC18-31F7-615E-E2D360565C4C}"/>
                </a:ext>
              </a:extLst>
            </p:cNvPr>
            <p:cNvSpPr/>
            <p:nvPr/>
          </p:nvSpPr>
          <p:spPr>
            <a:xfrm>
              <a:off x="6013520" y="4057649"/>
              <a:ext cx="2800347" cy="2800347"/>
            </a:xfrm>
            <a:prstGeom prst="ellipse">
              <a:avLst/>
            </a:prstGeom>
            <a:solidFill>
              <a:schemeClr val="bg1">
                <a:alpha val="2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 b="0" i="0">
                <a:latin typeface="Avenir Next LT Pro" panose="020B0504020202020204" pitchFamily="34" charset="77"/>
              </a:endParaRPr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4F5C1D02-7082-5250-4C30-0D0E623AA057}"/>
                </a:ext>
              </a:extLst>
            </p:cNvPr>
            <p:cNvSpPr/>
            <p:nvPr/>
          </p:nvSpPr>
          <p:spPr>
            <a:xfrm>
              <a:off x="3032702" y="4057649"/>
              <a:ext cx="2800347" cy="2800347"/>
            </a:xfrm>
            <a:prstGeom prst="ellipse">
              <a:avLst/>
            </a:prstGeom>
            <a:solidFill>
              <a:schemeClr val="bg1">
                <a:alpha val="2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 b="0" i="0">
                <a:latin typeface="Avenir Next LT Pro" panose="020B0504020202020204" pitchFamily="34" charset="77"/>
              </a:endParaRPr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B8A21D06-8703-C6D2-6777-9702EBE1C5C5}"/>
                </a:ext>
              </a:extLst>
            </p:cNvPr>
            <p:cNvSpPr/>
            <p:nvPr/>
          </p:nvSpPr>
          <p:spPr>
            <a:xfrm>
              <a:off x="51884" y="4057649"/>
              <a:ext cx="2800347" cy="2800347"/>
            </a:xfrm>
            <a:prstGeom prst="ellipse">
              <a:avLst/>
            </a:prstGeom>
            <a:solidFill>
              <a:schemeClr val="bg1">
                <a:alpha val="2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 b="0" i="0">
                <a:latin typeface="Avenir Next LT Pro" panose="020B0504020202020204" pitchFamily="34" charset="7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5391028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 9" preserve="1">
  <p:cSld name="1_Custom Layout 9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53253E8-95C1-CF02-91F7-E69F6AE03892}"/>
              </a:ext>
            </a:extLst>
          </p:cNvPr>
          <p:cNvSpPr/>
          <p:nvPr userDrawn="1"/>
        </p:nvSpPr>
        <p:spPr>
          <a:xfrm>
            <a:off x="1" y="0"/>
            <a:ext cx="9144000" cy="6858000"/>
          </a:xfrm>
          <a:prstGeom prst="rect">
            <a:avLst/>
          </a:prstGeom>
          <a:solidFill>
            <a:srgbClr val="F266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Next LT Pro" panose="020B0504020202020204" pitchFamily="34" charset="77"/>
              <a:ea typeface="+mn-ea"/>
              <a:cs typeface="+mn-cs"/>
              <a:sym typeface="Arial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FBFE7963-CA90-D7A4-4DA5-37F68249674D}"/>
              </a:ext>
            </a:extLst>
          </p:cNvPr>
          <p:cNvGrpSpPr/>
          <p:nvPr userDrawn="1"/>
        </p:nvGrpSpPr>
        <p:grpSpPr>
          <a:xfrm rot="5400000">
            <a:off x="-3542300" y="2462382"/>
            <a:ext cx="8065172" cy="1933234"/>
            <a:chOff x="51884" y="4057649"/>
            <a:chExt cx="8761983" cy="2800347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18546020-DC18-31F7-615E-E2D360565C4C}"/>
                </a:ext>
              </a:extLst>
            </p:cNvPr>
            <p:cNvSpPr/>
            <p:nvPr/>
          </p:nvSpPr>
          <p:spPr>
            <a:xfrm>
              <a:off x="6013520" y="4057649"/>
              <a:ext cx="2800347" cy="2800347"/>
            </a:xfrm>
            <a:prstGeom prst="ellipse">
              <a:avLst/>
            </a:prstGeom>
            <a:solidFill>
              <a:schemeClr val="bg1">
                <a:alpha val="2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 b="0" i="0">
                <a:latin typeface="Avenir Next LT Pro" panose="020B0504020202020204" pitchFamily="34" charset="77"/>
              </a:endParaRPr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4F5C1D02-7082-5250-4C30-0D0E623AA057}"/>
                </a:ext>
              </a:extLst>
            </p:cNvPr>
            <p:cNvSpPr/>
            <p:nvPr/>
          </p:nvSpPr>
          <p:spPr>
            <a:xfrm>
              <a:off x="3032702" y="4057649"/>
              <a:ext cx="2800347" cy="2800347"/>
            </a:xfrm>
            <a:prstGeom prst="ellipse">
              <a:avLst/>
            </a:prstGeom>
            <a:solidFill>
              <a:schemeClr val="bg1">
                <a:alpha val="2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 b="0" i="0">
                <a:latin typeface="Avenir Next LT Pro" panose="020B0504020202020204" pitchFamily="34" charset="77"/>
              </a:endParaRPr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B8A21D06-8703-C6D2-6777-9702EBE1C5C5}"/>
                </a:ext>
              </a:extLst>
            </p:cNvPr>
            <p:cNvSpPr/>
            <p:nvPr/>
          </p:nvSpPr>
          <p:spPr>
            <a:xfrm>
              <a:off x="51884" y="4057649"/>
              <a:ext cx="2800347" cy="2800347"/>
            </a:xfrm>
            <a:prstGeom prst="ellipse">
              <a:avLst/>
            </a:prstGeom>
            <a:solidFill>
              <a:schemeClr val="bg1">
                <a:alpha val="2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 b="0" i="0">
                <a:latin typeface="Avenir Next LT Pro" panose="020B0504020202020204" pitchFamily="34" charset="77"/>
              </a:endParaRPr>
            </a:p>
          </p:txBody>
        </p:sp>
      </p:grpSp>
      <p:sp>
        <p:nvSpPr>
          <p:cNvPr id="3" name="Rectangle 2">
            <a:extLst>
              <a:ext uri="{FF2B5EF4-FFF2-40B4-BE49-F238E27FC236}">
                <a16:creationId xmlns:a16="http://schemas.microsoft.com/office/drawing/2014/main" id="{E5F6A71E-C046-244D-926E-1BDB62E741D6}"/>
              </a:ext>
            </a:extLst>
          </p:cNvPr>
          <p:cNvSpPr/>
          <p:nvPr userDrawn="1"/>
        </p:nvSpPr>
        <p:spPr>
          <a:xfrm>
            <a:off x="221710" y="258559"/>
            <a:ext cx="8700580" cy="63408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Next LT Pro" panose="020B0504020202020204" pitchFamily="34" charset="77"/>
              <a:ea typeface="+mn-ea"/>
              <a:cs typeface="+mn-cs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731385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 9" preserve="1">
  <p:cSld name="1_Custom Layout 9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53253E8-95C1-CF02-91F7-E69F6AE03892}"/>
              </a:ext>
            </a:extLst>
          </p:cNvPr>
          <p:cNvSpPr/>
          <p:nvPr userDrawn="1"/>
        </p:nvSpPr>
        <p:spPr>
          <a:xfrm>
            <a:off x="1" y="0"/>
            <a:ext cx="9144000" cy="6858000"/>
          </a:xfrm>
          <a:prstGeom prst="rect">
            <a:avLst/>
          </a:prstGeom>
          <a:solidFill>
            <a:srgbClr val="A2A3A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Next LT Pro" panose="020B0504020202020204" pitchFamily="34" charset="77"/>
              <a:ea typeface="+mn-ea"/>
              <a:cs typeface="+mn-cs"/>
              <a:sym typeface="Arial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FBFE7963-CA90-D7A4-4DA5-37F68249674D}"/>
              </a:ext>
            </a:extLst>
          </p:cNvPr>
          <p:cNvGrpSpPr/>
          <p:nvPr userDrawn="1"/>
        </p:nvGrpSpPr>
        <p:grpSpPr>
          <a:xfrm rot="5400000">
            <a:off x="-3542300" y="2462382"/>
            <a:ext cx="8065172" cy="1933234"/>
            <a:chOff x="51884" y="4057649"/>
            <a:chExt cx="8761983" cy="2800347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18546020-DC18-31F7-615E-E2D360565C4C}"/>
                </a:ext>
              </a:extLst>
            </p:cNvPr>
            <p:cNvSpPr/>
            <p:nvPr/>
          </p:nvSpPr>
          <p:spPr>
            <a:xfrm>
              <a:off x="6013520" y="4057649"/>
              <a:ext cx="2800347" cy="2800347"/>
            </a:xfrm>
            <a:prstGeom prst="ellipse">
              <a:avLst/>
            </a:prstGeom>
            <a:solidFill>
              <a:schemeClr val="bg1">
                <a:alpha val="2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 b="0" i="0">
                <a:latin typeface="Avenir Next LT Pro" panose="020B0504020202020204" pitchFamily="34" charset="77"/>
              </a:endParaRPr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4F5C1D02-7082-5250-4C30-0D0E623AA057}"/>
                </a:ext>
              </a:extLst>
            </p:cNvPr>
            <p:cNvSpPr/>
            <p:nvPr/>
          </p:nvSpPr>
          <p:spPr>
            <a:xfrm>
              <a:off x="3032702" y="4057649"/>
              <a:ext cx="2800347" cy="2800347"/>
            </a:xfrm>
            <a:prstGeom prst="ellipse">
              <a:avLst/>
            </a:prstGeom>
            <a:solidFill>
              <a:schemeClr val="bg1">
                <a:alpha val="2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 b="0" i="0">
                <a:latin typeface="Avenir Next LT Pro" panose="020B0504020202020204" pitchFamily="34" charset="77"/>
              </a:endParaRPr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B8A21D06-8703-C6D2-6777-9702EBE1C5C5}"/>
                </a:ext>
              </a:extLst>
            </p:cNvPr>
            <p:cNvSpPr/>
            <p:nvPr/>
          </p:nvSpPr>
          <p:spPr>
            <a:xfrm>
              <a:off x="51884" y="4057649"/>
              <a:ext cx="2800347" cy="2800347"/>
            </a:xfrm>
            <a:prstGeom prst="ellipse">
              <a:avLst/>
            </a:prstGeom>
            <a:solidFill>
              <a:schemeClr val="bg1">
                <a:alpha val="2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 b="0" i="0">
                <a:latin typeface="Avenir Next LT Pro" panose="020B0504020202020204" pitchFamily="34" charset="77"/>
              </a:endParaRPr>
            </a:p>
          </p:txBody>
        </p:sp>
      </p:grpSp>
      <p:sp>
        <p:nvSpPr>
          <p:cNvPr id="3" name="Rectangle 2">
            <a:extLst>
              <a:ext uri="{FF2B5EF4-FFF2-40B4-BE49-F238E27FC236}">
                <a16:creationId xmlns:a16="http://schemas.microsoft.com/office/drawing/2014/main" id="{E5F6A71E-C046-244D-926E-1BDB62E741D6}"/>
              </a:ext>
            </a:extLst>
          </p:cNvPr>
          <p:cNvSpPr/>
          <p:nvPr userDrawn="1"/>
        </p:nvSpPr>
        <p:spPr>
          <a:xfrm>
            <a:off x="221710" y="258559"/>
            <a:ext cx="8700580" cy="63408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Next LT Pro" panose="020B0504020202020204" pitchFamily="34" charset="77"/>
              <a:ea typeface="+mn-ea"/>
              <a:cs typeface="+mn-cs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912658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 9" preserve="1">
  <p:cSld name="1_Custom Layout 9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897FA47B-ACB8-392E-A4FD-7D2BDAEA81EB}"/>
              </a:ext>
            </a:extLst>
          </p:cNvPr>
          <p:cNvSpPr/>
          <p:nvPr userDrawn="1"/>
        </p:nvSpPr>
        <p:spPr>
          <a:xfrm>
            <a:off x="0" y="0"/>
            <a:ext cx="2743200" cy="6858000"/>
          </a:xfrm>
          <a:prstGeom prst="rect">
            <a:avLst/>
          </a:prstGeom>
          <a:solidFill>
            <a:srgbClr val="25215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b="0" i="0">
              <a:latin typeface="Avenir Next LT Pro" panose="020B0504020202020204" pitchFamily="34" charset="77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9B23905E-2A98-01B9-0539-3F42A4E530A1}"/>
              </a:ext>
            </a:extLst>
          </p:cNvPr>
          <p:cNvSpPr/>
          <p:nvPr userDrawn="1"/>
        </p:nvSpPr>
        <p:spPr>
          <a:xfrm>
            <a:off x="170602" y="5165335"/>
            <a:ext cx="2346184" cy="3128245"/>
          </a:xfrm>
          <a:prstGeom prst="ellipse">
            <a:avLst/>
          </a:prstGeom>
          <a:solidFill>
            <a:schemeClr val="bg1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b="0" i="0">
              <a:latin typeface="Avenir Next LT Pro" panose="020B0504020202020204" pitchFamily="34" charset="77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E0B3CF85-3F55-5D5A-56D7-D92D261FBE86}"/>
              </a:ext>
            </a:extLst>
          </p:cNvPr>
          <p:cNvSpPr/>
          <p:nvPr userDrawn="1"/>
        </p:nvSpPr>
        <p:spPr>
          <a:xfrm>
            <a:off x="170602" y="-1259956"/>
            <a:ext cx="2346184" cy="3128245"/>
          </a:xfrm>
          <a:prstGeom prst="ellipse">
            <a:avLst/>
          </a:prstGeom>
          <a:solidFill>
            <a:schemeClr val="bg1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b="0" i="0">
              <a:latin typeface="Avenir Next LT Pro" panose="020B050402020202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7444616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 9" preserve="1">
  <p:cSld name="1_Custom Layout 9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897FA47B-ACB8-392E-A4FD-7D2BDAEA81EB}"/>
              </a:ext>
            </a:extLst>
          </p:cNvPr>
          <p:cNvSpPr/>
          <p:nvPr userDrawn="1"/>
        </p:nvSpPr>
        <p:spPr>
          <a:xfrm>
            <a:off x="0" y="0"/>
            <a:ext cx="2743200" cy="6858000"/>
          </a:xfrm>
          <a:prstGeom prst="rect">
            <a:avLst/>
          </a:prstGeom>
          <a:solidFill>
            <a:srgbClr val="82C34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b="0" i="0">
              <a:latin typeface="Avenir Next LT Pro" panose="020B0504020202020204" pitchFamily="34" charset="77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9B23905E-2A98-01B9-0539-3F42A4E530A1}"/>
              </a:ext>
            </a:extLst>
          </p:cNvPr>
          <p:cNvSpPr/>
          <p:nvPr userDrawn="1"/>
        </p:nvSpPr>
        <p:spPr>
          <a:xfrm>
            <a:off x="170602" y="5165335"/>
            <a:ext cx="2346184" cy="3128245"/>
          </a:xfrm>
          <a:prstGeom prst="ellipse">
            <a:avLst/>
          </a:prstGeom>
          <a:solidFill>
            <a:schemeClr val="bg1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b="0" i="0">
              <a:latin typeface="Avenir Next LT Pro" panose="020B0504020202020204" pitchFamily="34" charset="77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E0B3CF85-3F55-5D5A-56D7-D92D261FBE86}"/>
              </a:ext>
            </a:extLst>
          </p:cNvPr>
          <p:cNvSpPr/>
          <p:nvPr userDrawn="1"/>
        </p:nvSpPr>
        <p:spPr>
          <a:xfrm>
            <a:off x="170602" y="-1259956"/>
            <a:ext cx="2346184" cy="3128245"/>
          </a:xfrm>
          <a:prstGeom prst="ellipse">
            <a:avLst/>
          </a:prstGeom>
          <a:solidFill>
            <a:schemeClr val="bg1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b="0" i="0">
              <a:latin typeface="Avenir Next LT Pro" panose="020B050402020202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4365728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2B8D1-2EE6-4D2B-92E3-26C287898C7E}" type="datetimeFigureOut">
              <a:rPr lang="en-US" smtClean="0"/>
              <a:t>6/3/2025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6E7E-896E-4FA5-B572-569619D81C8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3867046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 9" preserve="1">
  <p:cSld name="1_Custom Layout 9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4982E2A-FBEB-6AB3-6B10-D33E59172D7C}"/>
              </a:ext>
            </a:extLst>
          </p:cNvPr>
          <p:cNvSpPr/>
          <p:nvPr userDrawn="1"/>
        </p:nvSpPr>
        <p:spPr>
          <a:xfrm>
            <a:off x="0" y="0"/>
            <a:ext cx="9152572" cy="6865256"/>
          </a:xfrm>
          <a:prstGeom prst="rect">
            <a:avLst/>
          </a:prstGeom>
          <a:solidFill>
            <a:srgbClr val="F2664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1800" b="1" i="0">
              <a:latin typeface="Avenir Next LT Pro" panose="020B0504020202020204" pitchFamily="34" charset="77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CF9076B-EF12-E075-EAC2-71B5B73E240E}"/>
              </a:ext>
            </a:extLst>
          </p:cNvPr>
          <p:cNvGrpSpPr/>
          <p:nvPr userDrawn="1"/>
        </p:nvGrpSpPr>
        <p:grpSpPr>
          <a:xfrm>
            <a:off x="852363" y="86352"/>
            <a:ext cx="1164175" cy="6693205"/>
            <a:chOff x="425315" y="72198"/>
            <a:chExt cx="1142405" cy="4927377"/>
          </a:xfrm>
          <a:solidFill>
            <a:srgbClr val="FFFFFF">
              <a:alpha val="14902"/>
            </a:srgbClr>
          </a:solidFill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06F787BA-CA95-1A4B-1A19-F4CC1118D646}"/>
                </a:ext>
              </a:extLst>
            </p:cNvPr>
            <p:cNvGrpSpPr/>
            <p:nvPr/>
          </p:nvGrpSpPr>
          <p:grpSpPr>
            <a:xfrm>
              <a:off x="425315" y="72198"/>
              <a:ext cx="1120634" cy="1123064"/>
              <a:chOff x="425315" y="72198"/>
              <a:chExt cx="1120634" cy="1123064"/>
            </a:xfrm>
            <a:grpFill/>
          </p:grpSpPr>
          <p:grpSp>
            <p:nvGrpSpPr>
              <p:cNvPr id="78" name="Group 77">
                <a:extLst>
                  <a:ext uri="{FF2B5EF4-FFF2-40B4-BE49-F238E27FC236}">
                    <a16:creationId xmlns:a16="http://schemas.microsoft.com/office/drawing/2014/main" id="{F742DD98-510B-0110-4385-09C128F4D4EE}"/>
                  </a:ext>
                </a:extLst>
              </p:cNvPr>
              <p:cNvGrpSpPr/>
              <p:nvPr/>
            </p:nvGrpSpPr>
            <p:grpSpPr>
              <a:xfrm>
                <a:off x="425315" y="74559"/>
                <a:ext cx="529724" cy="532875"/>
                <a:chOff x="6388186" y="3310759"/>
                <a:chExt cx="719961" cy="734674"/>
              </a:xfrm>
              <a:grpFill/>
            </p:grpSpPr>
            <p:sp>
              <p:nvSpPr>
                <p:cNvPr id="94" name="Oval 93">
                  <a:extLst>
                    <a:ext uri="{FF2B5EF4-FFF2-40B4-BE49-F238E27FC236}">
                      <a16:creationId xmlns:a16="http://schemas.microsoft.com/office/drawing/2014/main" id="{F46F1267-51CB-05A2-D040-C5FC1F83318F}"/>
                    </a:ext>
                  </a:extLst>
                </p:cNvPr>
                <p:cNvSpPr/>
                <p:nvPr/>
              </p:nvSpPr>
              <p:spPr>
                <a:xfrm>
                  <a:off x="6388187" y="3310759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95" name="Oval 94">
                  <a:extLst>
                    <a:ext uri="{FF2B5EF4-FFF2-40B4-BE49-F238E27FC236}">
                      <a16:creationId xmlns:a16="http://schemas.microsoft.com/office/drawing/2014/main" id="{D6608D94-0EA3-1C13-4DB4-3A4D8586A51B}"/>
                    </a:ext>
                  </a:extLst>
                </p:cNvPr>
                <p:cNvSpPr/>
                <p:nvPr/>
              </p:nvSpPr>
              <p:spPr>
                <a:xfrm>
                  <a:off x="6388186" y="3723817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96" name="Oval 95">
                  <a:extLst>
                    <a:ext uri="{FF2B5EF4-FFF2-40B4-BE49-F238E27FC236}">
                      <a16:creationId xmlns:a16="http://schemas.microsoft.com/office/drawing/2014/main" id="{7F175C21-36DF-42B6-1699-F254355D8771}"/>
                    </a:ext>
                  </a:extLst>
                </p:cNvPr>
                <p:cNvSpPr/>
                <p:nvPr/>
              </p:nvSpPr>
              <p:spPr>
                <a:xfrm>
                  <a:off x="6786530" y="3723817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97" name="Oval 96">
                  <a:extLst>
                    <a:ext uri="{FF2B5EF4-FFF2-40B4-BE49-F238E27FC236}">
                      <a16:creationId xmlns:a16="http://schemas.microsoft.com/office/drawing/2014/main" id="{96EC66F1-4511-4823-E18E-2681FBB0B8D7}"/>
                    </a:ext>
                  </a:extLst>
                </p:cNvPr>
                <p:cNvSpPr/>
                <p:nvPr/>
              </p:nvSpPr>
              <p:spPr>
                <a:xfrm>
                  <a:off x="6786530" y="3310759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</p:grpSp>
          <p:grpSp>
            <p:nvGrpSpPr>
              <p:cNvPr id="79" name="Group 78">
                <a:extLst>
                  <a:ext uri="{FF2B5EF4-FFF2-40B4-BE49-F238E27FC236}">
                    <a16:creationId xmlns:a16="http://schemas.microsoft.com/office/drawing/2014/main" id="{0247E9B1-737C-C55F-9E69-E064D43097AB}"/>
                  </a:ext>
                </a:extLst>
              </p:cNvPr>
              <p:cNvGrpSpPr/>
              <p:nvPr/>
            </p:nvGrpSpPr>
            <p:grpSpPr>
              <a:xfrm>
                <a:off x="1005340" y="72198"/>
                <a:ext cx="529724" cy="532875"/>
                <a:chOff x="6388186" y="3310759"/>
                <a:chExt cx="719961" cy="734674"/>
              </a:xfrm>
              <a:grpFill/>
            </p:grpSpPr>
            <p:sp>
              <p:nvSpPr>
                <p:cNvPr id="90" name="Oval 89">
                  <a:extLst>
                    <a:ext uri="{FF2B5EF4-FFF2-40B4-BE49-F238E27FC236}">
                      <a16:creationId xmlns:a16="http://schemas.microsoft.com/office/drawing/2014/main" id="{C96B4F19-4354-3318-5119-59D854EE06E9}"/>
                    </a:ext>
                  </a:extLst>
                </p:cNvPr>
                <p:cNvSpPr/>
                <p:nvPr/>
              </p:nvSpPr>
              <p:spPr>
                <a:xfrm>
                  <a:off x="6388187" y="3310759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91" name="Oval 90">
                  <a:extLst>
                    <a:ext uri="{FF2B5EF4-FFF2-40B4-BE49-F238E27FC236}">
                      <a16:creationId xmlns:a16="http://schemas.microsoft.com/office/drawing/2014/main" id="{3EDCA94B-2B93-4365-A935-BE9EE2622AC8}"/>
                    </a:ext>
                  </a:extLst>
                </p:cNvPr>
                <p:cNvSpPr/>
                <p:nvPr/>
              </p:nvSpPr>
              <p:spPr>
                <a:xfrm>
                  <a:off x="6388186" y="3723817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92" name="Oval 91">
                  <a:extLst>
                    <a:ext uri="{FF2B5EF4-FFF2-40B4-BE49-F238E27FC236}">
                      <a16:creationId xmlns:a16="http://schemas.microsoft.com/office/drawing/2014/main" id="{D62F9F49-1975-61AB-91D6-C2E96C8C6BDE}"/>
                    </a:ext>
                  </a:extLst>
                </p:cNvPr>
                <p:cNvSpPr/>
                <p:nvPr/>
              </p:nvSpPr>
              <p:spPr>
                <a:xfrm>
                  <a:off x="6786530" y="3723817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93" name="Oval 92">
                  <a:extLst>
                    <a:ext uri="{FF2B5EF4-FFF2-40B4-BE49-F238E27FC236}">
                      <a16:creationId xmlns:a16="http://schemas.microsoft.com/office/drawing/2014/main" id="{C5DB6D49-C278-02E5-A63B-C00C7D5BD763}"/>
                    </a:ext>
                  </a:extLst>
                </p:cNvPr>
                <p:cNvSpPr/>
                <p:nvPr/>
              </p:nvSpPr>
              <p:spPr>
                <a:xfrm>
                  <a:off x="6786530" y="3310759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</p:grpSp>
          <p:grpSp>
            <p:nvGrpSpPr>
              <p:cNvPr id="80" name="Group 79">
                <a:extLst>
                  <a:ext uri="{FF2B5EF4-FFF2-40B4-BE49-F238E27FC236}">
                    <a16:creationId xmlns:a16="http://schemas.microsoft.com/office/drawing/2014/main" id="{EF774E8C-FC5A-0C6E-3407-5B2B9E99645E}"/>
                  </a:ext>
                </a:extLst>
              </p:cNvPr>
              <p:cNvGrpSpPr/>
              <p:nvPr/>
            </p:nvGrpSpPr>
            <p:grpSpPr>
              <a:xfrm>
                <a:off x="436200" y="662387"/>
                <a:ext cx="529724" cy="532875"/>
                <a:chOff x="6388186" y="3310759"/>
                <a:chExt cx="719961" cy="734674"/>
              </a:xfrm>
              <a:grpFill/>
            </p:grpSpPr>
            <p:sp>
              <p:nvSpPr>
                <p:cNvPr id="86" name="Oval 85">
                  <a:extLst>
                    <a:ext uri="{FF2B5EF4-FFF2-40B4-BE49-F238E27FC236}">
                      <a16:creationId xmlns:a16="http://schemas.microsoft.com/office/drawing/2014/main" id="{0A2438B2-C587-D5EF-EC7F-CEADA67EFEE7}"/>
                    </a:ext>
                  </a:extLst>
                </p:cNvPr>
                <p:cNvSpPr/>
                <p:nvPr/>
              </p:nvSpPr>
              <p:spPr>
                <a:xfrm>
                  <a:off x="6388187" y="3310759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87" name="Oval 86">
                  <a:extLst>
                    <a:ext uri="{FF2B5EF4-FFF2-40B4-BE49-F238E27FC236}">
                      <a16:creationId xmlns:a16="http://schemas.microsoft.com/office/drawing/2014/main" id="{E94D648C-363E-6231-2A9F-9AA30A0B30A1}"/>
                    </a:ext>
                  </a:extLst>
                </p:cNvPr>
                <p:cNvSpPr/>
                <p:nvPr/>
              </p:nvSpPr>
              <p:spPr>
                <a:xfrm>
                  <a:off x="6388186" y="3723817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88" name="Oval 87">
                  <a:extLst>
                    <a:ext uri="{FF2B5EF4-FFF2-40B4-BE49-F238E27FC236}">
                      <a16:creationId xmlns:a16="http://schemas.microsoft.com/office/drawing/2014/main" id="{36225A42-675D-72AB-F68A-B84ECB363D50}"/>
                    </a:ext>
                  </a:extLst>
                </p:cNvPr>
                <p:cNvSpPr/>
                <p:nvPr/>
              </p:nvSpPr>
              <p:spPr>
                <a:xfrm>
                  <a:off x="6786530" y="3723817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89" name="Oval 88">
                  <a:extLst>
                    <a:ext uri="{FF2B5EF4-FFF2-40B4-BE49-F238E27FC236}">
                      <a16:creationId xmlns:a16="http://schemas.microsoft.com/office/drawing/2014/main" id="{A77E76F3-B440-AAFE-3F1F-2847D051C082}"/>
                    </a:ext>
                  </a:extLst>
                </p:cNvPr>
                <p:cNvSpPr/>
                <p:nvPr/>
              </p:nvSpPr>
              <p:spPr>
                <a:xfrm>
                  <a:off x="6786530" y="3310759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</p:grpSp>
          <p:grpSp>
            <p:nvGrpSpPr>
              <p:cNvPr id="81" name="Group 80">
                <a:extLst>
                  <a:ext uri="{FF2B5EF4-FFF2-40B4-BE49-F238E27FC236}">
                    <a16:creationId xmlns:a16="http://schemas.microsoft.com/office/drawing/2014/main" id="{20D3A7FB-3797-A9AA-6260-58B6C165C927}"/>
                  </a:ext>
                </a:extLst>
              </p:cNvPr>
              <p:cNvGrpSpPr/>
              <p:nvPr/>
            </p:nvGrpSpPr>
            <p:grpSpPr>
              <a:xfrm>
                <a:off x="1016225" y="660026"/>
                <a:ext cx="529724" cy="532875"/>
                <a:chOff x="6388186" y="3310759"/>
                <a:chExt cx="719961" cy="734674"/>
              </a:xfrm>
              <a:grpFill/>
            </p:grpSpPr>
            <p:sp>
              <p:nvSpPr>
                <p:cNvPr id="82" name="Oval 81">
                  <a:extLst>
                    <a:ext uri="{FF2B5EF4-FFF2-40B4-BE49-F238E27FC236}">
                      <a16:creationId xmlns:a16="http://schemas.microsoft.com/office/drawing/2014/main" id="{233275DF-2CB5-8CC7-B1D5-39995D9F170E}"/>
                    </a:ext>
                  </a:extLst>
                </p:cNvPr>
                <p:cNvSpPr/>
                <p:nvPr/>
              </p:nvSpPr>
              <p:spPr>
                <a:xfrm>
                  <a:off x="6388187" y="3310759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83" name="Oval 82">
                  <a:extLst>
                    <a:ext uri="{FF2B5EF4-FFF2-40B4-BE49-F238E27FC236}">
                      <a16:creationId xmlns:a16="http://schemas.microsoft.com/office/drawing/2014/main" id="{0F97EF2D-7DFC-C754-2828-3C751101246B}"/>
                    </a:ext>
                  </a:extLst>
                </p:cNvPr>
                <p:cNvSpPr/>
                <p:nvPr/>
              </p:nvSpPr>
              <p:spPr>
                <a:xfrm>
                  <a:off x="6388186" y="3723817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84" name="Oval 83">
                  <a:extLst>
                    <a:ext uri="{FF2B5EF4-FFF2-40B4-BE49-F238E27FC236}">
                      <a16:creationId xmlns:a16="http://schemas.microsoft.com/office/drawing/2014/main" id="{FC58CF87-FE02-0FF5-4445-EF82068EB3F2}"/>
                    </a:ext>
                  </a:extLst>
                </p:cNvPr>
                <p:cNvSpPr/>
                <p:nvPr/>
              </p:nvSpPr>
              <p:spPr>
                <a:xfrm>
                  <a:off x="6786530" y="3723817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85" name="Oval 84">
                  <a:extLst>
                    <a:ext uri="{FF2B5EF4-FFF2-40B4-BE49-F238E27FC236}">
                      <a16:creationId xmlns:a16="http://schemas.microsoft.com/office/drawing/2014/main" id="{B544A486-CB09-1522-EA8A-6BA165274FED}"/>
                    </a:ext>
                  </a:extLst>
                </p:cNvPr>
                <p:cNvSpPr/>
                <p:nvPr/>
              </p:nvSpPr>
              <p:spPr>
                <a:xfrm>
                  <a:off x="6786530" y="3310759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</p:grpSp>
        </p:grp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1B317710-D50D-EB49-B68C-050A81DB4619}"/>
                </a:ext>
              </a:extLst>
            </p:cNvPr>
            <p:cNvGrpSpPr/>
            <p:nvPr/>
          </p:nvGrpSpPr>
          <p:grpSpPr>
            <a:xfrm>
              <a:off x="436200" y="1247855"/>
              <a:ext cx="1120634" cy="1123064"/>
              <a:chOff x="425315" y="72198"/>
              <a:chExt cx="1120634" cy="1123064"/>
            </a:xfrm>
            <a:grpFill/>
          </p:grpSpPr>
          <p:grpSp>
            <p:nvGrpSpPr>
              <p:cNvPr id="58" name="Group 57">
                <a:extLst>
                  <a:ext uri="{FF2B5EF4-FFF2-40B4-BE49-F238E27FC236}">
                    <a16:creationId xmlns:a16="http://schemas.microsoft.com/office/drawing/2014/main" id="{B0EE4A20-562C-7D31-4FB3-832DB77765DF}"/>
                  </a:ext>
                </a:extLst>
              </p:cNvPr>
              <p:cNvGrpSpPr/>
              <p:nvPr/>
            </p:nvGrpSpPr>
            <p:grpSpPr>
              <a:xfrm>
                <a:off x="425315" y="74559"/>
                <a:ext cx="529724" cy="532875"/>
                <a:chOff x="6388186" y="3310759"/>
                <a:chExt cx="719961" cy="734674"/>
              </a:xfrm>
              <a:grpFill/>
            </p:grpSpPr>
            <p:sp>
              <p:nvSpPr>
                <p:cNvPr id="74" name="Oval 73">
                  <a:extLst>
                    <a:ext uri="{FF2B5EF4-FFF2-40B4-BE49-F238E27FC236}">
                      <a16:creationId xmlns:a16="http://schemas.microsoft.com/office/drawing/2014/main" id="{9146E826-92DD-86A1-33F5-008AB5BE09F0}"/>
                    </a:ext>
                  </a:extLst>
                </p:cNvPr>
                <p:cNvSpPr/>
                <p:nvPr/>
              </p:nvSpPr>
              <p:spPr>
                <a:xfrm>
                  <a:off x="6388187" y="3310759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75" name="Oval 74">
                  <a:extLst>
                    <a:ext uri="{FF2B5EF4-FFF2-40B4-BE49-F238E27FC236}">
                      <a16:creationId xmlns:a16="http://schemas.microsoft.com/office/drawing/2014/main" id="{E0EBFB46-19A3-9BCC-029C-7CB8AF90A6B7}"/>
                    </a:ext>
                  </a:extLst>
                </p:cNvPr>
                <p:cNvSpPr/>
                <p:nvPr/>
              </p:nvSpPr>
              <p:spPr>
                <a:xfrm>
                  <a:off x="6388186" y="3723817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76" name="Oval 75">
                  <a:extLst>
                    <a:ext uri="{FF2B5EF4-FFF2-40B4-BE49-F238E27FC236}">
                      <a16:creationId xmlns:a16="http://schemas.microsoft.com/office/drawing/2014/main" id="{0A4E60BE-562C-3A9F-39CA-3FB9484E2AF9}"/>
                    </a:ext>
                  </a:extLst>
                </p:cNvPr>
                <p:cNvSpPr/>
                <p:nvPr/>
              </p:nvSpPr>
              <p:spPr>
                <a:xfrm>
                  <a:off x="6786530" y="3723817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77" name="Oval 76">
                  <a:extLst>
                    <a:ext uri="{FF2B5EF4-FFF2-40B4-BE49-F238E27FC236}">
                      <a16:creationId xmlns:a16="http://schemas.microsoft.com/office/drawing/2014/main" id="{EE354D78-8EF2-FCAD-B38B-8BFBBE048484}"/>
                    </a:ext>
                  </a:extLst>
                </p:cNvPr>
                <p:cNvSpPr/>
                <p:nvPr/>
              </p:nvSpPr>
              <p:spPr>
                <a:xfrm>
                  <a:off x="6786530" y="3310759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</p:grpSp>
          <p:grpSp>
            <p:nvGrpSpPr>
              <p:cNvPr id="59" name="Group 58">
                <a:extLst>
                  <a:ext uri="{FF2B5EF4-FFF2-40B4-BE49-F238E27FC236}">
                    <a16:creationId xmlns:a16="http://schemas.microsoft.com/office/drawing/2014/main" id="{9C0A603E-3E83-332D-6A33-4EE4E72358CF}"/>
                  </a:ext>
                </a:extLst>
              </p:cNvPr>
              <p:cNvGrpSpPr/>
              <p:nvPr/>
            </p:nvGrpSpPr>
            <p:grpSpPr>
              <a:xfrm>
                <a:off x="1005340" y="72198"/>
                <a:ext cx="529724" cy="532875"/>
                <a:chOff x="6388186" y="3310759"/>
                <a:chExt cx="719961" cy="734674"/>
              </a:xfrm>
              <a:grpFill/>
            </p:grpSpPr>
            <p:sp>
              <p:nvSpPr>
                <p:cNvPr id="70" name="Oval 69">
                  <a:extLst>
                    <a:ext uri="{FF2B5EF4-FFF2-40B4-BE49-F238E27FC236}">
                      <a16:creationId xmlns:a16="http://schemas.microsoft.com/office/drawing/2014/main" id="{BCE73B6B-64BE-4538-7EB9-68172D2B1BE4}"/>
                    </a:ext>
                  </a:extLst>
                </p:cNvPr>
                <p:cNvSpPr/>
                <p:nvPr/>
              </p:nvSpPr>
              <p:spPr>
                <a:xfrm>
                  <a:off x="6388187" y="3310759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71" name="Oval 70">
                  <a:extLst>
                    <a:ext uri="{FF2B5EF4-FFF2-40B4-BE49-F238E27FC236}">
                      <a16:creationId xmlns:a16="http://schemas.microsoft.com/office/drawing/2014/main" id="{F1C8B7AF-F4AA-BB1B-C74A-54440FD6EF43}"/>
                    </a:ext>
                  </a:extLst>
                </p:cNvPr>
                <p:cNvSpPr/>
                <p:nvPr/>
              </p:nvSpPr>
              <p:spPr>
                <a:xfrm>
                  <a:off x="6388186" y="3723817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72" name="Oval 71">
                  <a:extLst>
                    <a:ext uri="{FF2B5EF4-FFF2-40B4-BE49-F238E27FC236}">
                      <a16:creationId xmlns:a16="http://schemas.microsoft.com/office/drawing/2014/main" id="{E64B3785-3F53-EC32-E781-2B5D7E525FBE}"/>
                    </a:ext>
                  </a:extLst>
                </p:cNvPr>
                <p:cNvSpPr/>
                <p:nvPr/>
              </p:nvSpPr>
              <p:spPr>
                <a:xfrm>
                  <a:off x="6786530" y="3723817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73" name="Oval 72">
                  <a:extLst>
                    <a:ext uri="{FF2B5EF4-FFF2-40B4-BE49-F238E27FC236}">
                      <a16:creationId xmlns:a16="http://schemas.microsoft.com/office/drawing/2014/main" id="{8A9D31DC-54B3-6AD8-6B14-55830C9BF49C}"/>
                    </a:ext>
                  </a:extLst>
                </p:cNvPr>
                <p:cNvSpPr/>
                <p:nvPr/>
              </p:nvSpPr>
              <p:spPr>
                <a:xfrm>
                  <a:off x="6786530" y="3310759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</p:grpSp>
          <p:grpSp>
            <p:nvGrpSpPr>
              <p:cNvPr id="60" name="Group 59">
                <a:extLst>
                  <a:ext uri="{FF2B5EF4-FFF2-40B4-BE49-F238E27FC236}">
                    <a16:creationId xmlns:a16="http://schemas.microsoft.com/office/drawing/2014/main" id="{E4822F45-7173-4C0B-D623-52A6B66AEE4C}"/>
                  </a:ext>
                </a:extLst>
              </p:cNvPr>
              <p:cNvGrpSpPr/>
              <p:nvPr/>
            </p:nvGrpSpPr>
            <p:grpSpPr>
              <a:xfrm>
                <a:off x="436200" y="662387"/>
                <a:ext cx="529724" cy="532875"/>
                <a:chOff x="6388186" y="3310759"/>
                <a:chExt cx="719961" cy="734674"/>
              </a:xfrm>
              <a:grpFill/>
            </p:grpSpPr>
            <p:sp>
              <p:nvSpPr>
                <p:cNvPr id="66" name="Oval 65">
                  <a:extLst>
                    <a:ext uri="{FF2B5EF4-FFF2-40B4-BE49-F238E27FC236}">
                      <a16:creationId xmlns:a16="http://schemas.microsoft.com/office/drawing/2014/main" id="{D82CEE26-4008-70A2-C69D-0255D274070D}"/>
                    </a:ext>
                  </a:extLst>
                </p:cNvPr>
                <p:cNvSpPr/>
                <p:nvPr/>
              </p:nvSpPr>
              <p:spPr>
                <a:xfrm>
                  <a:off x="6388187" y="3310759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67" name="Oval 66">
                  <a:extLst>
                    <a:ext uri="{FF2B5EF4-FFF2-40B4-BE49-F238E27FC236}">
                      <a16:creationId xmlns:a16="http://schemas.microsoft.com/office/drawing/2014/main" id="{EB1F9013-D858-D45B-7199-38591B661755}"/>
                    </a:ext>
                  </a:extLst>
                </p:cNvPr>
                <p:cNvSpPr/>
                <p:nvPr/>
              </p:nvSpPr>
              <p:spPr>
                <a:xfrm>
                  <a:off x="6388186" y="3723817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68" name="Oval 67">
                  <a:extLst>
                    <a:ext uri="{FF2B5EF4-FFF2-40B4-BE49-F238E27FC236}">
                      <a16:creationId xmlns:a16="http://schemas.microsoft.com/office/drawing/2014/main" id="{FECB0E5C-B7E4-FE04-B9D2-AC8B8D8AD5E6}"/>
                    </a:ext>
                  </a:extLst>
                </p:cNvPr>
                <p:cNvSpPr/>
                <p:nvPr/>
              </p:nvSpPr>
              <p:spPr>
                <a:xfrm>
                  <a:off x="6786530" y="3723817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69" name="Oval 68">
                  <a:extLst>
                    <a:ext uri="{FF2B5EF4-FFF2-40B4-BE49-F238E27FC236}">
                      <a16:creationId xmlns:a16="http://schemas.microsoft.com/office/drawing/2014/main" id="{B4A870DD-4718-557A-D4B0-4E3C684BBB4E}"/>
                    </a:ext>
                  </a:extLst>
                </p:cNvPr>
                <p:cNvSpPr/>
                <p:nvPr/>
              </p:nvSpPr>
              <p:spPr>
                <a:xfrm>
                  <a:off x="6786530" y="3310759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</p:grpSp>
          <p:grpSp>
            <p:nvGrpSpPr>
              <p:cNvPr id="61" name="Group 60">
                <a:extLst>
                  <a:ext uri="{FF2B5EF4-FFF2-40B4-BE49-F238E27FC236}">
                    <a16:creationId xmlns:a16="http://schemas.microsoft.com/office/drawing/2014/main" id="{03732096-A048-BF9C-2709-EC64A367CFC6}"/>
                  </a:ext>
                </a:extLst>
              </p:cNvPr>
              <p:cNvGrpSpPr/>
              <p:nvPr/>
            </p:nvGrpSpPr>
            <p:grpSpPr>
              <a:xfrm>
                <a:off x="1016225" y="660026"/>
                <a:ext cx="529724" cy="532875"/>
                <a:chOff x="6388186" y="3310759"/>
                <a:chExt cx="719961" cy="734674"/>
              </a:xfrm>
              <a:grpFill/>
            </p:grpSpPr>
            <p:sp>
              <p:nvSpPr>
                <p:cNvPr id="62" name="Oval 61">
                  <a:extLst>
                    <a:ext uri="{FF2B5EF4-FFF2-40B4-BE49-F238E27FC236}">
                      <a16:creationId xmlns:a16="http://schemas.microsoft.com/office/drawing/2014/main" id="{8CFC9FBE-0E07-5531-89A2-5C798792A2F2}"/>
                    </a:ext>
                  </a:extLst>
                </p:cNvPr>
                <p:cNvSpPr/>
                <p:nvPr/>
              </p:nvSpPr>
              <p:spPr>
                <a:xfrm>
                  <a:off x="6388187" y="3310759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63" name="Oval 62">
                  <a:extLst>
                    <a:ext uri="{FF2B5EF4-FFF2-40B4-BE49-F238E27FC236}">
                      <a16:creationId xmlns:a16="http://schemas.microsoft.com/office/drawing/2014/main" id="{363A5E05-ED29-2502-9E44-82AEE3A9C2B6}"/>
                    </a:ext>
                  </a:extLst>
                </p:cNvPr>
                <p:cNvSpPr/>
                <p:nvPr/>
              </p:nvSpPr>
              <p:spPr>
                <a:xfrm>
                  <a:off x="6388186" y="3723817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64" name="Oval 63">
                  <a:extLst>
                    <a:ext uri="{FF2B5EF4-FFF2-40B4-BE49-F238E27FC236}">
                      <a16:creationId xmlns:a16="http://schemas.microsoft.com/office/drawing/2014/main" id="{5F88C2B0-8944-FDA1-D38B-BDC3C07FB9B5}"/>
                    </a:ext>
                  </a:extLst>
                </p:cNvPr>
                <p:cNvSpPr/>
                <p:nvPr/>
              </p:nvSpPr>
              <p:spPr>
                <a:xfrm>
                  <a:off x="6786530" y="3723817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65" name="Oval 64">
                  <a:extLst>
                    <a:ext uri="{FF2B5EF4-FFF2-40B4-BE49-F238E27FC236}">
                      <a16:creationId xmlns:a16="http://schemas.microsoft.com/office/drawing/2014/main" id="{11DD4583-9303-BB41-DBF7-3B961C729A86}"/>
                    </a:ext>
                  </a:extLst>
                </p:cNvPr>
                <p:cNvSpPr/>
                <p:nvPr/>
              </p:nvSpPr>
              <p:spPr>
                <a:xfrm>
                  <a:off x="6786530" y="3310759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</p:grpSp>
        </p:grp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484F1040-D690-35D0-4252-B3F18FF9BF10}"/>
                </a:ext>
              </a:extLst>
            </p:cNvPr>
            <p:cNvGrpSpPr/>
            <p:nvPr/>
          </p:nvGrpSpPr>
          <p:grpSpPr>
            <a:xfrm>
              <a:off x="436201" y="2412627"/>
              <a:ext cx="1120634" cy="1123064"/>
              <a:chOff x="425315" y="72198"/>
              <a:chExt cx="1120634" cy="1123064"/>
            </a:xfrm>
            <a:grpFill/>
          </p:grpSpPr>
          <p:grpSp>
            <p:nvGrpSpPr>
              <p:cNvPr id="38" name="Group 37">
                <a:extLst>
                  <a:ext uri="{FF2B5EF4-FFF2-40B4-BE49-F238E27FC236}">
                    <a16:creationId xmlns:a16="http://schemas.microsoft.com/office/drawing/2014/main" id="{07730120-91EB-D389-EE4D-C91BEA3ED8C0}"/>
                  </a:ext>
                </a:extLst>
              </p:cNvPr>
              <p:cNvGrpSpPr/>
              <p:nvPr/>
            </p:nvGrpSpPr>
            <p:grpSpPr>
              <a:xfrm>
                <a:off x="425315" y="74559"/>
                <a:ext cx="529724" cy="532875"/>
                <a:chOff x="6388186" y="3310759"/>
                <a:chExt cx="719961" cy="734674"/>
              </a:xfrm>
              <a:grpFill/>
            </p:grpSpPr>
            <p:sp>
              <p:nvSpPr>
                <p:cNvPr id="54" name="Oval 53">
                  <a:extLst>
                    <a:ext uri="{FF2B5EF4-FFF2-40B4-BE49-F238E27FC236}">
                      <a16:creationId xmlns:a16="http://schemas.microsoft.com/office/drawing/2014/main" id="{9D90C0E3-E351-3958-39E7-470D6422E872}"/>
                    </a:ext>
                  </a:extLst>
                </p:cNvPr>
                <p:cNvSpPr/>
                <p:nvPr/>
              </p:nvSpPr>
              <p:spPr>
                <a:xfrm>
                  <a:off x="6388187" y="3310759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55" name="Oval 54">
                  <a:extLst>
                    <a:ext uri="{FF2B5EF4-FFF2-40B4-BE49-F238E27FC236}">
                      <a16:creationId xmlns:a16="http://schemas.microsoft.com/office/drawing/2014/main" id="{24934E58-3F94-F5AC-61C3-ED7398406436}"/>
                    </a:ext>
                  </a:extLst>
                </p:cNvPr>
                <p:cNvSpPr/>
                <p:nvPr/>
              </p:nvSpPr>
              <p:spPr>
                <a:xfrm>
                  <a:off x="6388186" y="3723817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56" name="Oval 55">
                  <a:extLst>
                    <a:ext uri="{FF2B5EF4-FFF2-40B4-BE49-F238E27FC236}">
                      <a16:creationId xmlns:a16="http://schemas.microsoft.com/office/drawing/2014/main" id="{1A44913A-F160-70E5-A502-77DB8A97B62B}"/>
                    </a:ext>
                  </a:extLst>
                </p:cNvPr>
                <p:cNvSpPr/>
                <p:nvPr/>
              </p:nvSpPr>
              <p:spPr>
                <a:xfrm>
                  <a:off x="6786530" y="3723817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57" name="Oval 56">
                  <a:extLst>
                    <a:ext uri="{FF2B5EF4-FFF2-40B4-BE49-F238E27FC236}">
                      <a16:creationId xmlns:a16="http://schemas.microsoft.com/office/drawing/2014/main" id="{914ACE9E-5DC8-E2DE-1CD3-6EA84D9B6D87}"/>
                    </a:ext>
                  </a:extLst>
                </p:cNvPr>
                <p:cNvSpPr/>
                <p:nvPr/>
              </p:nvSpPr>
              <p:spPr>
                <a:xfrm>
                  <a:off x="6786530" y="3310759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</p:grpSp>
          <p:grpSp>
            <p:nvGrpSpPr>
              <p:cNvPr id="39" name="Group 38">
                <a:extLst>
                  <a:ext uri="{FF2B5EF4-FFF2-40B4-BE49-F238E27FC236}">
                    <a16:creationId xmlns:a16="http://schemas.microsoft.com/office/drawing/2014/main" id="{3D2FA4E9-CA1B-CB92-04B1-05E4C8F8C370}"/>
                  </a:ext>
                </a:extLst>
              </p:cNvPr>
              <p:cNvGrpSpPr/>
              <p:nvPr/>
            </p:nvGrpSpPr>
            <p:grpSpPr>
              <a:xfrm>
                <a:off x="1005340" y="72198"/>
                <a:ext cx="529724" cy="532875"/>
                <a:chOff x="6388186" y="3310759"/>
                <a:chExt cx="719961" cy="734674"/>
              </a:xfrm>
              <a:grpFill/>
            </p:grpSpPr>
            <p:sp>
              <p:nvSpPr>
                <p:cNvPr id="50" name="Oval 49">
                  <a:extLst>
                    <a:ext uri="{FF2B5EF4-FFF2-40B4-BE49-F238E27FC236}">
                      <a16:creationId xmlns:a16="http://schemas.microsoft.com/office/drawing/2014/main" id="{EB1F08A3-7B1B-8481-CBC2-6F30C584B3BE}"/>
                    </a:ext>
                  </a:extLst>
                </p:cNvPr>
                <p:cNvSpPr/>
                <p:nvPr/>
              </p:nvSpPr>
              <p:spPr>
                <a:xfrm>
                  <a:off x="6388187" y="3310759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51" name="Oval 50">
                  <a:extLst>
                    <a:ext uri="{FF2B5EF4-FFF2-40B4-BE49-F238E27FC236}">
                      <a16:creationId xmlns:a16="http://schemas.microsoft.com/office/drawing/2014/main" id="{932F956E-13E7-9A1C-4B5D-D6DF89068011}"/>
                    </a:ext>
                  </a:extLst>
                </p:cNvPr>
                <p:cNvSpPr/>
                <p:nvPr/>
              </p:nvSpPr>
              <p:spPr>
                <a:xfrm>
                  <a:off x="6388186" y="3723817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52" name="Oval 51">
                  <a:extLst>
                    <a:ext uri="{FF2B5EF4-FFF2-40B4-BE49-F238E27FC236}">
                      <a16:creationId xmlns:a16="http://schemas.microsoft.com/office/drawing/2014/main" id="{EFDCA9F4-AD22-0333-699F-A883043080CB}"/>
                    </a:ext>
                  </a:extLst>
                </p:cNvPr>
                <p:cNvSpPr/>
                <p:nvPr/>
              </p:nvSpPr>
              <p:spPr>
                <a:xfrm>
                  <a:off x="6786530" y="3723817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53" name="Oval 52">
                  <a:extLst>
                    <a:ext uri="{FF2B5EF4-FFF2-40B4-BE49-F238E27FC236}">
                      <a16:creationId xmlns:a16="http://schemas.microsoft.com/office/drawing/2014/main" id="{8A8069C1-D627-4A49-9902-DC499D50447F}"/>
                    </a:ext>
                  </a:extLst>
                </p:cNvPr>
                <p:cNvSpPr/>
                <p:nvPr/>
              </p:nvSpPr>
              <p:spPr>
                <a:xfrm>
                  <a:off x="6786530" y="3310759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</p:grpSp>
          <p:grpSp>
            <p:nvGrpSpPr>
              <p:cNvPr id="40" name="Group 39">
                <a:extLst>
                  <a:ext uri="{FF2B5EF4-FFF2-40B4-BE49-F238E27FC236}">
                    <a16:creationId xmlns:a16="http://schemas.microsoft.com/office/drawing/2014/main" id="{0BA7400D-FDFD-ED81-B27C-5635E55001D7}"/>
                  </a:ext>
                </a:extLst>
              </p:cNvPr>
              <p:cNvGrpSpPr/>
              <p:nvPr/>
            </p:nvGrpSpPr>
            <p:grpSpPr>
              <a:xfrm>
                <a:off x="436200" y="662387"/>
                <a:ext cx="529724" cy="532875"/>
                <a:chOff x="6388186" y="3310759"/>
                <a:chExt cx="719961" cy="734674"/>
              </a:xfrm>
              <a:grpFill/>
            </p:grpSpPr>
            <p:sp>
              <p:nvSpPr>
                <p:cNvPr id="46" name="Oval 45">
                  <a:extLst>
                    <a:ext uri="{FF2B5EF4-FFF2-40B4-BE49-F238E27FC236}">
                      <a16:creationId xmlns:a16="http://schemas.microsoft.com/office/drawing/2014/main" id="{4E666F2A-66DC-5598-F3DC-C0A59F3E4A11}"/>
                    </a:ext>
                  </a:extLst>
                </p:cNvPr>
                <p:cNvSpPr/>
                <p:nvPr/>
              </p:nvSpPr>
              <p:spPr>
                <a:xfrm>
                  <a:off x="6388187" y="3310759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47" name="Oval 46">
                  <a:extLst>
                    <a:ext uri="{FF2B5EF4-FFF2-40B4-BE49-F238E27FC236}">
                      <a16:creationId xmlns:a16="http://schemas.microsoft.com/office/drawing/2014/main" id="{C8572D81-51B5-9BCF-B186-B646603C9E15}"/>
                    </a:ext>
                  </a:extLst>
                </p:cNvPr>
                <p:cNvSpPr/>
                <p:nvPr/>
              </p:nvSpPr>
              <p:spPr>
                <a:xfrm>
                  <a:off x="6388186" y="3723817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48" name="Oval 47">
                  <a:extLst>
                    <a:ext uri="{FF2B5EF4-FFF2-40B4-BE49-F238E27FC236}">
                      <a16:creationId xmlns:a16="http://schemas.microsoft.com/office/drawing/2014/main" id="{2C372E89-FEE7-662D-E0AA-279312E98117}"/>
                    </a:ext>
                  </a:extLst>
                </p:cNvPr>
                <p:cNvSpPr/>
                <p:nvPr/>
              </p:nvSpPr>
              <p:spPr>
                <a:xfrm>
                  <a:off x="6786530" y="3723817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49" name="Oval 48">
                  <a:extLst>
                    <a:ext uri="{FF2B5EF4-FFF2-40B4-BE49-F238E27FC236}">
                      <a16:creationId xmlns:a16="http://schemas.microsoft.com/office/drawing/2014/main" id="{A230BE52-F47E-1BC8-7448-2E8807FA91B7}"/>
                    </a:ext>
                  </a:extLst>
                </p:cNvPr>
                <p:cNvSpPr/>
                <p:nvPr/>
              </p:nvSpPr>
              <p:spPr>
                <a:xfrm>
                  <a:off x="6786530" y="3310759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</p:grpSp>
          <p:grpSp>
            <p:nvGrpSpPr>
              <p:cNvPr id="41" name="Group 40">
                <a:extLst>
                  <a:ext uri="{FF2B5EF4-FFF2-40B4-BE49-F238E27FC236}">
                    <a16:creationId xmlns:a16="http://schemas.microsoft.com/office/drawing/2014/main" id="{0F8040E5-92C2-D8A6-1D3E-576A7DCC3E60}"/>
                  </a:ext>
                </a:extLst>
              </p:cNvPr>
              <p:cNvGrpSpPr/>
              <p:nvPr/>
            </p:nvGrpSpPr>
            <p:grpSpPr>
              <a:xfrm>
                <a:off x="1016225" y="660026"/>
                <a:ext cx="529724" cy="532875"/>
                <a:chOff x="6388186" y="3310759"/>
                <a:chExt cx="719961" cy="734674"/>
              </a:xfrm>
              <a:grpFill/>
            </p:grpSpPr>
            <p:sp>
              <p:nvSpPr>
                <p:cNvPr id="42" name="Oval 41">
                  <a:extLst>
                    <a:ext uri="{FF2B5EF4-FFF2-40B4-BE49-F238E27FC236}">
                      <a16:creationId xmlns:a16="http://schemas.microsoft.com/office/drawing/2014/main" id="{40FAC165-D1B6-5203-AECD-8176144D7B5C}"/>
                    </a:ext>
                  </a:extLst>
                </p:cNvPr>
                <p:cNvSpPr/>
                <p:nvPr/>
              </p:nvSpPr>
              <p:spPr>
                <a:xfrm>
                  <a:off x="6388187" y="3310759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43" name="Oval 42">
                  <a:extLst>
                    <a:ext uri="{FF2B5EF4-FFF2-40B4-BE49-F238E27FC236}">
                      <a16:creationId xmlns:a16="http://schemas.microsoft.com/office/drawing/2014/main" id="{32A189CF-5E39-45B5-CE44-935A2900A927}"/>
                    </a:ext>
                  </a:extLst>
                </p:cNvPr>
                <p:cNvSpPr/>
                <p:nvPr/>
              </p:nvSpPr>
              <p:spPr>
                <a:xfrm>
                  <a:off x="6388186" y="3723817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44" name="Oval 43">
                  <a:extLst>
                    <a:ext uri="{FF2B5EF4-FFF2-40B4-BE49-F238E27FC236}">
                      <a16:creationId xmlns:a16="http://schemas.microsoft.com/office/drawing/2014/main" id="{84D48293-8EC6-8C18-D31E-3A03251FF37D}"/>
                    </a:ext>
                  </a:extLst>
                </p:cNvPr>
                <p:cNvSpPr/>
                <p:nvPr/>
              </p:nvSpPr>
              <p:spPr>
                <a:xfrm>
                  <a:off x="6786530" y="3723817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45" name="Oval 44">
                  <a:extLst>
                    <a:ext uri="{FF2B5EF4-FFF2-40B4-BE49-F238E27FC236}">
                      <a16:creationId xmlns:a16="http://schemas.microsoft.com/office/drawing/2014/main" id="{57C38BC7-46A2-3972-9A1E-24F36CDC1890}"/>
                    </a:ext>
                  </a:extLst>
                </p:cNvPr>
                <p:cNvSpPr/>
                <p:nvPr/>
              </p:nvSpPr>
              <p:spPr>
                <a:xfrm>
                  <a:off x="6786530" y="3310759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</p:grpSp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6C56E445-04BF-26BC-4A78-11E2FA676336}"/>
                </a:ext>
              </a:extLst>
            </p:cNvPr>
            <p:cNvGrpSpPr/>
            <p:nvPr/>
          </p:nvGrpSpPr>
          <p:grpSpPr>
            <a:xfrm>
              <a:off x="447086" y="3588284"/>
              <a:ext cx="1120634" cy="1123064"/>
              <a:chOff x="425315" y="72198"/>
              <a:chExt cx="1120634" cy="1123064"/>
            </a:xfrm>
            <a:grpFill/>
          </p:grpSpPr>
          <p:grpSp>
            <p:nvGrpSpPr>
              <p:cNvPr id="18" name="Group 17">
                <a:extLst>
                  <a:ext uri="{FF2B5EF4-FFF2-40B4-BE49-F238E27FC236}">
                    <a16:creationId xmlns:a16="http://schemas.microsoft.com/office/drawing/2014/main" id="{218446D8-DD5F-AA79-C80C-7125BB22D31F}"/>
                  </a:ext>
                </a:extLst>
              </p:cNvPr>
              <p:cNvGrpSpPr/>
              <p:nvPr/>
            </p:nvGrpSpPr>
            <p:grpSpPr>
              <a:xfrm>
                <a:off x="425315" y="74559"/>
                <a:ext cx="529724" cy="532875"/>
                <a:chOff x="6388186" y="3310759"/>
                <a:chExt cx="719961" cy="734674"/>
              </a:xfrm>
              <a:grpFill/>
            </p:grpSpPr>
            <p:sp>
              <p:nvSpPr>
                <p:cNvPr id="34" name="Oval 33">
                  <a:extLst>
                    <a:ext uri="{FF2B5EF4-FFF2-40B4-BE49-F238E27FC236}">
                      <a16:creationId xmlns:a16="http://schemas.microsoft.com/office/drawing/2014/main" id="{F7CFD343-97C9-50A8-7145-381771F0B435}"/>
                    </a:ext>
                  </a:extLst>
                </p:cNvPr>
                <p:cNvSpPr/>
                <p:nvPr/>
              </p:nvSpPr>
              <p:spPr>
                <a:xfrm>
                  <a:off x="6388187" y="3310759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35" name="Oval 34">
                  <a:extLst>
                    <a:ext uri="{FF2B5EF4-FFF2-40B4-BE49-F238E27FC236}">
                      <a16:creationId xmlns:a16="http://schemas.microsoft.com/office/drawing/2014/main" id="{4D3235BD-814C-54B4-5D46-9C0092357BE1}"/>
                    </a:ext>
                  </a:extLst>
                </p:cNvPr>
                <p:cNvSpPr/>
                <p:nvPr/>
              </p:nvSpPr>
              <p:spPr>
                <a:xfrm>
                  <a:off x="6388186" y="3723817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36" name="Oval 35">
                  <a:extLst>
                    <a:ext uri="{FF2B5EF4-FFF2-40B4-BE49-F238E27FC236}">
                      <a16:creationId xmlns:a16="http://schemas.microsoft.com/office/drawing/2014/main" id="{E833905F-7CAA-E231-A403-278E097C79F1}"/>
                    </a:ext>
                  </a:extLst>
                </p:cNvPr>
                <p:cNvSpPr/>
                <p:nvPr/>
              </p:nvSpPr>
              <p:spPr>
                <a:xfrm>
                  <a:off x="6786530" y="3723817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37" name="Oval 36">
                  <a:extLst>
                    <a:ext uri="{FF2B5EF4-FFF2-40B4-BE49-F238E27FC236}">
                      <a16:creationId xmlns:a16="http://schemas.microsoft.com/office/drawing/2014/main" id="{213164C1-BDBF-F615-B920-8E345F6A210B}"/>
                    </a:ext>
                  </a:extLst>
                </p:cNvPr>
                <p:cNvSpPr/>
                <p:nvPr/>
              </p:nvSpPr>
              <p:spPr>
                <a:xfrm>
                  <a:off x="6786530" y="3310759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</p:grpSp>
          <p:grpSp>
            <p:nvGrpSpPr>
              <p:cNvPr id="19" name="Group 18">
                <a:extLst>
                  <a:ext uri="{FF2B5EF4-FFF2-40B4-BE49-F238E27FC236}">
                    <a16:creationId xmlns:a16="http://schemas.microsoft.com/office/drawing/2014/main" id="{04E9AC07-46B9-2D29-C584-F0E07680C6AE}"/>
                  </a:ext>
                </a:extLst>
              </p:cNvPr>
              <p:cNvGrpSpPr/>
              <p:nvPr/>
            </p:nvGrpSpPr>
            <p:grpSpPr>
              <a:xfrm>
                <a:off x="1005340" y="72198"/>
                <a:ext cx="529724" cy="532875"/>
                <a:chOff x="6388186" y="3310759"/>
                <a:chExt cx="719961" cy="734674"/>
              </a:xfrm>
              <a:grpFill/>
            </p:grpSpPr>
            <p:sp>
              <p:nvSpPr>
                <p:cNvPr id="30" name="Oval 29">
                  <a:extLst>
                    <a:ext uri="{FF2B5EF4-FFF2-40B4-BE49-F238E27FC236}">
                      <a16:creationId xmlns:a16="http://schemas.microsoft.com/office/drawing/2014/main" id="{24AD8C3C-E5B5-D593-7C12-A2A5E18B2343}"/>
                    </a:ext>
                  </a:extLst>
                </p:cNvPr>
                <p:cNvSpPr/>
                <p:nvPr/>
              </p:nvSpPr>
              <p:spPr>
                <a:xfrm>
                  <a:off x="6388187" y="3310759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31" name="Oval 30">
                  <a:extLst>
                    <a:ext uri="{FF2B5EF4-FFF2-40B4-BE49-F238E27FC236}">
                      <a16:creationId xmlns:a16="http://schemas.microsoft.com/office/drawing/2014/main" id="{0F82A02C-AC7C-08FE-976A-A8B7005DA11F}"/>
                    </a:ext>
                  </a:extLst>
                </p:cNvPr>
                <p:cNvSpPr/>
                <p:nvPr/>
              </p:nvSpPr>
              <p:spPr>
                <a:xfrm>
                  <a:off x="6388186" y="3723817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32" name="Oval 31">
                  <a:extLst>
                    <a:ext uri="{FF2B5EF4-FFF2-40B4-BE49-F238E27FC236}">
                      <a16:creationId xmlns:a16="http://schemas.microsoft.com/office/drawing/2014/main" id="{4E2130CD-1992-EB35-B826-A8A6858F16BE}"/>
                    </a:ext>
                  </a:extLst>
                </p:cNvPr>
                <p:cNvSpPr/>
                <p:nvPr/>
              </p:nvSpPr>
              <p:spPr>
                <a:xfrm>
                  <a:off x="6786530" y="3723817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33" name="Oval 32">
                  <a:extLst>
                    <a:ext uri="{FF2B5EF4-FFF2-40B4-BE49-F238E27FC236}">
                      <a16:creationId xmlns:a16="http://schemas.microsoft.com/office/drawing/2014/main" id="{BBE97C3D-A3D9-1437-9397-3C19BD8D7AD4}"/>
                    </a:ext>
                  </a:extLst>
                </p:cNvPr>
                <p:cNvSpPr/>
                <p:nvPr/>
              </p:nvSpPr>
              <p:spPr>
                <a:xfrm>
                  <a:off x="6786530" y="3310759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</p:grpSp>
          <p:grpSp>
            <p:nvGrpSpPr>
              <p:cNvPr id="20" name="Group 19">
                <a:extLst>
                  <a:ext uri="{FF2B5EF4-FFF2-40B4-BE49-F238E27FC236}">
                    <a16:creationId xmlns:a16="http://schemas.microsoft.com/office/drawing/2014/main" id="{73D6E506-CD29-389B-C4D4-3621DE78B094}"/>
                  </a:ext>
                </a:extLst>
              </p:cNvPr>
              <p:cNvGrpSpPr/>
              <p:nvPr/>
            </p:nvGrpSpPr>
            <p:grpSpPr>
              <a:xfrm>
                <a:off x="436200" y="662387"/>
                <a:ext cx="529724" cy="532875"/>
                <a:chOff x="6388186" y="3310759"/>
                <a:chExt cx="719961" cy="734674"/>
              </a:xfrm>
              <a:grpFill/>
            </p:grpSpPr>
            <p:sp>
              <p:nvSpPr>
                <p:cNvPr id="26" name="Oval 25">
                  <a:extLst>
                    <a:ext uri="{FF2B5EF4-FFF2-40B4-BE49-F238E27FC236}">
                      <a16:creationId xmlns:a16="http://schemas.microsoft.com/office/drawing/2014/main" id="{71ACF1DC-923A-7D6E-9BF9-1344E98FA54A}"/>
                    </a:ext>
                  </a:extLst>
                </p:cNvPr>
                <p:cNvSpPr/>
                <p:nvPr/>
              </p:nvSpPr>
              <p:spPr>
                <a:xfrm>
                  <a:off x="6388187" y="3310759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27" name="Oval 26">
                  <a:extLst>
                    <a:ext uri="{FF2B5EF4-FFF2-40B4-BE49-F238E27FC236}">
                      <a16:creationId xmlns:a16="http://schemas.microsoft.com/office/drawing/2014/main" id="{BC5DE40C-AC1B-EF0F-85EA-EA5A045A2A08}"/>
                    </a:ext>
                  </a:extLst>
                </p:cNvPr>
                <p:cNvSpPr/>
                <p:nvPr/>
              </p:nvSpPr>
              <p:spPr>
                <a:xfrm>
                  <a:off x="6388186" y="3723817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28" name="Oval 27">
                  <a:extLst>
                    <a:ext uri="{FF2B5EF4-FFF2-40B4-BE49-F238E27FC236}">
                      <a16:creationId xmlns:a16="http://schemas.microsoft.com/office/drawing/2014/main" id="{11ABBC8D-32F1-4CDD-CF39-C9ACD84BE9F2}"/>
                    </a:ext>
                  </a:extLst>
                </p:cNvPr>
                <p:cNvSpPr/>
                <p:nvPr/>
              </p:nvSpPr>
              <p:spPr>
                <a:xfrm>
                  <a:off x="6786530" y="3723817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29" name="Oval 28">
                  <a:extLst>
                    <a:ext uri="{FF2B5EF4-FFF2-40B4-BE49-F238E27FC236}">
                      <a16:creationId xmlns:a16="http://schemas.microsoft.com/office/drawing/2014/main" id="{253AFF1B-26B2-7136-698A-0621C1A4E026}"/>
                    </a:ext>
                  </a:extLst>
                </p:cNvPr>
                <p:cNvSpPr/>
                <p:nvPr/>
              </p:nvSpPr>
              <p:spPr>
                <a:xfrm>
                  <a:off x="6786530" y="3310759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</p:grpSp>
          <p:grpSp>
            <p:nvGrpSpPr>
              <p:cNvPr id="21" name="Group 20">
                <a:extLst>
                  <a:ext uri="{FF2B5EF4-FFF2-40B4-BE49-F238E27FC236}">
                    <a16:creationId xmlns:a16="http://schemas.microsoft.com/office/drawing/2014/main" id="{8528A3F3-2204-49BF-B29F-2325FC3F9196}"/>
                  </a:ext>
                </a:extLst>
              </p:cNvPr>
              <p:cNvGrpSpPr/>
              <p:nvPr/>
            </p:nvGrpSpPr>
            <p:grpSpPr>
              <a:xfrm>
                <a:off x="1016225" y="660026"/>
                <a:ext cx="529724" cy="532875"/>
                <a:chOff x="6388186" y="3310759"/>
                <a:chExt cx="719961" cy="734674"/>
              </a:xfrm>
              <a:grpFill/>
            </p:grpSpPr>
            <p:sp>
              <p:nvSpPr>
                <p:cNvPr id="22" name="Oval 21">
                  <a:extLst>
                    <a:ext uri="{FF2B5EF4-FFF2-40B4-BE49-F238E27FC236}">
                      <a16:creationId xmlns:a16="http://schemas.microsoft.com/office/drawing/2014/main" id="{B255D1FA-2250-8154-2453-386F0773EC45}"/>
                    </a:ext>
                  </a:extLst>
                </p:cNvPr>
                <p:cNvSpPr/>
                <p:nvPr/>
              </p:nvSpPr>
              <p:spPr>
                <a:xfrm>
                  <a:off x="6388187" y="3310759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23" name="Oval 22">
                  <a:extLst>
                    <a:ext uri="{FF2B5EF4-FFF2-40B4-BE49-F238E27FC236}">
                      <a16:creationId xmlns:a16="http://schemas.microsoft.com/office/drawing/2014/main" id="{BE770FF3-CF56-55E8-EEA5-F8BD565EEFBC}"/>
                    </a:ext>
                  </a:extLst>
                </p:cNvPr>
                <p:cNvSpPr/>
                <p:nvPr/>
              </p:nvSpPr>
              <p:spPr>
                <a:xfrm>
                  <a:off x="6388186" y="3723817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24" name="Oval 23">
                  <a:extLst>
                    <a:ext uri="{FF2B5EF4-FFF2-40B4-BE49-F238E27FC236}">
                      <a16:creationId xmlns:a16="http://schemas.microsoft.com/office/drawing/2014/main" id="{40E46B7F-B3FF-E96E-0ECF-A0F5C8C6E739}"/>
                    </a:ext>
                  </a:extLst>
                </p:cNvPr>
                <p:cNvSpPr/>
                <p:nvPr/>
              </p:nvSpPr>
              <p:spPr>
                <a:xfrm>
                  <a:off x="6786530" y="3723817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25" name="Oval 24">
                  <a:extLst>
                    <a:ext uri="{FF2B5EF4-FFF2-40B4-BE49-F238E27FC236}">
                      <a16:creationId xmlns:a16="http://schemas.microsoft.com/office/drawing/2014/main" id="{60C012EC-3446-BBB1-7D5A-01E0DC4C41BC}"/>
                    </a:ext>
                  </a:extLst>
                </p:cNvPr>
                <p:cNvSpPr/>
                <p:nvPr/>
              </p:nvSpPr>
              <p:spPr>
                <a:xfrm>
                  <a:off x="6786530" y="3310759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</p:grpSp>
        </p:grp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D456ECC0-B922-CA4F-C7A0-FACE2ABEED89}"/>
                </a:ext>
              </a:extLst>
            </p:cNvPr>
            <p:cNvGrpSpPr/>
            <p:nvPr/>
          </p:nvGrpSpPr>
          <p:grpSpPr>
            <a:xfrm>
              <a:off x="447075" y="4763939"/>
              <a:ext cx="1109747" cy="235636"/>
              <a:chOff x="425304" y="72197"/>
              <a:chExt cx="1109747" cy="235636"/>
            </a:xfrm>
            <a:grpFill/>
          </p:grpSpPr>
          <p:grpSp>
            <p:nvGrpSpPr>
              <p:cNvPr id="12" name="Group 11">
                <a:extLst>
                  <a:ext uri="{FF2B5EF4-FFF2-40B4-BE49-F238E27FC236}">
                    <a16:creationId xmlns:a16="http://schemas.microsoft.com/office/drawing/2014/main" id="{E9334F48-3041-47D6-98C8-8772631DAC9E}"/>
                  </a:ext>
                </a:extLst>
              </p:cNvPr>
              <p:cNvGrpSpPr/>
              <p:nvPr/>
            </p:nvGrpSpPr>
            <p:grpSpPr>
              <a:xfrm>
                <a:off x="425304" y="74558"/>
                <a:ext cx="529722" cy="233275"/>
                <a:chOff x="6388187" y="3310759"/>
                <a:chExt cx="719960" cy="321616"/>
              </a:xfrm>
              <a:grpFill/>
            </p:grpSpPr>
            <p:sp>
              <p:nvSpPr>
                <p:cNvPr id="16" name="Oval 15">
                  <a:extLst>
                    <a:ext uri="{FF2B5EF4-FFF2-40B4-BE49-F238E27FC236}">
                      <a16:creationId xmlns:a16="http://schemas.microsoft.com/office/drawing/2014/main" id="{75376C7A-16D6-ADA2-D4C7-0A217CCF62D1}"/>
                    </a:ext>
                  </a:extLst>
                </p:cNvPr>
                <p:cNvSpPr/>
                <p:nvPr/>
              </p:nvSpPr>
              <p:spPr>
                <a:xfrm>
                  <a:off x="6388187" y="3310759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17" name="Oval 16">
                  <a:extLst>
                    <a:ext uri="{FF2B5EF4-FFF2-40B4-BE49-F238E27FC236}">
                      <a16:creationId xmlns:a16="http://schemas.microsoft.com/office/drawing/2014/main" id="{81738E40-FE3C-3729-7E5C-1813BDC8F255}"/>
                    </a:ext>
                  </a:extLst>
                </p:cNvPr>
                <p:cNvSpPr/>
                <p:nvPr/>
              </p:nvSpPr>
              <p:spPr>
                <a:xfrm>
                  <a:off x="6786530" y="3310759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</p:grpSp>
          <p:grpSp>
            <p:nvGrpSpPr>
              <p:cNvPr id="13" name="Group 12">
                <a:extLst>
                  <a:ext uri="{FF2B5EF4-FFF2-40B4-BE49-F238E27FC236}">
                    <a16:creationId xmlns:a16="http://schemas.microsoft.com/office/drawing/2014/main" id="{BCBDB852-240C-02E6-4096-C70EF97815E0}"/>
                  </a:ext>
                </a:extLst>
              </p:cNvPr>
              <p:cNvGrpSpPr/>
              <p:nvPr/>
            </p:nvGrpSpPr>
            <p:grpSpPr>
              <a:xfrm>
                <a:off x="1005329" y="72197"/>
                <a:ext cx="529722" cy="233275"/>
                <a:chOff x="6388187" y="3310759"/>
                <a:chExt cx="719960" cy="321616"/>
              </a:xfrm>
              <a:grpFill/>
            </p:grpSpPr>
            <p:sp>
              <p:nvSpPr>
                <p:cNvPr id="14" name="Oval 13">
                  <a:extLst>
                    <a:ext uri="{FF2B5EF4-FFF2-40B4-BE49-F238E27FC236}">
                      <a16:creationId xmlns:a16="http://schemas.microsoft.com/office/drawing/2014/main" id="{F5AB47DC-DBFB-3BB3-2EDA-C1E914A122FD}"/>
                    </a:ext>
                  </a:extLst>
                </p:cNvPr>
                <p:cNvSpPr/>
                <p:nvPr/>
              </p:nvSpPr>
              <p:spPr>
                <a:xfrm>
                  <a:off x="6388187" y="3310759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15" name="Oval 14">
                  <a:extLst>
                    <a:ext uri="{FF2B5EF4-FFF2-40B4-BE49-F238E27FC236}">
                      <a16:creationId xmlns:a16="http://schemas.microsoft.com/office/drawing/2014/main" id="{CD03C7F5-29B6-A236-C8D1-DAC84C84F332}"/>
                    </a:ext>
                  </a:extLst>
                </p:cNvPr>
                <p:cNvSpPr/>
                <p:nvPr/>
              </p:nvSpPr>
              <p:spPr>
                <a:xfrm>
                  <a:off x="6786530" y="3310759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12454956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 9" preserve="1">
  <p:cSld name="1_Custom Layout 9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4982E2A-FBEB-6AB3-6B10-D33E59172D7C}"/>
              </a:ext>
            </a:extLst>
          </p:cNvPr>
          <p:cNvSpPr/>
          <p:nvPr userDrawn="1"/>
        </p:nvSpPr>
        <p:spPr>
          <a:xfrm>
            <a:off x="0" y="0"/>
            <a:ext cx="9152572" cy="6865256"/>
          </a:xfrm>
          <a:prstGeom prst="rect">
            <a:avLst/>
          </a:prstGeom>
          <a:solidFill>
            <a:srgbClr val="03045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1800" b="1" i="0">
              <a:latin typeface="Avenir Next LT Pro" panose="020B0504020202020204" pitchFamily="34" charset="77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CF9076B-EF12-E075-EAC2-71B5B73E240E}"/>
              </a:ext>
            </a:extLst>
          </p:cNvPr>
          <p:cNvGrpSpPr/>
          <p:nvPr userDrawn="1"/>
        </p:nvGrpSpPr>
        <p:grpSpPr>
          <a:xfrm>
            <a:off x="852363" y="86352"/>
            <a:ext cx="1164175" cy="6693205"/>
            <a:chOff x="425315" y="72198"/>
            <a:chExt cx="1142405" cy="4927377"/>
          </a:xfrm>
          <a:solidFill>
            <a:srgbClr val="FFFFFF">
              <a:alpha val="14902"/>
            </a:srgbClr>
          </a:solidFill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06F787BA-CA95-1A4B-1A19-F4CC1118D646}"/>
                </a:ext>
              </a:extLst>
            </p:cNvPr>
            <p:cNvGrpSpPr/>
            <p:nvPr/>
          </p:nvGrpSpPr>
          <p:grpSpPr>
            <a:xfrm>
              <a:off x="425315" y="72198"/>
              <a:ext cx="1120634" cy="1123064"/>
              <a:chOff x="425315" y="72198"/>
              <a:chExt cx="1120634" cy="1123064"/>
            </a:xfrm>
            <a:grpFill/>
          </p:grpSpPr>
          <p:grpSp>
            <p:nvGrpSpPr>
              <p:cNvPr id="78" name="Group 77">
                <a:extLst>
                  <a:ext uri="{FF2B5EF4-FFF2-40B4-BE49-F238E27FC236}">
                    <a16:creationId xmlns:a16="http://schemas.microsoft.com/office/drawing/2014/main" id="{F742DD98-510B-0110-4385-09C128F4D4EE}"/>
                  </a:ext>
                </a:extLst>
              </p:cNvPr>
              <p:cNvGrpSpPr/>
              <p:nvPr/>
            </p:nvGrpSpPr>
            <p:grpSpPr>
              <a:xfrm>
                <a:off x="425315" y="74559"/>
                <a:ext cx="529724" cy="532875"/>
                <a:chOff x="6388186" y="3310759"/>
                <a:chExt cx="719961" cy="734674"/>
              </a:xfrm>
              <a:grpFill/>
            </p:grpSpPr>
            <p:sp>
              <p:nvSpPr>
                <p:cNvPr id="94" name="Oval 93">
                  <a:extLst>
                    <a:ext uri="{FF2B5EF4-FFF2-40B4-BE49-F238E27FC236}">
                      <a16:creationId xmlns:a16="http://schemas.microsoft.com/office/drawing/2014/main" id="{F46F1267-51CB-05A2-D040-C5FC1F83318F}"/>
                    </a:ext>
                  </a:extLst>
                </p:cNvPr>
                <p:cNvSpPr/>
                <p:nvPr/>
              </p:nvSpPr>
              <p:spPr>
                <a:xfrm>
                  <a:off x="6388187" y="3310759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95" name="Oval 94">
                  <a:extLst>
                    <a:ext uri="{FF2B5EF4-FFF2-40B4-BE49-F238E27FC236}">
                      <a16:creationId xmlns:a16="http://schemas.microsoft.com/office/drawing/2014/main" id="{D6608D94-0EA3-1C13-4DB4-3A4D8586A51B}"/>
                    </a:ext>
                  </a:extLst>
                </p:cNvPr>
                <p:cNvSpPr/>
                <p:nvPr/>
              </p:nvSpPr>
              <p:spPr>
                <a:xfrm>
                  <a:off x="6388186" y="3723817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96" name="Oval 95">
                  <a:extLst>
                    <a:ext uri="{FF2B5EF4-FFF2-40B4-BE49-F238E27FC236}">
                      <a16:creationId xmlns:a16="http://schemas.microsoft.com/office/drawing/2014/main" id="{7F175C21-36DF-42B6-1699-F254355D8771}"/>
                    </a:ext>
                  </a:extLst>
                </p:cNvPr>
                <p:cNvSpPr/>
                <p:nvPr/>
              </p:nvSpPr>
              <p:spPr>
                <a:xfrm>
                  <a:off x="6786530" y="3723817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97" name="Oval 96">
                  <a:extLst>
                    <a:ext uri="{FF2B5EF4-FFF2-40B4-BE49-F238E27FC236}">
                      <a16:creationId xmlns:a16="http://schemas.microsoft.com/office/drawing/2014/main" id="{96EC66F1-4511-4823-E18E-2681FBB0B8D7}"/>
                    </a:ext>
                  </a:extLst>
                </p:cNvPr>
                <p:cNvSpPr/>
                <p:nvPr/>
              </p:nvSpPr>
              <p:spPr>
                <a:xfrm>
                  <a:off x="6786530" y="3310759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</p:grpSp>
          <p:grpSp>
            <p:nvGrpSpPr>
              <p:cNvPr id="79" name="Group 78">
                <a:extLst>
                  <a:ext uri="{FF2B5EF4-FFF2-40B4-BE49-F238E27FC236}">
                    <a16:creationId xmlns:a16="http://schemas.microsoft.com/office/drawing/2014/main" id="{0247E9B1-737C-C55F-9E69-E064D43097AB}"/>
                  </a:ext>
                </a:extLst>
              </p:cNvPr>
              <p:cNvGrpSpPr/>
              <p:nvPr/>
            </p:nvGrpSpPr>
            <p:grpSpPr>
              <a:xfrm>
                <a:off x="1005340" y="72198"/>
                <a:ext cx="529724" cy="532875"/>
                <a:chOff x="6388186" y="3310759"/>
                <a:chExt cx="719961" cy="734674"/>
              </a:xfrm>
              <a:grpFill/>
            </p:grpSpPr>
            <p:sp>
              <p:nvSpPr>
                <p:cNvPr id="90" name="Oval 89">
                  <a:extLst>
                    <a:ext uri="{FF2B5EF4-FFF2-40B4-BE49-F238E27FC236}">
                      <a16:creationId xmlns:a16="http://schemas.microsoft.com/office/drawing/2014/main" id="{C96B4F19-4354-3318-5119-59D854EE06E9}"/>
                    </a:ext>
                  </a:extLst>
                </p:cNvPr>
                <p:cNvSpPr/>
                <p:nvPr/>
              </p:nvSpPr>
              <p:spPr>
                <a:xfrm>
                  <a:off x="6388187" y="3310759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91" name="Oval 90">
                  <a:extLst>
                    <a:ext uri="{FF2B5EF4-FFF2-40B4-BE49-F238E27FC236}">
                      <a16:creationId xmlns:a16="http://schemas.microsoft.com/office/drawing/2014/main" id="{3EDCA94B-2B93-4365-A935-BE9EE2622AC8}"/>
                    </a:ext>
                  </a:extLst>
                </p:cNvPr>
                <p:cNvSpPr/>
                <p:nvPr/>
              </p:nvSpPr>
              <p:spPr>
                <a:xfrm>
                  <a:off x="6388186" y="3723817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92" name="Oval 91">
                  <a:extLst>
                    <a:ext uri="{FF2B5EF4-FFF2-40B4-BE49-F238E27FC236}">
                      <a16:creationId xmlns:a16="http://schemas.microsoft.com/office/drawing/2014/main" id="{D62F9F49-1975-61AB-91D6-C2E96C8C6BDE}"/>
                    </a:ext>
                  </a:extLst>
                </p:cNvPr>
                <p:cNvSpPr/>
                <p:nvPr/>
              </p:nvSpPr>
              <p:spPr>
                <a:xfrm>
                  <a:off x="6786530" y="3723817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93" name="Oval 92">
                  <a:extLst>
                    <a:ext uri="{FF2B5EF4-FFF2-40B4-BE49-F238E27FC236}">
                      <a16:creationId xmlns:a16="http://schemas.microsoft.com/office/drawing/2014/main" id="{C5DB6D49-C278-02E5-A63B-C00C7D5BD763}"/>
                    </a:ext>
                  </a:extLst>
                </p:cNvPr>
                <p:cNvSpPr/>
                <p:nvPr/>
              </p:nvSpPr>
              <p:spPr>
                <a:xfrm>
                  <a:off x="6786530" y="3310759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</p:grpSp>
          <p:grpSp>
            <p:nvGrpSpPr>
              <p:cNvPr id="80" name="Group 79">
                <a:extLst>
                  <a:ext uri="{FF2B5EF4-FFF2-40B4-BE49-F238E27FC236}">
                    <a16:creationId xmlns:a16="http://schemas.microsoft.com/office/drawing/2014/main" id="{EF774E8C-FC5A-0C6E-3407-5B2B9E99645E}"/>
                  </a:ext>
                </a:extLst>
              </p:cNvPr>
              <p:cNvGrpSpPr/>
              <p:nvPr/>
            </p:nvGrpSpPr>
            <p:grpSpPr>
              <a:xfrm>
                <a:off x="436200" y="662387"/>
                <a:ext cx="529724" cy="532875"/>
                <a:chOff x="6388186" y="3310759"/>
                <a:chExt cx="719961" cy="734674"/>
              </a:xfrm>
              <a:grpFill/>
            </p:grpSpPr>
            <p:sp>
              <p:nvSpPr>
                <p:cNvPr id="86" name="Oval 85">
                  <a:extLst>
                    <a:ext uri="{FF2B5EF4-FFF2-40B4-BE49-F238E27FC236}">
                      <a16:creationId xmlns:a16="http://schemas.microsoft.com/office/drawing/2014/main" id="{0A2438B2-C587-D5EF-EC7F-CEADA67EFEE7}"/>
                    </a:ext>
                  </a:extLst>
                </p:cNvPr>
                <p:cNvSpPr/>
                <p:nvPr/>
              </p:nvSpPr>
              <p:spPr>
                <a:xfrm>
                  <a:off x="6388187" y="3310759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87" name="Oval 86">
                  <a:extLst>
                    <a:ext uri="{FF2B5EF4-FFF2-40B4-BE49-F238E27FC236}">
                      <a16:creationId xmlns:a16="http://schemas.microsoft.com/office/drawing/2014/main" id="{E94D648C-363E-6231-2A9F-9AA30A0B30A1}"/>
                    </a:ext>
                  </a:extLst>
                </p:cNvPr>
                <p:cNvSpPr/>
                <p:nvPr/>
              </p:nvSpPr>
              <p:spPr>
                <a:xfrm>
                  <a:off x="6388186" y="3723817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88" name="Oval 87">
                  <a:extLst>
                    <a:ext uri="{FF2B5EF4-FFF2-40B4-BE49-F238E27FC236}">
                      <a16:creationId xmlns:a16="http://schemas.microsoft.com/office/drawing/2014/main" id="{36225A42-675D-72AB-F68A-B84ECB363D50}"/>
                    </a:ext>
                  </a:extLst>
                </p:cNvPr>
                <p:cNvSpPr/>
                <p:nvPr/>
              </p:nvSpPr>
              <p:spPr>
                <a:xfrm>
                  <a:off x="6786530" y="3723817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89" name="Oval 88">
                  <a:extLst>
                    <a:ext uri="{FF2B5EF4-FFF2-40B4-BE49-F238E27FC236}">
                      <a16:creationId xmlns:a16="http://schemas.microsoft.com/office/drawing/2014/main" id="{A77E76F3-B440-AAFE-3F1F-2847D051C082}"/>
                    </a:ext>
                  </a:extLst>
                </p:cNvPr>
                <p:cNvSpPr/>
                <p:nvPr/>
              </p:nvSpPr>
              <p:spPr>
                <a:xfrm>
                  <a:off x="6786530" y="3310759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</p:grpSp>
          <p:grpSp>
            <p:nvGrpSpPr>
              <p:cNvPr id="81" name="Group 80">
                <a:extLst>
                  <a:ext uri="{FF2B5EF4-FFF2-40B4-BE49-F238E27FC236}">
                    <a16:creationId xmlns:a16="http://schemas.microsoft.com/office/drawing/2014/main" id="{20D3A7FB-3797-A9AA-6260-58B6C165C927}"/>
                  </a:ext>
                </a:extLst>
              </p:cNvPr>
              <p:cNvGrpSpPr/>
              <p:nvPr/>
            </p:nvGrpSpPr>
            <p:grpSpPr>
              <a:xfrm>
                <a:off x="1016225" y="660026"/>
                <a:ext cx="529724" cy="532875"/>
                <a:chOff x="6388186" y="3310759"/>
                <a:chExt cx="719961" cy="734674"/>
              </a:xfrm>
              <a:grpFill/>
            </p:grpSpPr>
            <p:sp>
              <p:nvSpPr>
                <p:cNvPr id="82" name="Oval 81">
                  <a:extLst>
                    <a:ext uri="{FF2B5EF4-FFF2-40B4-BE49-F238E27FC236}">
                      <a16:creationId xmlns:a16="http://schemas.microsoft.com/office/drawing/2014/main" id="{233275DF-2CB5-8CC7-B1D5-39995D9F170E}"/>
                    </a:ext>
                  </a:extLst>
                </p:cNvPr>
                <p:cNvSpPr/>
                <p:nvPr/>
              </p:nvSpPr>
              <p:spPr>
                <a:xfrm>
                  <a:off x="6388187" y="3310759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83" name="Oval 82">
                  <a:extLst>
                    <a:ext uri="{FF2B5EF4-FFF2-40B4-BE49-F238E27FC236}">
                      <a16:creationId xmlns:a16="http://schemas.microsoft.com/office/drawing/2014/main" id="{0F97EF2D-7DFC-C754-2828-3C751101246B}"/>
                    </a:ext>
                  </a:extLst>
                </p:cNvPr>
                <p:cNvSpPr/>
                <p:nvPr/>
              </p:nvSpPr>
              <p:spPr>
                <a:xfrm>
                  <a:off x="6388186" y="3723817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84" name="Oval 83">
                  <a:extLst>
                    <a:ext uri="{FF2B5EF4-FFF2-40B4-BE49-F238E27FC236}">
                      <a16:creationId xmlns:a16="http://schemas.microsoft.com/office/drawing/2014/main" id="{FC58CF87-FE02-0FF5-4445-EF82068EB3F2}"/>
                    </a:ext>
                  </a:extLst>
                </p:cNvPr>
                <p:cNvSpPr/>
                <p:nvPr/>
              </p:nvSpPr>
              <p:spPr>
                <a:xfrm>
                  <a:off x="6786530" y="3723817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85" name="Oval 84">
                  <a:extLst>
                    <a:ext uri="{FF2B5EF4-FFF2-40B4-BE49-F238E27FC236}">
                      <a16:creationId xmlns:a16="http://schemas.microsoft.com/office/drawing/2014/main" id="{B544A486-CB09-1522-EA8A-6BA165274FED}"/>
                    </a:ext>
                  </a:extLst>
                </p:cNvPr>
                <p:cNvSpPr/>
                <p:nvPr/>
              </p:nvSpPr>
              <p:spPr>
                <a:xfrm>
                  <a:off x="6786530" y="3310759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</p:grpSp>
        </p:grp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1B317710-D50D-EB49-B68C-050A81DB4619}"/>
                </a:ext>
              </a:extLst>
            </p:cNvPr>
            <p:cNvGrpSpPr/>
            <p:nvPr/>
          </p:nvGrpSpPr>
          <p:grpSpPr>
            <a:xfrm>
              <a:off x="436200" y="1247855"/>
              <a:ext cx="1120634" cy="1123064"/>
              <a:chOff x="425315" y="72198"/>
              <a:chExt cx="1120634" cy="1123064"/>
            </a:xfrm>
            <a:grpFill/>
          </p:grpSpPr>
          <p:grpSp>
            <p:nvGrpSpPr>
              <p:cNvPr id="58" name="Group 57">
                <a:extLst>
                  <a:ext uri="{FF2B5EF4-FFF2-40B4-BE49-F238E27FC236}">
                    <a16:creationId xmlns:a16="http://schemas.microsoft.com/office/drawing/2014/main" id="{B0EE4A20-562C-7D31-4FB3-832DB77765DF}"/>
                  </a:ext>
                </a:extLst>
              </p:cNvPr>
              <p:cNvGrpSpPr/>
              <p:nvPr/>
            </p:nvGrpSpPr>
            <p:grpSpPr>
              <a:xfrm>
                <a:off x="425315" y="74559"/>
                <a:ext cx="529724" cy="532875"/>
                <a:chOff x="6388186" y="3310759"/>
                <a:chExt cx="719961" cy="734674"/>
              </a:xfrm>
              <a:grpFill/>
            </p:grpSpPr>
            <p:sp>
              <p:nvSpPr>
                <p:cNvPr id="74" name="Oval 73">
                  <a:extLst>
                    <a:ext uri="{FF2B5EF4-FFF2-40B4-BE49-F238E27FC236}">
                      <a16:creationId xmlns:a16="http://schemas.microsoft.com/office/drawing/2014/main" id="{9146E826-92DD-86A1-33F5-008AB5BE09F0}"/>
                    </a:ext>
                  </a:extLst>
                </p:cNvPr>
                <p:cNvSpPr/>
                <p:nvPr/>
              </p:nvSpPr>
              <p:spPr>
                <a:xfrm>
                  <a:off x="6388187" y="3310759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75" name="Oval 74">
                  <a:extLst>
                    <a:ext uri="{FF2B5EF4-FFF2-40B4-BE49-F238E27FC236}">
                      <a16:creationId xmlns:a16="http://schemas.microsoft.com/office/drawing/2014/main" id="{E0EBFB46-19A3-9BCC-029C-7CB8AF90A6B7}"/>
                    </a:ext>
                  </a:extLst>
                </p:cNvPr>
                <p:cNvSpPr/>
                <p:nvPr/>
              </p:nvSpPr>
              <p:spPr>
                <a:xfrm>
                  <a:off x="6388186" y="3723817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76" name="Oval 75">
                  <a:extLst>
                    <a:ext uri="{FF2B5EF4-FFF2-40B4-BE49-F238E27FC236}">
                      <a16:creationId xmlns:a16="http://schemas.microsoft.com/office/drawing/2014/main" id="{0A4E60BE-562C-3A9F-39CA-3FB9484E2AF9}"/>
                    </a:ext>
                  </a:extLst>
                </p:cNvPr>
                <p:cNvSpPr/>
                <p:nvPr/>
              </p:nvSpPr>
              <p:spPr>
                <a:xfrm>
                  <a:off x="6786530" y="3723817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77" name="Oval 76">
                  <a:extLst>
                    <a:ext uri="{FF2B5EF4-FFF2-40B4-BE49-F238E27FC236}">
                      <a16:creationId xmlns:a16="http://schemas.microsoft.com/office/drawing/2014/main" id="{EE354D78-8EF2-FCAD-B38B-8BFBBE048484}"/>
                    </a:ext>
                  </a:extLst>
                </p:cNvPr>
                <p:cNvSpPr/>
                <p:nvPr/>
              </p:nvSpPr>
              <p:spPr>
                <a:xfrm>
                  <a:off x="6786530" y="3310759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</p:grpSp>
          <p:grpSp>
            <p:nvGrpSpPr>
              <p:cNvPr id="59" name="Group 58">
                <a:extLst>
                  <a:ext uri="{FF2B5EF4-FFF2-40B4-BE49-F238E27FC236}">
                    <a16:creationId xmlns:a16="http://schemas.microsoft.com/office/drawing/2014/main" id="{9C0A603E-3E83-332D-6A33-4EE4E72358CF}"/>
                  </a:ext>
                </a:extLst>
              </p:cNvPr>
              <p:cNvGrpSpPr/>
              <p:nvPr/>
            </p:nvGrpSpPr>
            <p:grpSpPr>
              <a:xfrm>
                <a:off x="1005340" y="72198"/>
                <a:ext cx="529724" cy="532875"/>
                <a:chOff x="6388186" y="3310759"/>
                <a:chExt cx="719961" cy="734674"/>
              </a:xfrm>
              <a:grpFill/>
            </p:grpSpPr>
            <p:sp>
              <p:nvSpPr>
                <p:cNvPr id="70" name="Oval 69">
                  <a:extLst>
                    <a:ext uri="{FF2B5EF4-FFF2-40B4-BE49-F238E27FC236}">
                      <a16:creationId xmlns:a16="http://schemas.microsoft.com/office/drawing/2014/main" id="{BCE73B6B-64BE-4538-7EB9-68172D2B1BE4}"/>
                    </a:ext>
                  </a:extLst>
                </p:cNvPr>
                <p:cNvSpPr/>
                <p:nvPr/>
              </p:nvSpPr>
              <p:spPr>
                <a:xfrm>
                  <a:off x="6388187" y="3310759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71" name="Oval 70">
                  <a:extLst>
                    <a:ext uri="{FF2B5EF4-FFF2-40B4-BE49-F238E27FC236}">
                      <a16:creationId xmlns:a16="http://schemas.microsoft.com/office/drawing/2014/main" id="{F1C8B7AF-F4AA-BB1B-C74A-54440FD6EF43}"/>
                    </a:ext>
                  </a:extLst>
                </p:cNvPr>
                <p:cNvSpPr/>
                <p:nvPr/>
              </p:nvSpPr>
              <p:spPr>
                <a:xfrm>
                  <a:off x="6388186" y="3723817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72" name="Oval 71">
                  <a:extLst>
                    <a:ext uri="{FF2B5EF4-FFF2-40B4-BE49-F238E27FC236}">
                      <a16:creationId xmlns:a16="http://schemas.microsoft.com/office/drawing/2014/main" id="{E64B3785-3F53-EC32-E781-2B5D7E525FBE}"/>
                    </a:ext>
                  </a:extLst>
                </p:cNvPr>
                <p:cNvSpPr/>
                <p:nvPr/>
              </p:nvSpPr>
              <p:spPr>
                <a:xfrm>
                  <a:off x="6786530" y="3723817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73" name="Oval 72">
                  <a:extLst>
                    <a:ext uri="{FF2B5EF4-FFF2-40B4-BE49-F238E27FC236}">
                      <a16:creationId xmlns:a16="http://schemas.microsoft.com/office/drawing/2014/main" id="{8A9D31DC-54B3-6AD8-6B14-55830C9BF49C}"/>
                    </a:ext>
                  </a:extLst>
                </p:cNvPr>
                <p:cNvSpPr/>
                <p:nvPr/>
              </p:nvSpPr>
              <p:spPr>
                <a:xfrm>
                  <a:off x="6786530" y="3310759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</p:grpSp>
          <p:grpSp>
            <p:nvGrpSpPr>
              <p:cNvPr id="60" name="Group 59">
                <a:extLst>
                  <a:ext uri="{FF2B5EF4-FFF2-40B4-BE49-F238E27FC236}">
                    <a16:creationId xmlns:a16="http://schemas.microsoft.com/office/drawing/2014/main" id="{E4822F45-7173-4C0B-D623-52A6B66AEE4C}"/>
                  </a:ext>
                </a:extLst>
              </p:cNvPr>
              <p:cNvGrpSpPr/>
              <p:nvPr/>
            </p:nvGrpSpPr>
            <p:grpSpPr>
              <a:xfrm>
                <a:off x="436200" y="662387"/>
                <a:ext cx="529724" cy="532875"/>
                <a:chOff x="6388186" y="3310759"/>
                <a:chExt cx="719961" cy="734674"/>
              </a:xfrm>
              <a:grpFill/>
            </p:grpSpPr>
            <p:sp>
              <p:nvSpPr>
                <p:cNvPr id="66" name="Oval 65">
                  <a:extLst>
                    <a:ext uri="{FF2B5EF4-FFF2-40B4-BE49-F238E27FC236}">
                      <a16:creationId xmlns:a16="http://schemas.microsoft.com/office/drawing/2014/main" id="{D82CEE26-4008-70A2-C69D-0255D274070D}"/>
                    </a:ext>
                  </a:extLst>
                </p:cNvPr>
                <p:cNvSpPr/>
                <p:nvPr/>
              </p:nvSpPr>
              <p:spPr>
                <a:xfrm>
                  <a:off x="6388187" y="3310759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67" name="Oval 66">
                  <a:extLst>
                    <a:ext uri="{FF2B5EF4-FFF2-40B4-BE49-F238E27FC236}">
                      <a16:creationId xmlns:a16="http://schemas.microsoft.com/office/drawing/2014/main" id="{EB1F9013-D858-D45B-7199-38591B661755}"/>
                    </a:ext>
                  </a:extLst>
                </p:cNvPr>
                <p:cNvSpPr/>
                <p:nvPr/>
              </p:nvSpPr>
              <p:spPr>
                <a:xfrm>
                  <a:off x="6388186" y="3723817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68" name="Oval 67">
                  <a:extLst>
                    <a:ext uri="{FF2B5EF4-FFF2-40B4-BE49-F238E27FC236}">
                      <a16:creationId xmlns:a16="http://schemas.microsoft.com/office/drawing/2014/main" id="{FECB0E5C-B7E4-FE04-B9D2-AC8B8D8AD5E6}"/>
                    </a:ext>
                  </a:extLst>
                </p:cNvPr>
                <p:cNvSpPr/>
                <p:nvPr/>
              </p:nvSpPr>
              <p:spPr>
                <a:xfrm>
                  <a:off x="6786530" y="3723817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69" name="Oval 68">
                  <a:extLst>
                    <a:ext uri="{FF2B5EF4-FFF2-40B4-BE49-F238E27FC236}">
                      <a16:creationId xmlns:a16="http://schemas.microsoft.com/office/drawing/2014/main" id="{B4A870DD-4718-557A-D4B0-4E3C684BBB4E}"/>
                    </a:ext>
                  </a:extLst>
                </p:cNvPr>
                <p:cNvSpPr/>
                <p:nvPr/>
              </p:nvSpPr>
              <p:spPr>
                <a:xfrm>
                  <a:off x="6786530" y="3310759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</p:grpSp>
          <p:grpSp>
            <p:nvGrpSpPr>
              <p:cNvPr id="61" name="Group 60">
                <a:extLst>
                  <a:ext uri="{FF2B5EF4-FFF2-40B4-BE49-F238E27FC236}">
                    <a16:creationId xmlns:a16="http://schemas.microsoft.com/office/drawing/2014/main" id="{03732096-A048-BF9C-2709-EC64A367CFC6}"/>
                  </a:ext>
                </a:extLst>
              </p:cNvPr>
              <p:cNvGrpSpPr/>
              <p:nvPr/>
            </p:nvGrpSpPr>
            <p:grpSpPr>
              <a:xfrm>
                <a:off x="1016225" y="660026"/>
                <a:ext cx="529724" cy="532875"/>
                <a:chOff x="6388186" y="3310759"/>
                <a:chExt cx="719961" cy="734674"/>
              </a:xfrm>
              <a:grpFill/>
            </p:grpSpPr>
            <p:sp>
              <p:nvSpPr>
                <p:cNvPr id="62" name="Oval 61">
                  <a:extLst>
                    <a:ext uri="{FF2B5EF4-FFF2-40B4-BE49-F238E27FC236}">
                      <a16:creationId xmlns:a16="http://schemas.microsoft.com/office/drawing/2014/main" id="{8CFC9FBE-0E07-5531-89A2-5C798792A2F2}"/>
                    </a:ext>
                  </a:extLst>
                </p:cNvPr>
                <p:cNvSpPr/>
                <p:nvPr/>
              </p:nvSpPr>
              <p:spPr>
                <a:xfrm>
                  <a:off x="6388187" y="3310759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63" name="Oval 62">
                  <a:extLst>
                    <a:ext uri="{FF2B5EF4-FFF2-40B4-BE49-F238E27FC236}">
                      <a16:creationId xmlns:a16="http://schemas.microsoft.com/office/drawing/2014/main" id="{363A5E05-ED29-2502-9E44-82AEE3A9C2B6}"/>
                    </a:ext>
                  </a:extLst>
                </p:cNvPr>
                <p:cNvSpPr/>
                <p:nvPr/>
              </p:nvSpPr>
              <p:spPr>
                <a:xfrm>
                  <a:off x="6388186" y="3723817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64" name="Oval 63">
                  <a:extLst>
                    <a:ext uri="{FF2B5EF4-FFF2-40B4-BE49-F238E27FC236}">
                      <a16:creationId xmlns:a16="http://schemas.microsoft.com/office/drawing/2014/main" id="{5F88C2B0-8944-FDA1-D38B-BDC3C07FB9B5}"/>
                    </a:ext>
                  </a:extLst>
                </p:cNvPr>
                <p:cNvSpPr/>
                <p:nvPr/>
              </p:nvSpPr>
              <p:spPr>
                <a:xfrm>
                  <a:off x="6786530" y="3723817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65" name="Oval 64">
                  <a:extLst>
                    <a:ext uri="{FF2B5EF4-FFF2-40B4-BE49-F238E27FC236}">
                      <a16:creationId xmlns:a16="http://schemas.microsoft.com/office/drawing/2014/main" id="{11DD4583-9303-BB41-DBF7-3B961C729A86}"/>
                    </a:ext>
                  </a:extLst>
                </p:cNvPr>
                <p:cNvSpPr/>
                <p:nvPr/>
              </p:nvSpPr>
              <p:spPr>
                <a:xfrm>
                  <a:off x="6786530" y="3310759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</p:grpSp>
        </p:grp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484F1040-D690-35D0-4252-B3F18FF9BF10}"/>
                </a:ext>
              </a:extLst>
            </p:cNvPr>
            <p:cNvGrpSpPr/>
            <p:nvPr/>
          </p:nvGrpSpPr>
          <p:grpSpPr>
            <a:xfrm>
              <a:off x="436201" y="2412627"/>
              <a:ext cx="1120634" cy="1123064"/>
              <a:chOff x="425315" y="72198"/>
              <a:chExt cx="1120634" cy="1123064"/>
            </a:xfrm>
            <a:grpFill/>
          </p:grpSpPr>
          <p:grpSp>
            <p:nvGrpSpPr>
              <p:cNvPr id="38" name="Group 37">
                <a:extLst>
                  <a:ext uri="{FF2B5EF4-FFF2-40B4-BE49-F238E27FC236}">
                    <a16:creationId xmlns:a16="http://schemas.microsoft.com/office/drawing/2014/main" id="{07730120-91EB-D389-EE4D-C91BEA3ED8C0}"/>
                  </a:ext>
                </a:extLst>
              </p:cNvPr>
              <p:cNvGrpSpPr/>
              <p:nvPr/>
            </p:nvGrpSpPr>
            <p:grpSpPr>
              <a:xfrm>
                <a:off x="425315" y="74559"/>
                <a:ext cx="529724" cy="532875"/>
                <a:chOff x="6388186" y="3310759"/>
                <a:chExt cx="719961" cy="734674"/>
              </a:xfrm>
              <a:grpFill/>
            </p:grpSpPr>
            <p:sp>
              <p:nvSpPr>
                <p:cNvPr id="54" name="Oval 53">
                  <a:extLst>
                    <a:ext uri="{FF2B5EF4-FFF2-40B4-BE49-F238E27FC236}">
                      <a16:creationId xmlns:a16="http://schemas.microsoft.com/office/drawing/2014/main" id="{9D90C0E3-E351-3958-39E7-470D6422E872}"/>
                    </a:ext>
                  </a:extLst>
                </p:cNvPr>
                <p:cNvSpPr/>
                <p:nvPr/>
              </p:nvSpPr>
              <p:spPr>
                <a:xfrm>
                  <a:off x="6388187" y="3310759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55" name="Oval 54">
                  <a:extLst>
                    <a:ext uri="{FF2B5EF4-FFF2-40B4-BE49-F238E27FC236}">
                      <a16:creationId xmlns:a16="http://schemas.microsoft.com/office/drawing/2014/main" id="{24934E58-3F94-F5AC-61C3-ED7398406436}"/>
                    </a:ext>
                  </a:extLst>
                </p:cNvPr>
                <p:cNvSpPr/>
                <p:nvPr/>
              </p:nvSpPr>
              <p:spPr>
                <a:xfrm>
                  <a:off x="6388186" y="3723817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56" name="Oval 55">
                  <a:extLst>
                    <a:ext uri="{FF2B5EF4-FFF2-40B4-BE49-F238E27FC236}">
                      <a16:creationId xmlns:a16="http://schemas.microsoft.com/office/drawing/2014/main" id="{1A44913A-F160-70E5-A502-77DB8A97B62B}"/>
                    </a:ext>
                  </a:extLst>
                </p:cNvPr>
                <p:cNvSpPr/>
                <p:nvPr/>
              </p:nvSpPr>
              <p:spPr>
                <a:xfrm>
                  <a:off x="6786530" y="3723817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57" name="Oval 56">
                  <a:extLst>
                    <a:ext uri="{FF2B5EF4-FFF2-40B4-BE49-F238E27FC236}">
                      <a16:creationId xmlns:a16="http://schemas.microsoft.com/office/drawing/2014/main" id="{914ACE9E-5DC8-E2DE-1CD3-6EA84D9B6D87}"/>
                    </a:ext>
                  </a:extLst>
                </p:cNvPr>
                <p:cNvSpPr/>
                <p:nvPr/>
              </p:nvSpPr>
              <p:spPr>
                <a:xfrm>
                  <a:off x="6786530" y="3310759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</p:grpSp>
          <p:grpSp>
            <p:nvGrpSpPr>
              <p:cNvPr id="39" name="Group 38">
                <a:extLst>
                  <a:ext uri="{FF2B5EF4-FFF2-40B4-BE49-F238E27FC236}">
                    <a16:creationId xmlns:a16="http://schemas.microsoft.com/office/drawing/2014/main" id="{3D2FA4E9-CA1B-CB92-04B1-05E4C8F8C370}"/>
                  </a:ext>
                </a:extLst>
              </p:cNvPr>
              <p:cNvGrpSpPr/>
              <p:nvPr/>
            </p:nvGrpSpPr>
            <p:grpSpPr>
              <a:xfrm>
                <a:off x="1005340" y="72198"/>
                <a:ext cx="529724" cy="532875"/>
                <a:chOff x="6388186" y="3310759"/>
                <a:chExt cx="719961" cy="734674"/>
              </a:xfrm>
              <a:grpFill/>
            </p:grpSpPr>
            <p:sp>
              <p:nvSpPr>
                <p:cNvPr id="50" name="Oval 49">
                  <a:extLst>
                    <a:ext uri="{FF2B5EF4-FFF2-40B4-BE49-F238E27FC236}">
                      <a16:creationId xmlns:a16="http://schemas.microsoft.com/office/drawing/2014/main" id="{EB1F08A3-7B1B-8481-CBC2-6F30C584B3BE}"/>
                    </a:ext>
                  </a:extLst>
                </p:cNvPr>
                <p:cNvSpPr/>
                <p:nvPr/>
              </p:nvSpPr>
              <p:spPr>
                <a:xfrm>
                  <a:off x="6388187" y="3310759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51" name="Oval 50">
                  <a:extLst>
                    <a:ext uri="{FF2B5EF4-FFF2-40B4-BE49-F238E27FC236}">
                      <a16:creationId xmlns:a16="http://schemas.microsoft.com/office/drawing/2014/main" id="{932F956E-13E7-9A1C-4B5D-D6DF89068011}"/>
                    </a:ext>
                  </a:extLst>
                </p:cNvPr>
                <p:cNvSpPr/>
                <p:nvPr/>
              </p:nvSpPr>
              <p:spPr>
                <a:xfrm>
                  <a:off x="6388186" y="3723817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52" name="Oval 51">
                  <a:extLst>
                    <a:ext uri="{FF2B5EF4-FFF2-40B4-BE49-F238E27FC236}">
                      <a16:creationId xmlns:a16="http://schemas.microsoft.com/office/drawing/2014/main" id="{EFDCA9F4-AD22-0333-699F-A883043080CB}"/>
                    </a:ext>
                  </a:extLst>
                </p:cNvPr>
                <p:cNvSpPr/>
                <p:nvPr/>
              </p:nvSpPr>
              <p:spPr>
                <a:xfrm>
                  <a:off x="6786530" y="3723817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53" name="Oval 52">
                  <a:extLst>
                    <a:ext uri="{FF2B5EF4-FFF2-40B4-BE49-F238E27FC236}">
                      <a16:creationId xmlns:a16="http://schemas.microsoft.com/office/drawing/2014/main" id="{8A8069C1-D627-4A49-9902-DC499D50447F}"/>
                    </a:ext>
                  </a:extLst>
                </p:cNvPr>
                <p:cNvSpPr/>
                <p:nvPr/>
              </p:nvSpPr>
              <p:spPr>
                <a:xfrm>
                  <a:off x="6786530" y="3310759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</p:grpSp>
          <p:grpSp>
            <p:nvGrpSpPr>
              <p:cNvPr id="40" name="Group 39">
                <a:extLst>
                  <a:ext uri="{FF2B5EF4-FFF2-40B4-BE49-F238E27FC236}">
                    <a16:creationId xmlns:a16="http://schemas.microsoft.com/office/drawing/2014/main" id="{0BA7400D-FDFD-ED81-B27C-5635E55001D7}"/>
                  </a:ext>
                </a:extLst>
              </p:cNvPr>
              <p:cNvGrpSpPr/>
              <p:nvPr/>
            </p:nvGrpSpPr>
            <p:grpSpPr>
              <a:xfrm>
                <a:off x="436200" y="662387"/>
                <a:ext cx="529724" cy="532875"/>
                <a:chOff x="6388186" y="3310759"/>
                <a:chExt cx="719961" cy="734674"/>
              </a:xfrm>
              <a:grpFill/>
            </p:grpSpPr>
            <p:sp>
              <p:nvSpPr>
                <p:cNvPr id="46" name="Oval 45">
                  <a:extLst>
                    <a:ext uri="{FF2B5EF4-FFF2-40B4-BE49-F238E27FC236}">
                      <a16:creationId xmlns:a16="http://schemas.microsoft.com/office/drawing/2014/main" id="{4E666F2A-66DC-5598-F3DC-C0A59F3E4A11}"/>
                    </a:ext>
                  </a:extLst>
                </p:cNvPr>
                <p:cNvSpPr/>
                <p:nvPr/>
              </p:nvSpPr>
              <p:spPr>
                <a:xfrm>
                  <a:off x="6388187" y="3310759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47" name="Oval 46">
                  <a:extLst>
                    <a:ext uri="{FF2B5EF4-FFF2-40B4-BE49-F238E27FC236}">
                      <a16:creationId xmlns:a16="http://schemas.microsoft.com/office/drawing/2014/main" id="{C8572D81-51B5-9BCF-B186-B646603C9E15}"/>
                    </a:ext>
                  </a:extLst>
                </p:cNvPr>
                <p:cNvSpPr/>
                <p:nvPr/>
              </p:nvSpPr>
              <p:spPr>
                <a:xfrm>
                  <a:off x="6388186" y="3723817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48" name="Oval 47">
                  <a:extLst>
                    <a:ext uri="{FF2B5EF4-FFF2-40B4-BE49-F238E27FC236}">
                      <a16:creationId xmlns:a16="http://schemas.microsoft.com/office/drawing/2014/main" id="{2C372E89-FEE7-662D-E0AA-279312E98117}"/>
                    </a:ext>
                  </a:extLst>
                </p:cNvPr>
                <p:cNvSpPr/>
                <p:nvPr/>
              </p:nvSpPr>
              <p:spPr>
                <a:xfrm>
                  <a:off x="6786530" y="3723817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49" name="Oval 48">
                  <a:extLst>
                    <a:ext uri="{FF2B5EF4-FFF2-40B4-BE49-F238E27FC236}">
                      <a16:creationId xmlns:a16="http://schemas.microsoft.com/office/drawing/2014/main" id="{A230BE52-F47E-1BC8-7448-2E8807FA91B7}"/>
                    </a:ext>
                  </a:extLst>
                </p:cNvPr>
                <p:cNvSpPr/>
                <p:nvPr/>
              </p:nvSpPr>
              <p:spPr>
                <a:xfrm>
                  <a:off x="6786530" y="3310759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</p:grpSp>
          <p:grpSp>
            <p:nvGrpSpPr>
              <p:cNvPr id="41" name="Group 40">
                <a:extLst>
                  <a:ext uri="{FF2B5EF4-FFF2-40B4-BE49-F238E27FC236}">
                    <a16:creationId xmlns:a16="http://schemas.microsoft.com/office/drawing/2014/main" id="{0F8040E5-92C2-D8A6-1D3E-576A7DCC3E60}"/>
                  </a:ext>
                </a:extLst>
              </p:cNvPr>
              <p:cNvGrpSpPr/>
              <p:nvPr/>
            </p:nvGrpSpPr>
            <p:grpSpPr>
              <a:xfrm>
                <a:off x="1016225" y="660026"/>
                <a:ext cx="529724" cy="532875"/>
                <a:chOff x="6388186" y="3310759"/>
                <a:chExt cx="719961" cy="734674"/>
              </a:xfrm>
              <a:grpFill/>
            </p:grpSpPr>
            <p:sp>
              <p:nvSpPr>
                <p:cNvPr id="42" name="Oval 41">
                  <a:extLst>
                    <a:ext uri="{FF2B5EF4-FFF2-40B4-BE49-F238E27FC236}">
                      <a16:creationId xmlns:a16="http://schemas.microsoft.com/office/drawing/2014/main" id="{40FAC165-D1B6-5203-AECD-8176144D7B5C}"/>
                    </a:ext>
                  </a:extLst>
                </p:cNvPr>
                <p:cNvSpPr/>
                <p:nvPr/>
              </p:nvSpPr>
              <p:spPr>
                <a:xfrm>
                  <a:off x="6388187" y="3310759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43" name="Oval 42">
                  <a:extLst>
                    <a:ext uri="{FF2B5EF4-FFF2-40B4-BE49-F238E27FC236}">
                      <a16:creationId xmlns:a16="http://schemas.microsoft.com/office/drawing/2014/main" id="{32A189CF-5E39-45B5-CE44-935A2900A927}"/>
                    </a:ext>
                  </a:extLst>
                </p:cNvPr>
                <p:cNvSpPr/>
                <p:nvPr/>
              </p:nvSpPr>
              <p:spPr>
                <a:xfrm>
                  <a:off x="6388186" y="3723817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44" name="Oval 43">
                  <a:extLst>
                    <a:ext uri="{FF2B5EF4-FFF2-40B4-BE49-F238E27FC236}">
                      <a16:creationId xmlns:a16="http://schemas.microsoft.com/office/drawing/2014/main" id="{84D48293-8EC6-8C18-D31E-3A03251FF37D}"/>
                    </a:ext>
                  </a:extLst>
                </p:cNvPr>
                <p:cNvSpPr/>
                <p:nvPr/>
              </p:nvSpPr>
              <p:spPr>
                <a:xfrm>
                  <a:off x="6786530" y="3723817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45" name="Oval 44">
                  <a:extLst>
                    <a:ext uri="{FF2B5EF4-FFF2-40B4-BE49-F238E27FC236}">
                      <a16:creationId xmlns:a16="http://schemas.microsoft.com/office/drawing/2014/main" id="{57C38BC7-46A2-3972-9A1E-24F36CDC1890}"/>
                    </a:ext>
                  </a:extLst>
                </p:cNvPr>
                <p:cNvSpPr/>
                <p:nvPr/>
              </p:nvSpPr>
              <p:spPr>
                <a:xfrm>
                  <a:off x="6786530" y="3310759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</p:grpSp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6C56E445-04BF-26BC-4A78-11E2FA676336}"/>
                </a:ext>
              </a:extLst>
            </p:cNvPr>
            <p:cNvGrpSpPr/>
            <p:nvPr/>
          </p:nvGrpSpPr>
          <p:grpSpPr>
            <a:xfrm>
              <a:off x="447086" y="3588284"/>
              <a:ext cx="1120634" cy="1123064"/>
              <a:chOff x="425315" y="72198"/>
              <a:chExt cx="1120634" cy="1123064"/>
            </a:xfrm>
            <a:grpFill/>
          </p:grpSpPr>
          <p:grpSp>
            <p:nvGrpSpPr>
              <p:cNvPr id="18" name="Group 17">
                <a:extLst>
                  <a:ext uri="{FF2B5EF4-FFF2-40B4-BE49-F238E27FC236}">
                    <a16:creationId xmlns:a16="http://schemas.microsoft.com/office/drawing/2014/main" id="{218446D8-DD5F-AA79-C80C-7125BB22D31F}"/>
                  </a:ext>
                </a:extLst>
              </p:cNvPr>
              <p:cNvGrpSpPr/>
              <p:nvPr/>
            </p:nvGrpSpPr>
            <p:grpSpPr>
              <a:xfrm>
                <a:off x="425315" y="74559"/>
                <a:ext cx="529724" cy="532875"/>
                <a:chOff x="6388186" y="3310759"/>
                <a:chExt cx="719961" cy="734674"/>
              </a:xfrm>
              <a:grpFill/>
            </p:grpSpPr>
            <p:sp>
              <p:nvSpPr>
                <p:cNvPr id="34" name="Oval 33">
                  <a:extLst>
                    <a:ext uri="{FF2B5EF4-FFF2-40B4-BE49-F238E27FC236}">
                      <a16:creationId xmlns:a16="http://schemas.microsoft.com/office/drawing/2014/main" id="{F7CFD343-97C9-50A8-7145-381771F0B435}"/>
                    </a:ext>
                  </a:extLst>
                </p:cNvPr>
                <p:cNvSpPr/>
                <p:nvPr/>
              </p:nvSpPr>
              <p:spPr>
                <a:xfrm>
                  <a:off x="6388187" y="3310759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35" name="Oval 34">
                  <a:extLst>
                    <a:ext uri="{FF2B5EF4-FFF2-40B4-BE49-F238E27FC236}">
                      <a16:creationId xmlns:a16="http://schemas.microsoft.com/office/drawing/2014/main" id="{4D3235BD-814C-54B4-5D46-9C0092357BE1}"/>
                    </a:ext>
                  </a:extLst>
                </p:cNvPr>
                <p:cNvSpPr/>
                <p:nvPr/>
              </p:nvSpPr>
              <p:spPr>
                <a:xfrm>
                  <a:off x="6388186" y="3723817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36" name="Oval 35">
                  <a:extLst>
                    <a:ext uri="{FF2B5EF4-FFF2-40B4-BE49-F238E27FC236}">
                      <a16:creationId xmlns:a16="http://schemas.microsoft.com/office/drawing/2014/main" id="{E833905F-7CAA-E231-A403-278E097C79F1}"/>
                    </a:ext>
                  </a:extLst>
                </p:cNvPr>
                <p:cNvSpPr/>
                <p:nvPr/>
              </p:nvSpPr>
              <p:spPr>
                <a:xfrm>
                  <a:off x="6786530" y="3723817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37" name="Oval 36">
                  <a:extLst>
                    <a:ext uri="{FF2B5EF4-FFF2-40B4-BE49-F238E27FC236}">
                      <a16:creationId xmlns:a16="http://schemas.microsoft.com/office/drawing/2014/main" id="{213164C1-BDBF-F615-B920-8E345F6A210B}"/>
                    </a:ext>
                  </a:extLst>
                </p:cNvPr>
                <p:cNvSpPr/>
                <p:nvPr/>
              </p:nvSpPr>
              <p:spPr>
                <a:xfrm>
                  <a:off x="6786530" y="3310759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</p:grpSp>
          <p:grpSp>
            <p:nvGrpSpPr>
              <p:cNvPr id="19" name="Group 18">
                <a:extLst>
                  <a:ext uri="{FF2B5EF4-FFF2-40B4-BE49-F238E27FC236}">
                    <a16:creationId xmlns:a16="http://schemas.microsoft.com/office/drawing/2014/main" id="{04E9AC07-46B9-2D29-C584-F0E07680C6AE}"/>
                  </a:ext>
                </a:extLst>
              </p:cNvPr>
              <p:cNvGrpSpPr/>
              <p:nvPr/>
            </p:nvGrpSpPr>
            <p:grpSpPr>
              <a:xfrm>
                <a:off x="1005340" y="72198"/>
                <a:ext cx="529724" cy="532875"/>
                <a:chOff x="6388186" y="3310759"/>
                <a:chExt cx="719961" cy="734674"/>
              </a:xfrm>
              <a:grpFill/>
            </p:grpSpPr>
            <p:sp>
              <p:nvSpPr>
                <p:cNvPr id="30" name="Oval 29">
                  <a:extLst>
                    <a:ext uri="{FF2B5EF4-FFF2-40B4-BE49-F238E27FC236}">
                      <a16:creationId xmlns:a16="http://schemas.microsoft.com/office/drawing/2014/main" id="{24AD8C3C-E5B5-D593-7C12-A2A5E18B2343}"/>
                    </a:ext>
                  </a:extLst>
                </p:cNvPr>
                <p:cNvSpPr/>
                <p:nvPr/>
              </p:nvSpPr>
              <p:spPr>
                <a:xfrm>
                  <a:off x="6388187" y="3310759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31" name="Oval 30">
                  <a:extLst>
                    <a:ext uri="{FF2B5EF4-FFF2-40B4-BE49-F238E27FC236}">
                      <a16:creationId xmlns:a16="http://schemas.microsoft.com/office/drawing/2014/main" id="{0F82A02C-AC7C-08FE-976A-A8B7005DA11F}"/>
                    </a:ext>
                  </a:extLst>
                </p:cNvPr>
                <p:cNvSpPr/>
                <p:nvPr/>
              </p:nvSpPr>
              <p:spPr>
                <a:xfrm>
                  <a:off x="6388186" y="3723817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32" name="Oval 31">
                  <a:extLst>
                    <a:ext uri="{FF2B5EF4-FFF2-40B4-BE49-F238E27FC236}">
                      <a16:creationId xmlns:a16="http://schemas.microsoft.com/office/drawing/2014/main" id="{4E2130CD-1992-EB35-B826-A8A6858F16BE}"/>
                    </a:ext>
                  </a:extLst>
                </p:cNvPr>
                <p:cNvSpPr/>
                <p:nvPr/>
              </p:nvSpPr>
              <p:spPr>
                <a:xfrm>
                  <a:off x="6786530" y="3723817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33" name="Oval 32">
                  <a:extLst>
                    <a:ext uri="{FF2B5EF4-FFF2-40B4-BE49-F238E27FC236}">
                      <a16:creationId xmlns:a16="http://schemas.microsoft.com/office/drawing/2014/main" id="{BBE97C3D-A3D9-1437-9397-3C19BD8D7AD4}"/>
                    </a:ext>
                  </a:extLst>
                </p:cNvPr>
                <p:cNvSpPr/>
                <p:nvPr/>
              </p:nvSpPr>
              <p:spPr>
                <a:xfrm>
                  <a:off x="6786530" y="3310759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</p:grpSp>
          <p:grpSp>
            <p:nvGrpSpPr>
              <p:cNvPr id="20" name="Group 19">
                <a:extLst>
                  <a:ext uri="{FF2B5EF4-FFF2-40B4-BE49-F238E27FC236}">
                    <a16:creationId xmlns:a16="http://schemas.microsoft.com/office/drawing/2014/main" id="{73D6E506-CD29-389B-C4D4-3621DE78B094}"/>
                  </a:ext>
                </a:extLst>
              </p:cNvPr>
              <p:cNvGrpSpPr/>
              <p:nvPr/>
            </p:nvGrpSpPr>
            <p:grpSpPr>
              <a:xfrm>
                <a:off x="436200" y="662387"/>
                <a:ext cx="529724" cy="532875"/>
                <a:chOff x="6388186" y="3310759"/>
                <a:chExt cx="719961" cy="734674"/>
              </a:xfrm>
              <a:grpFill/>
            </p:grpSpPr>
            <p:sp>
              <p:nvSpPr>
                <p:cNvPr id="26" name="Oval 25">
                  <a:extLst>
                    <a:ext uri="{FF2B5EF4-FFF2-40B4-BE49-F238E27FC236}">
                      <a16:creationId xmlns:a16="http://schemas.microsoft.com/office/drawing/2014/main" id="{71ACF1DC-923A-7D6E-9BF9-1344E98FA54A}"/>
                    </a:ext>
                  </a:extLst>
                </p:cNvPr>
                <p:cNvSpPr/>
                <p:nvPr/>
              </p:nvSpPr>
              <p:spPr>
                <a:xfrm>
                  <a:off x="6388187" y="3310759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27" name="Oval 26">
                  <a:extLst>
                    <a:ext uri="{FF2B5EF4-FFF2-40B4-BE49-F238E27FC236}">
                      <a16:creationId xmlns:a16="http://schemas.microsoft.com/office/drawing/2014/main" id="{BC5DE40C-AC1B-EF0F-85EA-EA5A045A2A08}"/>
                    </a:ext>
                  </a:extLst>
                </p:cNvPr>
                <p:cNvSpPr/>
                <p:nvPr/>
              </p:nvSpPr>
              <p:spPr>
                <a:xfrm>
                  <a:off x="6388186" y="3723817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28" name="Oval 27">
                  <a:extLst>
                    <a:ext uri="{FF2B5EF4-FFF2-40B4-BE49-F238E27FC236}">
                      <a16:creationId xmlns:a16="http://schemas.microsoft.com/office/drawing/2014/main" id="{11ABBC8D-32F1-4CDD-CF39-C9ACD84BE9F2}"/>
                    </a:ext>
                  </a:extLst>
                </p:cNvPr>
                <p:cNvSpPr/>
                <p:nvPr/>
              </p:nvSpPr>
              <p:spPr>
                <a:xfrm>
                  <a:off x="6786530" y="3723817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29" name="Oval 28">
                  <a:extLst>
                    <a:ext uri="{FF2B5EF4-FFF2-40B4-BE49-F238E27FC236}">
                      <a16:creationId xmlns:a16="http://schemas.microsoft.com/office/drawing/2014/main" id="{253AFF1B-26B2-7136-698A-0621C1A4E026}"/>
                    </a:ext>
                  </a:extLst>
                </p:cNvPr>
                <p:cNvSpPr/>
                <p:nvPr/>
              </p:nvSpPr>
              <p:spPr>
                <a:xfrm>
                  <a:off x="6786530" y="3310759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</p:grpSp>
          <p:grpSp>
            <p:nvGrpSpPr>
              <p:cNvPr id="21" name="Group 20">
                <a:extLst>
                  <a:ext uri="{FF2B5EF4-FFF2-40B4-BE49-F238E27FC236}">
                    <a16:creationId xmlns:a16="http://schemas.microsoft.com/office/drawing/2014/main" id="{8528A3F3-2204-49BF-B29F-2325FC3F9196}"/>
                  </a:ext>
                </a:extLst>
              </p:cNvPr>
              <p:cNvGrpSpPr/>
              <p:nvPr/>
            </p:nvGrpSpPr>
            <p:grpSpPr>
              <a:xfrm>
                <a:off x="1016225" y="660026"/>
                <a:ext cx="529724" cy="532875"/>
                <a:chOff x="6388186" y="3310759"/>
                <a:chExt cx="719961" cy="734674"/>
              </a:xfrm>
              <a:grpFill/>
            </p:grpSpPr>
            <p:sp>
              <p:nvSpPr>
                <p:cNvPr id="22" name="Oval 21">
                  <a:extLst>
                    <a:ext uri="{FF2B5EF4-FFF2-40B4-BE49-F238E27FC236}">
                      <a16:creationId xmlns:a16="http://schemas.microsoft.com/office/drawing/2014/main" id="{B255D1FA-2250-8154-2453-386F0773EC45}"/>
                    </a:ext>
                  </a:extLst>
                </p:cNvPr>
                <p:cNvSpPr/>
                <p:nvPr/>
              </p:nvSpPr>
              <p:spPr>
                <a:xfrm>
                  <a:off x="6388187" y="3310759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23" name="Oval 22">
                  <a:extLst>
                    <a:ext uri="{FF2B5EF4-FFF2-40B4-BE49-F238E27FC236}">
                      <a16:creationId xmlns:a16="http://schemas.microsoft.com/office/drawing/2014/main" id="{BE770FF3-CF56-55E8-EEA5-F8BD565EEFBC}"/>
                    </a:ext>
                  </a:extLst>
                </p:cNvPr>
                <p:cNvSpPr/>
                <p:nvPr/>
              </p:nvSpPr>
              <p:spPr>
                <a:xfrm>
                  <a:off x="6388186" y="3723817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24" name="Oval 23">
                  <a:extLst>
                    <a:ext uri="{FF2B5EF4-FFF2-40B4-BE49-F238E27FC236}">
                      <a16:creationId xmlns:a16="http://schemas.microsoft.com/office/drawing/2014/main" id="{40E46B7F-B3FF-E96E-0ECF-A0F5C8C6E739}"/>
                    </a:ext>
                  </a:extLst>
                </p:cNvPr>
                <p:cNvSpPr/>
                <p:nvPr/>
              </p:nvSpPr>
              <p:spPr>
                <a:xfrm>
                  <a:off x="6786530" y="3723817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25" name="Oval 24">
                  <a:extLst>
                    <a:ext uri="{FF2B5EF4-FFF2-40B4-BE49-F238E27FC236}">
                      <a16:creationId xmlns:a16="http://schemas.microsoft.com/office/drawing/2014/main" id="{60C012EC-3446-BBB1-7D5A-01E0DC4C41BC}"/>
                    </a:ext>
                  </a:extLst>
                </p:cNvPr>
                <p:cNvSpPr/>
                <p:nvPr/>
              </p:nvSpPr>
              <p:spPr>
                <a:xfrm>
                  <a:off x="6786530" y="3310759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</p:grpSp>
        </p:grp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D456ECC0-B922-CA4F-C7A0-FACE2ABEED89}"/>
                </a:ext>
              </a:extLst>
            </p:cNvPr>
            <p:cNvGrpSpPr/>
            <p:nvPr/>
          </p:nvGrpSpPr>
          <p:grpSpPr>
            <a:xfrm>
              <a:off x="447075" y="4763939"/>
              <a:ext cx="1109747" cy="235636"/>
              <a:chOff x="425304" y="72197"/>
              <a:chExt cx="1109747" cy="235636"/>
            </a:xfrm>
            <a:grpFill/>
          </p:grpSpPr>
          <p:grpSp>
            <p:nvGrpSpPr>
              <p:cNvPr id="12" name="Group 11">
                <a:extLst>
                  <a:ext uri="{FF2B5EF4-FFF2-40B4-BE49-F238E27FC236}">
                    <a16:creationId xmlns:a16="http://schemas.microsoft.com/office/drawing/2014/main" id="{E9334F48-3041-47D6-98C8-8772631DAC9E}"/>
                  </a:ext>
                </a:extLst>
              </p:cNvPr>
              <p:cNvGrpSpPr/>
              <p:nvPr/>
            </p:nvGrpSpPr>
            <p:grpSpPr>
              <a:xfrm>
                <a:off x="425304" y="74558"/>
                <a:ext cx="529722" cy="233275"/>
                <a:chOff x="6388187" y="3310759"/>
                <a:chExt cx="719960" cy="321616"/>
              </a:xfrm>
              <a:grpFill/>
            </p:grpSpPr>
            <p:sp>
              <p:nvSpPr>
                <p:cNvPr id="16" name="Oval 15">
                  <a:extLst>
                    <a:ext uri="{FF2B5EF4-FFF2-40B4-BE49-F238E27FC236}">
                      <a16:creationId xmlns:a16="http://schemas.microsoft.com/office/drawing/2014/main" id="{75376C7A-16D6-ADA2-D4C7-0A217CCF62D1}"/>
                    </a:ext>
                  </a:extLst>
                </p:cNvPr>
                <p:cNvSpPr/>
                <p:nvPr/>
              </p:nvSpPr>
              <p:spPr>
                <a:xfrm>
                  <a:off x="6388187" y="3310759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17" name="Oval 16">
                  <a:extLst>
                    <a:ext uri="{FF2B5EF4-FFF2-40B4-BE49-F238E27FC236}">
                      <a16:creationId xmlns:a16="http://schemas.microsoft.com/office/drawing/2014/main" id="{81738E40-FE3C-3729-7E5C-1813BDC8F255}"/>
                    </a:ext>
                  </a:extLst>
                </p:cNvPr>
                <p:cNvSpPr/>
                <p:nvPr/>
              </p:nvSpPr>
              <p:spPr>
                <a:xfrm>
                  <a:off x="6786530" y="3310759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</p:grpSp>
          <p:grpSp>
            <p:nvGrpSpPr>
              <p:cNvPr id="13" name="Group 12">
                <a:extLst>
                  <a:ext uri="{FF2B5EF4-FFF2-40B4-BE49-F238E27FC236}">
                    <a16:creationId xmlns:a16="http://schemas.microsoft.com/office/drawing/2014/main" id="{BCBDB852-240C-02E6-4096-C70EF97815E0}"/>
                  </a:ext>
                </a:extLst>
              </p:cNvPr>
              <p:cNvGrpSpPr/>
              <p:nvPr/>
            </p:nvGrpSpPr>
            <p:grpSpPr>
              <a:xfrm>
                <a:off x="1005329" y="72197"/>
                <a:ext cx="529722" cy="233275"/>
                <a:chOff x="6388187" y="3310759"/>
                <a:chExt cx="719960" cy="321616"/>
              </a:xfrm>
              <a:grpFill/>
            </p:grpSpPr>
            <p:sp>
              <p:nvSpPr>
                <p:cNvPr id="14" name="Oval 13">
                  <a:extLst>
                    <a:ext uri="{FF2B5EF4-FFF2-40B4-BE49-F238E27FC236}">
                      <a16:creationId xmlns:a16="http://schemas.microsoft.com/office/drawing/2014/main" id="{F5AB47DC-DBFB-3BB3-2EDA-C1E914A122FD}"/>
                    </a:ext>
                  </a:extLst>
                </p:cNvPr>
                <p:cNvSpPr/>
                <p:nvPr/>
              </p:nvSpPr>
              <p:spPr>
                <a:xfrm>
                  <a:off x="6388187" y="3310759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15" name="Oval 14">
                  <a:extLst>
                    <a:ext uri="{FF2B5EF4-FFF2-40B4-BE49-F238E27FC236}">
                      <a16:creationId xmlns:a16="http://schemas.microsoft.com/office/drawing/2014/main" id="{CD03C7F5-29B6-A236-C8D1-DAC84C84F332}"/>
                    </a:ext>
                  </a:extLst>
                </p:cNvPr>
                <p:cNvSpPr/>
                <p:nvPr/>
              </p:nvSpPr>
              <p:spPr>
                <a:xfrm>
                  <a:off x="6786530" y="3310759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25267774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 9" preserve="1">
  <p:cSld name="1_Custom Layout 9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E357CDD4-9170-CA60-EF8C-62896AEE8887}"/>
              </a:ext>
            </a:extLst>
          </p:cNvPr>
          <p:cNvSpPr/>
          <p:nvPr userDrawn="1"/>
        </p:nvSpPr>
        <p:spPr>
          <a:xfrm>
            <a:off x="-8572" y="0"/>
            <a:ext cx="9152572" cy="6882101"/>
          </a:xfrm>
          <a:prstGeom prst="rect">
            <a:avLst/>
          </a:prstGeom>
          <a:solidFill>
            <a:srgbClr val="52B5C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1800" b="1" i="0">
              <a:solidFill>
                <a:srgbClr val="52B5CC"/>
              </a:solidFill>
              <a:latin typeface="Avenir Next LT Pro" panose="020B0504020202020204" pitchFamily="34" charset="77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CE6929E3-1C14-3B40-574D-DB7FF17AD2C3}"/>
              </a:ext>
            </a:extLst>
          </p:cNvPr>
          <p:cNvGrpSpPr/>
          <p:nvPr userDrawn="1"/>
        </p:nvGrpSpPr>
        <p:grpSpPr>
          <a:xfrm>
            <a:off x="852363" y="86352"/>
            <a:ext cx="1164175" cy="6693205"/>
            <a:chOff x="425315" y="72198"/>
            <a:chExt cx="1142405" cy="4927377"/>
          </a:xfrm>
          <a:solidFill>
            <a:srgbClr val="FFFFFF">
              <a:alpha val="14902"/>
            </a:srgbClr>
          </a:solidFill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0CC5CECA-F5FA-03E9-72F5-6960E3A32DDE}"/>
                </a:ext>
              </a:extLst>
            </p:cNvPr>
            <p:cNvGrpSpPr/>
            <p:nvPr/>
          </p:nvGrpSpPr>
          <p:grpSpPr>
            <a:xfrm>
              <a:off x="425315" y="72198"/>
              <a:ext cx="1120634" cy="1123064"/>
              <a:chOff x="425315" y="72198"/>
              <a:chExt cx="1120634" cy="1123064"/>
            </a:xfrm>
            <a:grpFill/>
          </p:grpSpPr>
          <p:grpSp>
            <p:nvGrpSpPr>
              <p:cNvPr id="168" name="Group 167">
                <a:extLst>
                  <a:ext uri="{FF2B5EF4-FFF2-40B4-BE49-F238E27FC236}">
                    <a16:creationId xmlns:a16="http://schemas.microsoft.com/office/drawing/2014/main" id="{A21B7AB8-EFB7-27BD-B4F0-82A3B45FBC3E}"/>
                  </a:ext>
                </a:extLst>
              </p:cNvPr>
              <p:cNvGrpSpPr/>
              <p:nvPr/>
            </p:nvGrpSpPr>
            <p:grpSpPr>
              <a:xfrm>
                <a:off x="425315" y="74559"/>
                <a:ext cx="529724" cy="532875"/>
                <a:chOff x="6388186" y="3310759"/>
                <a:chExt cx="719961" cy="734674"/>
              </a:xfrm>
              <a:grpFill/>
            </p:grpSpPr>
            <p:sp>
              <p:nvSpPr>
                <p:cNvPr id="184" name="Oval 183">
                  <a:extLst>
                    <a:ext uri="{FF2B5EF4-FFF2-40B4-BE49-F238E27FC236}">
                      <a16:creationId xmlns:a16="http://schemas.microsoft.com/office/drawing/2014/main" id="{E3A15AF8-EC38-AB5B-44A0-20455D42CAA0}"/>
                    </a:ext>
                  </a:extLst>
                </p:cNvPr>
                <p:cNvSpPr/>
                <p:nvPr/>
              </p:nvSpPr>
              <p:spPr>
                <a:xfrm>
                  <a:off x="6388187" y="3310759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185" name="Oval 184">
                  <a:extLst>
                    <a:ext uri="{FF2B5EF4-FFF2-40B4-BE49-F238E27FC236}">
                      <a16:creationId xmlns:a16="http://schemas.microsoft.com/office/drawing/2014/main" id="{B555D690-27B3-D300-0FAA-45BE0E6B322D}"/>
                    </a:ext>
                  </a:extLst>
                </p:cNvPr>
                <p:cNvSpPr/>
                <p:nvPr/>
              </p:nvSpPr>
              <p:spPr>
                <a:xfrm>
                  <a:off x="6388186" y="3723817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186" name="Oval 185">
                  <a:extLst>
                    <a:ext uri="{FF2B5EF4-FFF2-40B4-BE49-F238E27FC236}">
                      <a16:creationId xmlns:a16="http://schemas.microsoft.com/office/drawing/2014/main" id="{F20EDFDF-8F6C-EAC1-AAF8-BCCCC87FA75F}"/>
                    </a:ext>
                  </a:extLst>
                </p:cNvPr>
                <p:cNvSpPr/>
                <p:nvPr/>
              </p:nvSpPr>
              <p:spPr>
                <a:xfrm>
                  <a:off x="6786530" y="3723817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187" name="Oval 186">
                  <a:extLst>
                    <a:ext uri="{FF2B5EF4-FFF2-40B4-BE49-F238E27FC236}">
                      <a16:creationId xmlns:a16="http://schemas.microsoft.com/office/drawing/2014/main" id="{F80A3560-7984-8B75-FC2C-4DDE35A0644B}"/>
                    </a:ext>
                  </a:extLst>
                </p:cNvPr>
                <p:cNvSpPr/>
                <p:nvPr/>
              </p:nvSpPr>
              <p:spPr>
                <a:xfrm>
                  <a:off x="6786530" y="3310759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</p:grpSp>
          <p:grpSp>
            <p:nvGrpSpPr>
              <p:cNvPr id="169" name="Group 168">
                <a:extLst>
                  <a:ext uri="{FF2B5EF4-FFF2-40B4-BE49-F238E27FC236}">
                    <a16:creationId xmlns:a16="http://schemas.microsoft.com/office/drawing/2014/main" id="{052403CC-5074-7F64-AB1A-8405E61C10FA}"/>
                  </a:ext>
                </a:extLst>
              </p:cNvPr>
              <p:cNvGrpSpPr/>
              <p:nvPr/>
            </p:nvGrpSpPr>
            <p:grpSpPr>
              <a:xfrm>
                <a:off x="1005340" y="72198"/>
                <a:ext cx="529724" cy="532875"/>
                <a:chOff x="6388186" y="3310759"/>
                <a:chExt cx="719961" cy="734674"/>
              </a:xfrm>
              <a:grpFill/>
            </p:grpSpPr>
            <p:sp>
              <p:nvSpPr>
                <p:cNvPr id="180" name="Oval 179">
                  <a:extLst>
                    <a:ext uri="{FF2B5EF4-FFF2-40B4-BE49-F238E27FC236}">
                      <a16:creationId xmlns:a16="http://schemas.microsoft.com/office/drawing/2014/main" id="{728D8593-94FC-CCED-280F-922793FC31D3}"/>
                    </a:ext>
                  </a:extLst>
                </p:cNvPr>
                <p:cNvSpPr/>
                <p:nvPr/>
              </p:nvSpPr>
              <p:spPr>
                <a:xfrm>
                  <a:off x="6388187" y="3310759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181" name="Oval 180">
                  <a:extLst>
                    <a:ext uri="{FF2B5EF4-FFF2-40B4-BE49-F238E27FC236}">
                      <a16:creationId xmlns:a16="http://schemas.microsoft.com/office/drawing/2014/main" id="{2AD93033-5929-C5D3-58E4-54E514BBAC43}"/>
                    </a:ext>
                  </a:extLst>
                </p:cNvPr>
                <p:cNvSpPr/>
                <p:nvPr/>
              </p:nvSpPr>
              <p:spPr>
                <a:xfrm>
                  <a:off x="6388186" y="3723817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182" name="Oval 181">
                  <a:extLst>
                    <a:ext uri="{FF2B5EF4-FFF2-40B4-BE49-F238E27FC236}">
                      <a16:creationId xmlns:a16="http://schemas.microsoft.com/office/drawing/2014/main" id="{B284E356-DCE1-273A-5BED-31BA5DD89764}"/>
                    </a:ext>
                  </a:extLst>
                </p:cNvPr>
                <p:cNvSpPr/>
                <p:nvPr/>
              </p:nvSpPr>
              <p:spPr>
                <a:xfrm>
                  <a:off x="6786530" y="3723817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183" name="Oval 182">
                  <a:extLst>
                    <a:ext uri="{FF2B5EF4-FFF2-40B4-BE49-F238E27FC236}">
                      <a16:creationId xmlns:a16="http://schemas.microsoft.com/office/drawing/2014/main" id="{FBE92E43-4DE4-3ACE-71F5-B9E1C8DDD154}"/>
                    </a:ext>
                  </a:extLst>
                </p:cNvPr>
                <p:cNvSpPr/>
                <p:nvPr/>
              </p:nvSpPr>
              <p:spPr>
                <a:xfrm>
                  <a:off x="6786530" y="3310759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</p:grpSp>
          <p:grpSp>
            <p:nvGrpSpPr>
              <p:cNvPr id="170" name="Group 169">
                <a:extLst>
                  <a:ext uri="{FF2B5EF4-FFF2-40B4-BE49-F238E27FC236}">
                    <a16:creationId xmlns:a16="http://schemas.microsoft.com/office/drawing/2014/main" id="{ED1E1F1F-01CB-600D-242D-64F2DC692DCC}"/>
                  </a:ext>
                </a:extLst>
              </p:cNvPr>
              <p:cNvGrpSpPr/>
              <p:nvPr/>
            </p:nvGrpSpPr>
            <p:grpSpPr>
              <a:xfrm>
                <a:off x="436200" y="662387"/>
                <a:ext cx="529724" cy="532875"/>
                <a:chOff x="6388186" y="3310759"/>
                <a:chExt cx="719961" cy="734674"/>
              </a:xfrm>
              <a:grpFill/>
            </p:grpSpPr>
            <p:sp>
              <p:nvSpPr>
                <p:cNvPr id="176" name="Oval 175">
                  <a:extLst>
                    <a:ext uri="{FF2B5EF4-FFF2-40B4-BE49-F238E27FC236}">
                      <a16:creationId xmlns:a16="http://schemas.microsoft.com/office/drawing/2014/main" id="{FA2085B0-494C-6BAA-8083-897022A50505}"/>
                    </a:ext>
                  </a:extLst>
                </p:cNvPr>
                <p:cNvSpPr/>
                <p:nvPr/>
              </p:nvSpPr>
              <p:spPr>
                <a:xfrm>
                  <a:off x="6388187" y="3310759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177" name="Oval 176">
                  <a:extLst>
                    <a:ext uri="{FF2B5EF4-FFF2-40B4-BE49-F238E27FC236}">
                      <a16:creationId xmlns:a16="http://schemas.microsoft.com/office/drawing/2014/main" id="{C870075C-B649-47E8-1357-1983EEDCAFEB}"/>
                    </a:ext>
                  </a:extLst>
                </p:cNvPr>
                <p:cNvSpPr/>
                <p:nvPr/>
              </p:nvSpPr>
              <p:spPr>
                <a:xfrm>
                  <a:off x="6388186" y="3723817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178" name="Oval 177">
                  <a:extLst>
                    <a:ext uri="{FF2B5EF4-FFF2-40B4-BE49-F238E27FC236}">
                      <a16:creationId xmlns:a16="http://schemas.microsoft.com/office/drawing/2014/main" id="{7B1E3AF2-58FC-C92C-BF3A-3B2F79E65B3F}"/>
                    </a:ext>
                  </a:extLst>
                </p:cNvPr>
                <p:cNvSpPr/>
                <p:nvPr/>
              </p:nvSpPr>
              <p:spPr>
                <a:xfrm>
                  <a:off x="6786530" y="3723817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179" name="Oval 178">
                  <a:extLst>
                    <a:ext uri="{FF2B5EF4-FFF2-40B4-BE49-F238E27FC236}">
                      <a16:creationId xmlns:a16="http://schemas.microsoft.com/office/drawing/2014/main" id="{774CF958-37B3-D93A-0BE2-CC75A776936B}"/>
                    </a:ext>
                  </a:extLst>
                </p:cNvPr>
                <p:cNvSpPr/>
                <p:nvPr/>
              </p:nvSpPr>
              <p:spPr>
                <a:xfrm>
                  <a:off x="6786530" y="3310759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</p:grpSp>
          <p:grpSp>
            <p:nvGrpSpPr>
              <p:cNvPr id="171" name="Group 170">
                <a:extLst>
                  <a:ext uri="{FF2B5EF4-FFF2-40B4-BE49-F238E27FC236}">
                    <a16:creationId xmlns:a16="http://schemas.microsoft.com/office/drawing/2014/main" id="{FF46E07C-76E4-7FC9-53A2-009EBF4BAD88}"/>
                  </a:ext>
                </a:extLst>
              </p:cNvPr>
              <p:cNvGrpSpPr/>
              <p:nvPr/>
            </p:nvGrpSpPr>
            <p:grpSpPr>
              <a:xfrm>
                <a:off x="1016225" y="660026"/>
                <a:ext cx="529724" cy="532875"/>
                <a:chOff x="6388186" y="3310759"/>
                <a:chExt cx="719961" cy="734674"/>
              </a:xfrm>
              <a:grpFill/>
            </p:grpSpPr>
            <p:sp>
              <p:nvSpPr>
                <p:cNvPr id="172" name="Oval 171">
                  <a:extLst>
                    <a:ext uri="{FF2B5EF4-FFF2-40B4-BE49-F238E27FC236}">
                      <a16:creationId xmlns:a16="http://schemas.microsoft.com/office/drawing/2014/main" id="{6D77A23E-CBD6-B1A7-DF62-1D59D72393F8}"/>
                    </a:ext>
                  </a:extLst>
                </p:cNvPr>
                <p:cNvSpPr/>
                <p:nvPr/>
              </p:nvSpPr>
              <p:spPr>
                <a:xfrm>
                  <a:off x="6388187" y="3310759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173" name="Oval 172">
                  <a:extLst>
                    <a:ext uri="{FF2B5EF4-FFF2-40B4-BE49-F238E27FC236}">
                      <a16:creationId xmlns:a16="http://schemas.microsoft.com/office/drawing/2014/main" id="{FC2AE9DE-9848-3616-EAF6-39AD3E079B44}"/>
                    </a:ext>
                  </a:extLst>
                </p:cNvPr>
                <p:cNvSpPr/>
                <p:nvPr/>
              </p:nvSpPr>
              <p:spPr>
                <a:xfrm>
                  <a:off x="6388186" y="3723817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174" name="Oval 173">
                  <a:extLst>
                    <a:ext uri="{FF2B5EF4-FFF2-40B4-BE49-F238E27FC236}">
                      <a16:creationId xmlns:a16="http://schemas.microsoft.com/office/drawing/2014/main" id="{45DFBEA1-1045-FAFD-3470-AACF76E363C5}"/>
                    </a:ext>
                  </a:extLst>
                </p:cNvPr>
                <p:cNvSpPr/>
                <p:nvPr/>
              </p:nvSpPr>
              <p:spPr>
                <a:xfrm>
                  <a:off x="6786530" y="3723817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175" name="Oval 174">
                  <a:extLst>
                    <a:ext uri="{FF2B5EF4-FFF2-40B4-BE49-F238E27FC236}">
                      <a16:creationId xmlns:a16="http://schemas.microsoft.com/office/drawing/2014/main" id="{3F14DD18-318C-CAD7-7D42-14FE5810E91A}"/>
                    </a:ext>
                  </a:extLst>
                </p:cNvPr>
                <p:cNvSpPr/>
                <p:nvPr/>
              </p:nvSpPr>
              <p:spPr>
                <a:xfrm>
                  <a:off x="6786530" y="3310759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</p:grpSp>
        </p:grpSp>
        <p:grpSp>
          <p:nvGrpSpPr>
            <p:cNvPr id="98" name="Group 97">
              <a:extLst>
                <a:ext uri="{FF2B5EF4-FFF2-40B4-BE49-F238E27FC236}">
                  <a16:creationId xmlns:a16="http://schemas.microsoft.com/office/drawing/2014/main" id="{101580C8-90DE-9CE8-68E7-159E8D493B1F}"/>
                </a:ext>
              </a:extLst>
            </p:cNvPr>
            <p:cNvGrpSpPr/>
            <p:nvPr/>
          </p:nvGrpSpPr>
          <p:grpSpPr>
            <a:xfrm>
              <a:off x="436200" y="1247855"/>
              <a:ext cx="1120634" cy="1123064"/>
              <a:chOff x="425315" y="72198"/>
              <a:chExt cx="1120634" cy="1123064"/>
            </a:xfrm>
            <a:grpFill/>
          </p:grpSpPr>
          <p:grpSp>
            <p:nvGrpSpPr>
              <p:cNvPr id="148" name="Group 147">
                <a:extLst>
                  <a:ext uri="{FF2B5EF4-FFF2-40B4-BE49-F238E27FC236}">
                    <a16:creationId xmlns:a16="http://schemas.microsoft.com/office/drawing/2014/main" id="{817808BD-8173-3751-80AB-62B5E9C1F6E0}"/>
                  </a:ext>
                </a:extLst>
              </p:cNvPr>
              <p:cNvGrpSpPr/>
              <p:nvPr/>
            </p:nvGrpSpPr>
            <p:grpSpPr>
              <a:xfrm>
                <a:off x="425315" y="74559"/>
                <a:ext cx="529724" cy="532875"/>
                <a:chOff x="6388186" y="3310759"/>
                <a:chExt cx="719961" cy="734674"/>
              </a:xfrm>
              <a:grpFill/>
            </p:grpSpPr>
            <p:sp>
              <p:nvSpPr>
                <p:cNvPr id="164" name="Oval 163">
                  <a:extLst>
                    <a:ext uri="{FF2B5EF4-FFF2-40B4-BE49-F238E27FC236}">
                      <a16:creationId xmlns:a16="http://schemas.microsoft.com/office/drawing/2014/main" id="{2D388927-9428-9945-B62F-F644CAD19864}"/>
                    </a:ext>
                  </a:extLst>
                </p:cNvPr>
                <p:cNvSpPr/>
                <p:nvPr/>
              </p:nvSpPr>
              <p:spPr>
                <a:xfrm>
                  <a:off x="6388187" y="3310759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165" name="Oval 164">
                  <a:extLst>
                    <a:ext uri="{FF2B5EF4-FFF2-40B4-BE49-F238E27FC236}">
                      <a16:creationId xmlns:a16="http://schemas.microsoft.com/office/drawing/2014/main" id="{073C0A98-2766-9286-AACF-95FE1F4DB7F1}"/>
                    </a:ext>
                  </a:extLst>
                </p:cNvPr>
                <p:cNvSpPr/>
                <p:nvPr/>
              </p:nvSpPr>
              <p:spPr>
                <a:xfrm>
                  <a:off x="6388186" y="3723817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166" name="Oval 165">
                  <a:extLst>
                    <a:ext uri="{FF2B5EF4-FFF2-40B4-BE49-F238E27FC236}">
                      <a16:creationId xmlns:a16="http://schemas.microsoft.com/office/drawing/2014/main" id="{7B1626C1-45D8-476E-8CC0-C522AE615A44}"/>
                    </a:ext>
                  </a:extLst>
                </p:cNvPr>
                <p:cNvSpPr/>
                <p:nvPr/>
              </p:nvSpPr>
              <p:spPr>
                <a:xfrm>
                  <a:off x="6786530" y="3723817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167" name="Oval 166">
                  <a:extLst>
                    <a:ext uri="{FF2B5EF4-FFF2-40B4-BE49-F238E27FC236}">
                      <a16:creationId xmlns:a16="http://schemas.microsoft.com/office/drawing/2014/main" id="{18208AE1-59CC-D399-FA81-E96BA3850302}"/>
                    </a:ext>
                  </a:extLst>
                </p:cNvPr>
                <p:cNvSpPr/>
                <p:nvPr/>
              </p:nvSpPr>
              <p:spPr>
                <a:xfrm>
                  <a:off x="6786530" y="3310759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</p:grpSp>
          <p:grpSp>
            <p:nvGrpSpPr>
              <p:cNvPr id="149" name="Group 148">
                <a:extLst>
                  <a:ext uri="{FF2B5EF4-FFF2-40B4-BE49-F238E27FC236}">
                    <a16:creationId xmlns:a16="http://schemas.microsoft.com/office/drawing/2014/main" id="{A402072C-735E-49B1-D0CE-57AC880313DC}"/>
                  </a:ext>
                </a:extLst>
              </p:cNvPr>
              <p:cNvGrpSpPr/>
              <p:nvPr/>
            </p:nvGrpSpPr>
            <p:grpSpPr>
              <a:xfrm>
                <a:off x="1005340" y="72198"/>
                <a:ext cx="529724" cy="532875"/>
                <a:chOff x="6388186" y="3310759"/>
                <a:chExt cx="719961" cy="734674"/>
              </a:xfrm>
              <a:grpFill/>
            </p:grpSpPr>
            <p:sp>
              <p:nvSpPr>
                <p:cNvPr id="160" name="Oval 159">
                  <a:extLst>
                    <a:ext uri="{FF2B5EF4-FFF2-40B4-BE49-F238E27FC236}">
                      <a16:creationId xmlns:a16="http://schemas.microsoft.com/office/drawing/2014/main" id="{2EFDE3DC-9B62-0049-92E0-25763C6BD19E}"/>
                    </a:ext>
                  </a:extLst>
                </p:cNvPr>
                <p:cNvSpPr/>
                <p:nvPr/>
              </p:nvSpPr>
              <p:spPr>
                <a:xfrm>
                  <a:off x="6388187" y="3310759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161" name="Oval 160">
                  <a:extLst>
                    <a:ext uri="{FF2B5EF4-FFF2-40B4-BE49-F238E27FC236}">
                      <a16:creationId xmlns:a16="http://schemas.microsoft.com/office/drawing/2014/main" id="{48A38ABD-D7B6-6ECE-75FF-D28B4F3306D7}"/>
                    </a:ext>
                  </a:extLst>
                </p:cNvPr>
                <p:cNvSpPr/>
                <p:nvPr/>
              </p:nvSpPr>
              <p:spPr>
                <a:xfrm>
                  <a:off x="6388186" y="3723817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162" name="Oval 161">
                  <a:extLst>
                    <a:ext uri="{FF2B5EF4-FFF2-40B4-BE49-F238E27FC236}">
                      <a16:creationId xmlns:a16="http://schemas.microsoft.com/office/drawing/2014/main" id="{F44710D8-816D-88C2-0C98-038696F5317D}"/>
                    </a:ext>
                  </a:extLst>
                </p:cNvPr>
                <p:cNvSpPr/>
                <p:nvPr/>
              </p:nvSpPr>
              <p:spPr>
                <a:xfrm>
                  <a:off x="6786530" y="3723817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163" name="Oval 162">
                  <a:extLst>
                    <a:ext uri="{FF2B5EF4-FFF2-40B4-BE49-F238E27FC236}">
                      <a16:creationId xmlns:a16="http://schemas.microsoft.com/office/drawing/2014/main" id="{96AE6724-0285-4374-5C5F-F6DBAD6AA772}"/>
                    </a:ext>
                  </a:extLst>
                </p:cNvPr>
                <p:cNvSpPr/>
                <p:nvPr/>
              </p:nvSpPr>
              <p:spPr>
                <a:xfrm>
                  <a:off x="6786530" y="3310759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</p:grpSp>
          <p:grpSp>
            <p:nvGrpSpPr>
              <p:cNvPr id="150" name="Group 149">
                <a:extLst>
                  <a:ext uri="{FF2B5EF4-FFF2-40B4-BE49-F238E27FC236}">
                    <a16:creationId xmlns:a16="http://schemas.microsoft.com/office/drawing/2014/main" id="{5429A480-FC15-9336-EA81-C5CD9D333AD9}"/>
                  </a:ext>
                </a:extLst>
              </p:cNvPr>
              <p:cNvGrpSpPr/>
              <p:nvPr/>
            </p:nvGrpSpPr>
            <p:grpSpPr>
              <a:xfrm>
                <a:off x="436200" y="662387"/>
                <a:ext cx="529724" cy="532875"/>
                <a:chOff x="6388186" y="3310759"/>
                <a:chExt cx="719961" cy="734674"/>
              </a:xfrm>
              <a:grpFill/>
            </p:grpSpPr>
            <p:sp>
              <p:nvSpPr>
                <p:cNvPr id="156" name="Oval 155">
                  <a:extLst>
                    <a:ext uri="{FF2B5EF4-FFF2-40B4-BE49-F238E27FC236}">
                      <a16:creationId xmlns:a16="http://schemas.microsoft.com/office/drawing/2014/main" id="{5C6C1017-EB1A-7BF6-1B52-9BBF63C388FC}"/>
                    </a:ext>
                  </a:extLst>
                </p:cNvPr>
                <p:cNvSpPr/>
                <p:nvPr/>
              </p:nvSpPr>
              <p:spPr>
                <a:xfrm>
                  <a:off x="6388187" y="3310759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157" name="Oval 156">
                  <a:extLst>
                    <a:ext uri="{FF2B5EF4-FFF2-40B4-BE49-F238E27FC236}">
                      <a16:creationId xmlns:a16="http://schemas.microsoft.com/office/drawing/2014/main" id="{135606BF-A98A-5875-5E18-E68E00C28384}"/>
                    </a:ext>
                  </a:extLst>
                </p:cNvPr>
                <p:cNvSpPr/>
                <p:nvPr/>
              </p:nvSpPr>
              <p:spPr>
                <a:xfrm>
                  <a:off x="6388186" y="3723817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158" name="Oval 157">
                  <a:extLst>
                    <a:ext uri="{FF2B5EF4-FFF2-40B4-BE49-F238E27FC236}">
                      <a16:creationId xmlns:a16="http://schemas.microsoft.com/office/drawing/2014/main" id="{026A226E-9942-BFDC-B13C-FFF9E9113E9E}"/>
                    </a:ext>
                  </a:extLst>
                </p:cNvPr>
                <p:cNvSpPr/>
                <p:nvPr/>
              </p:nvSpPr>
              <p:spPr>
                <a:xfrm>
                  <a:off x="6786530" y="3723817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159" name="Oval 158">
                  <a:extLst>
                    <a:ext uri="{FF2B5EF4-FFF2-40B4-BE49-F238E27FC236}">
                      <a16:creationId xmlns:a16="http://schemas.microsoft.com/office/drawing/2014/main" id="{D9376CB0-777F-3997-C2BA-853CC4ABCF80}"/>
                    </a:ext>
                  </a:extLst>
                </p:cNvPr>
                <p:cNvSpPr/>
                <p:nvPr/>
              </p:nvSpPr>
              <p:spPr>
                <a:xfrm>
                  <a:off x="6786530" y="3310759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</p:grpSp>
          <p:grpSp>
            <p:nvGrpSpPr>
              <p:cNvPr id="151" name="Group 150">
                <a:extLst>
                  <a:ext uri="{FF2B5EF4-FFF2-40B4-BE49-F238E27FC236}">
                    <a16:creationId xmlns:a16="http://schemas.microsoft.com/office/drawing/2014/main" id="{9B4F7E75-CDF7-FFAA-6434-7C1C66319A02}"/>
                  </a:ext>
                </a:extLst>
              </p:cNvPr>
              <p:cNvGrpSpPr/>
              <p:nvPr/>
            </p:nvGrpSpPr>
            <p:grpSpPr>
              <a:xfrm>
                <a:off x="1016225" y="660026"/>
                <a:ext cx="529724" cy="532875"/>
                <a:chOff x="6388186" y="3310759"/>
                <a:chExt cx="719961" cy="734674"/>
              </a:xfrm>
              <a:grpFill/>
            </p:grpSpPr>
            <p:sp>
              <p:nvSpPr>
                <p:cNvPr id="152" name="Oval 151">
                  <a:extLst>
                    <a:ext uri="{FF2B5EF4-FFF2-40B4-BE49-F238E27FC236}">
                      <a16:creationId xmlns:a16="http://schemas.microsoft.com/office/drawing/2014/main" id="{C3A3ABFB-AE44-9376-D597-0576B36A44C0}"/>
                    </a:ext>
                  </a:extLst>
                </p:cNvPr>
                <p:cNvSpPr/>
                <p:nvPr/>
              </p:nvSpPr>
              <p:spPr>
                <a:xfrm>
                  <a:off x="6388187" y="3310759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153" name="Oval 152">
                  <a:extLst>
                    <a:ext uri="{FF2B5EF4-FFF2-40B4-BE49-F238E27FC236}">
                      <a16:creationId xmlns:a16="http://schemas.microsoft.com/office/drawing/2014/main" id="{E44BA868-3B9F-5EB5-4F21-9177A8871D1B}"/>
                    </a:ext>
                  </a:extLst>
                </p:cNvPr>
                <p:cNvSpPr/>
                <p:nvPr/>
              </p:nvSpPr>
              <p:spPr>
                <a:xfrm>
                  <a:off x="6388186" y="3723817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154" name="Oval 153">
                  <a:extLst>
                    <a:ext uri="{FF2B5EF4-FFF2-40B4-BE49-F238E27FC236}">
                      <a16:creationId xmlns:a16="http://schemas.microsoft.com/office/drawing/2014/main" id="{8FEAF0A5-A1CF-E6CF-8478-1E3915C351BC}"/>
                    </a:ext>
                  </a:extLst>
                </p:cNvPr>
                <p:cNvSpPr/>
                <p:nvPr/>
              </p:nvSpPr>
              <p:spPr>
                <a:xfrm>
                  <a:off x="6786530" y="3723817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155" name="Oval 154">
                  <a:extLst>
                    <a:ext uri="{FF2B5EF4-FFF2-40B4-BE49-F238E27FC236}">
                      <a16:creationId xmlns:a16="http://schemas.microsoft.com/office/drawing/2014/main" id="{26B0EBF3-C34C-C9B4-3A5F-7486B0938ED6}"/>
                    </a:ext>
                  </a:extLst>
                </p:cNvPr>
                <p:cNvSpPr/>
                <p:nvPr/>
              </p:nvSpPr>
              <p:spPr>
                <a:xfrm>
                  <a:off x="6786530" y="3310759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</p:grpSp>
        </p:grpSp>
        <p:grpSp>
          <p:nvGrpSpPr>
            <p:cNvPr id="99" name="Group 98">
              <a:extLst>
                <a:ext uri="{FF2B5EF4-FFF2-40B4-BE49-F238E27FC236}">
                  <a16:creationId xmlns:a16="http://schemas.microsoft.com/office/drawing/2014/main" id="{74BBD9E5-9AEB-465D-AEE6-EF3FCC49A551}"/>
                </a:ext>
              </a:extLst>
            </p:cNvPr>
            <p:cNvGrpSpPr/>
            <p:nvPr/>
          </p:nvGrpSpPr>
          <p:grpSpPr>
            <a:xfrm>
              <a:off x="436201" y="2412627"/>
              <a:ext cx="1120634" cy="1123064"/>
              <a:chOff x="425315" y="72198"/>
              <a:chExt cx="1120634" cy="1123064"/>
            </a:xfrm>
            <a:grpFill/>
          </p:grpSpPr>
          <p:grpSp>
            <p:nvGrpSpPr>
              <p:cNvPr id="128" name="Group 127">
                <a:extLst>
                  <a:ext uri="{FF2B5EF4-FFF2-40B4-BE49-F238E27FC236}">
                    <a16:creationId xmlns:a16="http://schemas.microsoft.com/office/drawing/2014/main" id="{4A297121-3CF6-9D9D-E6D3-3A4E303B11C7}"/>
                  </a:ext>
                </a:extLst>
              </p:cNvPr>
              <p:cNvGrpSpPr/>
              <p:nvPr/>
            </p:nvGrpSpPr>
            <p:grpSpPr>
              <a:xfrm>
                <a:off x="425315" y="74559"/>
                <a:ext cx="529724" cy="532875"/>
                <a:chOff x="6388186" y="3310759"/>
                <a:chExt cx="719961" cy="734674"/>
              </a:xfrm>
              <a:grpFill/>
            </p:grpSpPr>
            <p:sp>
              <p:nvSpPr>
                <p:cNvPr id="144" name="Oval 143">
                  <a:extLst>
                    <a:ext uri="{FF2B5EF4-FFF2-40B4-BE49-F238E27FC236}">
                      <a16:creationId xmlns:a16="http://schemas.microsoft.com/office/drawing/2014/main" id="{A6154D26-6535-342D-5FA8-E03A108412C6}"/>
                    </a:ext>
                  </a:extLst>
                </p:cNvPr>
                <p:cNvSpPr/>
                <p:nvPr/>
              </p:nvSpPr>
              <p:spPr>
                <a:xfrm>
                  <a:off x="6388187" y="3310759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145" name="Oval 144">
                  <a:extLst>
                    <a:ext uri="{FF2B5EF4-FFF2-40B4-BE49-F238E27FC236}">
                      <a16:creationId xmlns:a16="http://schemas.microsoft.com/office/drawing/2014/main" id="{42F96CA5-5746-F070-4459-1A42FAB1EB2F}"/>
                    </a:ext>
                  </a:extLst>
                </p:cNvPr>
                <p:cNvSpPr/>
                <p:nvPr/>
              </p:nvSpPr>
              <p:spPr>
                <a:xfrm>
                  <a:off x="6388186" y="3723817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146" name="Oval 145">
                  <a:extLst>
                    <a:ext uri="{FF2B5EF4-FFF2-40B4-BE49-F238E27FC236}">
                      <a16:creationId xmlns:a16="http://schemas.microsoft.com/office/drawing/2014/main" id="{CB8815B2-1BEF-222C-9F83-BDA886DF7942}"/>
                    </a:ext>
                  </a:extLst>
                </p:cNvPr>
                <p:cNvSpPr/>
                <p:nvPr/>
              </p:nvSpPr>
              <p:spPr>
                <a:xfrm>
                  <a:off x="6786530" y="3723817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147" name="Oval 146">
                  <a:extLst>
                    <a:ext uri="{FF2B5EF4-FFF2-40B4-BE49-F238E27FC236}">
                      <a16:creationId xmlns:a16="http://schemas.microsoft.com/office/drawing/2014/main" id="{47DE3365-A1AC-F126-F65D-B790DBD78F73}"/>
                    </a:ext>
                  </a:extLst>
                </p:cNvPr>
                <p:cNvSpPr/>
                <p:nvPr/>
              </p:nvSpPr>
              <p:spPr>
                <a:xfrm>
                  <a:off x="6786530" y="3310759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</p:grpSp>
          <p:grpSp>
            <p:nvGrpSpPr>
              <p:cNvPr id="129" name="Group 128">
                <a:extLst>
                  <a:ext uri="{FF2B5EF4-FFF2-40B4-BE49-F238E27FC236}">
                    <a16:creationId xmlns:a16="http://schemas.microsoft.com/office/drawing/2014/main" id="{F3E230E0-4C65-E67F-4F0A-A9C1E83CA500}"/>
                  </a:ext>
                </a:extLst>
              </p:cNvPr>
              <p:cNvGrpSpPr/>
              <p:nvPr/>
            </p:nvGrpSpPr>
            <p:grpSpPr>
              <a:xfrm>
                <a:off x="1005340" y="72198"/>
                <a:ext cx="529724" cy="532875"/>
                <a:chOff x="6388186" y="3310759"/>
                <a:chExt cx="719961" cy="734674"/>
              </a:xfrm>
              <a:grpFill/>
            </p:grpSpPr>
            <p:sp>
              <p:nvSpPr>
                <p:cNvPr id="140" name="Oval 139">
                  <a:extLst>
                    <a:ext uri="{FF2B5EF4-FFF2-40B4-BE49-F238E27FC236}">
                      <a16:creationId xmlns:a16="http://schemas.microsoft.com/office/drawing/2014/main" id="{FBB1CF1A-C00A-039C-846F-7B5E4203E063}"/>
                    </a:ext>
                  </a:extLst>
                </p:cNvPr>
                <p:cNvSpPr/>
                <p:nvPr/>
              </p:nvSpPr>
              <p:spPr>
                <a:xfrm>
                  <a:off x="6388187" y="3310759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141" name="Oval 140">
                  <a:extLst>
                    <a:ext uri="{FF2B5EF4-FFF2-40B4-BE49-F238E27FC236}">
                      <a16:creationId xmlns:a16="http://schemas.microsoft.com/office/drawing/2014/main" id="{C28DA159-D234-23D4-8D87-1958E78D9277}"/>
                    </a:ext>
                  </a:extLst>
                </p:cNvPr>
                <p:cNvSpPr/>
                <p:nvPr/>
              </p:nvSpPr>
              <p:spPr>
                <a:xfrm>
                  <a:off x="6388186" y="3723817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142" name="Oval 141">
                  <a:extLst>
                    <a:ext uri="{FF2B5EF4-FFF2-40B4-BE49-F238E27FC236}">
                      <a16:creationId xmlns:a16="http://schemas.microsoft.com/office/drawing/2014/main" id="{02837F77-4438-F512-1A9E-A3D8BDB954D1}"/>
                    </a:ext>
                  </a:extLst>
                </p:cNvPr>
                <p:cNvSpPr/>
                <p:nvPr/>
              </p:nvSpPr>
              <p:spPr>
                <a:xfrm>
                  <a:off x="6786530" y="3723817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143" name="Oval 142">
                  <a:extLst>
                    <a:ext uri="{FF2B5EF4-FFF2-40B4-BE49-F238E27FC236}">
                      <a16:creationId xmlns:a16="http://schemas.microsoft.com/office/drawing/2014/main" id="{C25EBDEC-2C61-4626-FE35-FA35C13E4C20}"/>
                    </a:ext>
                  </a:extLst>
                </p:cNvPr>
                <p:cNvSpPr/>
                <p:nvPr/>
              </p:nvSpPr>
              <p:spPr>
                <a:xfrm>
                  <a:off x="6786530" y="3310759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</p:grpSp>
          <p:grpSp>
            <p:nvGrpSpPr>
              <p:cNvPr id="130" name="Group 129">
                <a:extLst>
                  <a:ext uri="{FF2B5EF4-FFF2-40B4-BE49-F238E27FC236}">
                    <a16:creationId xmlns:a16="http://schemas.microsoft.com/office/drawing/2014/main" id="{CFF3757D-53C3-31CC-6F77-DA44B64737E3}"/>
                  </a:ext>
                </a:extLst>
              </p:cNvPr>
              <p:cNvGrpSpPr/>
              <p:nvPr/>
            </p:nvGrpSpPr>
            <p:grpSpPr>
              <a:xfrm>
                <a:off x="436200" y="662387"/>
                <a:ext cx="529724" cy="532875"/>
                <a:chOff x="6388186" y="3310759"/>
                <a:chExt cx="719961" cy="734674"/>
              </a:xfrm>
              <a:grpFill/>
            </p:grpSpPr>
            <p:sp>
              <p:nvSpPr>
                <p:cNvPr id="136" name="Oval 135">
                  <a:extLst>
                    <a:ext uri="{FF2B5EF4-FFF2-40B4-BE49-F238E27FC236}">
                      <a16:creationId xmlns:a16="http://schemas.microsoft.com/office/drawing/2014/main" id="{47518860-A48D-896E-DC1C-9A46C593D23A}"/>
                    </a:ext>
                  </a:extLst>
                </p:cNvPr>
                <p:cNvSpPr/>
                <p:nvPr/>
              </p:nvSpPr>
              <p:spPr>
                <a:xfrm>
                  <a:off x="6388187" y="3310759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137" name="Oval 136">
                  <a:extLst>
                    <a:ext uri="{FF2B5EF4-FFF2-40B4-BE49-F238E27FC236}">
                      <a16:creationId xmlns:a16="http://schemas.microsoft.com/office/drawing/2014/main" id="{FE47933E-96B2-939A-68F5-F5A65DC6AC93}"/>
                    </a:ext>
                  </a:extLst>
                </p:cNvPr>
                <p:cNvSpPr/>
                <p:nvPr/>
              </p:nvSpPr>
              <p:spPr>
                <a:xfrm>
                  <a:off x="6388186" y="3723817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138" name="Oval 137">
                  <a:extLst>
                    <a:ext uri="{FF2B5EF4-FFF2-40B4-BE49-F238E27FC236}">
                      <a16:creationId xmlns:a16="http://schemas.microsoft.com/office/drawing/2014/main" id="{CE7AFA8E-8289-18BD-E6ED-DC7F4B7E13B3}"/>
                    </a:ext>
                  </a:extLst>
                </p:cNvPr>
                <p:cNvSpPr/>
                <p:nvPr/>
              </p:nvSpPr>
              <p:spPr>
                <a:xfrm>
                  <a:off x="6786530" y="3723817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139" name="Oval 138">
                  <a:extLst>
                    <a:ext uri="{FF2B5EF4-FFF2-40B4-BE49-F238E27FC236}">
                      <a16:creationId xmlns:a16="http://schemas.microsoft.com/office/drawing/2014/main" id="{4D1DFB82-5AF8-D13D-CB33-1D26FDC39C83}"/>
                    </a:ext>
                  </a:extLst>
                </p:cNvPr>
                <p:cNvSpPr/>
                <p:nvPr/>
              </p:nvSpPr>
              <p:spPr>
                <a:xfrm>
                  <a:off x="6786530" y="3310759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</p:grpSp>
          <p:grpSp>
            <p:nvGrpSpPr>
              <p:cNvPr id="131" name="Group 130">
                <a:extLst>
                  <a:ext uri="{FF2B5EF4-FFF2-40B4-BE49-F238E27FC236}">
                    <a16:creationId xmlns:a16="http://schemas.microsoft.com/office/drawing/2014/main" id="{AFEF8F11-A957-DCC0-7078-E72C0192D06F}"/>
                  </a:ext>
                </a:extLst>
              </p:cNvPr>
              <p:cNvGrpSpPr/>
              <p:nvPr/>
            </p:nvGrpSpPr>
            <p:grpSpPr>
              <a:xfrm>
                <a:off x="1016225" y="660026"/>
                <a:ext cx="529724" cy="532875"/>
                <a:chOff x="6388186" y="3310759"/>
                <a:chExt cx="719961" cy="734674"/>
              </a:xfrm>
              <a:grpFill/>
            </p:grpSpPr>
            <p:sp>
              <p:nvSpPr>
                <p:cNvPr id="132" name="Oval 131">
                  <a:extLst>
                    <a:ext uri="{FF2B5EF4-FFF2-40B4-BE49-F238E27FC236}">
                      <a16:creationId xmlns:a16="http://schemas.microsoft.com/office/drawing/2014/main" id="{D5A2F0DF-89B8-48C5-C38B-0913B6B041C3}"/>
                    </a:ext>
                  </a:extLst>
                </p:cNvPr>
                <p:cNvSpPr/>
                <p:nvPr/>
              </p:nvSpPr>
              <p:spPr>
                <a:xfrm>
                  <a:off x="6388187" y="3310759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133" name="Oval 132">
                  <a:extLst>
                    <a:ext uri="{FF2B5EF4-FFF2-40B4-BE49-F238E27FC236}">
                      <a16:creationId xmlns:a16="http://schemas.microsoft.com/office/drawing/2014/main" id="{56CC10CF-CE20-34F4-D7EB-F5717D2A2BA4}"/>
                    </a:ext>
                  </a:extLst>
                </p:cNvPr>
                <p:cNvSpPr/>
                <p:nvPr/>
              </p:nvSpPr>
              <p:spPr>
                <a:xfrm>
                  <a:off x="6388186" y="3723817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134" name="Oval 133">
                  <a:extLst>
                    <a:ext uri="{FF2B5EF4-FFF2-40B4-BE49-F238E27FC236}">
                      <a16:creationId xmlns:a16="http://schemas.microsoft.com/office/drawing/2014/main" id="{2E6FCBA4-D474-CF5D-C27C-5FB283F45976}"/>
                    </a:ext>
                  </a:extLst>
                </p:cNvPr>
                <p:cNvSpPr/>
                <p:nvPr/>
              </p:nvSpPr>
              <p:spPr>
                <a:xfrm>
                  <a:off x="6786530" y="3723817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135" name="Oval 134">
                  <a:extLst>
                    <a:ext uri="{FF2B5EF4-FFF2-40B4-BE49-F238E27FC236}">
                      <a16:creationId xmlns:a16="http://schemas.microsoft.com/office/drawing/2014/main" id="{8EF8E6C1-A98B-055B-C460-8ADC5BC977A5}"/>
                    </a:ext>
                  </a:extLst>
                </p:cNvPr>
                <p:cNvSpPr/>
                <p:nvPr/>
              </p:nvSpPr>
              <p:spPr>
                <a:xfrm>
                  <a:off x="6786530" y="3310759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</p:grpSp>
        </p:grpSp>
        <p:grpSp>
          <p:nvGrpSpPr>
            <p:cNvPr id="100" name="Group 99">
              <a:extLst>
                <a:ext uri="{FF2B5EF4-FFF2-40B4-BE49-F238E27FC236}">
                  <a16:creationId xmlns:a16="http://schemas.microsoft.com/office/drawing/2014/main" id="{88C775E2-6717-CDFA-A071-13DB3E6D1D28}"/>
                </a:ext>
              </a:extLst>
            </p:cNvPr>
            <p:cNvGrpSpPr/>
            <p:nvPr/>
          </p:nvGrpSpPr>
          <p:grpSpPr>
            <a:xfrm>
              <a:off x="447086" y="3588284"/>
              <a:ext cx="1120634" cy="1123064"/>
              <a:chOff x="425315" y="72198"/>
              <a:chExt cx="1120634" cy="1123064"/>
            </a:xfrm>
            <a:grpFill/>
          </p:grpSpPr>
          <p:grpSp>
            <p:nvGrpSpPr>
              <p:cNvPr id="108" name="Group 107">
                <a:extLst>
                  <a:ext uri="{FF2B5EF4-FFF2-40B4-BE49-F238E27FC236}">
                    <a16:creationId xmlns:a16="http://schemas.microsoft.com/office/drawing/2014/main" id="{B01197C3-3C70-6CDB-2F4B-30F57BB01EC3}"/>
                  </a:ext>
                </a:extLst>
              </p:cNvPr>
              <p:cNvGrpSpPr/>
              <p:nvPr/>
            </p:nvGrpSpPr>
            <p:grpSpPr>
              <a:xfrm>
                <a:off x="425315" y="74559"/>
                <a:ext cx="529724" cy="532875"/>
                <a:chOff x="6388186" y="3310759"/>
                <a:chExt cx="719961" cy="734674"/>
              </a:xfrm>
              <a:grpFill/>
            </p:grpSpPr>
            <p:sp>
              <p:nvSpPr>
                <p:cNvPr id="124" name="Oval 123">
                  <a:extLst>
                    <a:ext uri="{FF2B5EF4-FFF2-40B4-BE49-F238E27FC236}">
                      <a16:creationId xmlns:a16="http://schemas.microsoft.com/office/drawing/2014/main" id="{0AC0EF17-A7D5-0437-8CE2-79F94550569C}"/>
                    </a:ext>
                  </a:extLst>
                </p:cNvPr>
                <p:cNvSpPr/>
                <p:nvPr/>
              </p:nvSpPr>
              <p:spPr>
                <a:xfrm>
                  <a:off x="6388187" y="3310759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125" name="Oval 124">
                  <a:extLst>
                    <a:ext uri="{FF2B5EF4-FFF2-40B4-BE49-F238E27FC236}">
                      <a16:creationId xmlns:a16="http://schemas.microsoft.com/office/drawing/2014/main" id="{A3743D4D-5F66-8740-ED31-22DDF2127D72}"/>
                    </a:ext>
                  </a:extLst>
                </p:cNvPr>
                <p:cNvSpPr/>
                <p:nvPr/>
              </p:nvSpPr>
              <p:spPr>
                <a:xfrm>
                  <a:off x="6388186" y="3723817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126" name="Oval 125">
                  <a:extLst>
                    <a:ext uri="{FF2B5EF4-FFF2-40B4-BE49-F238E27FC236}">
                      <a16:creationId xmlns:a16="http://schemas.microsoft.com/office/drawing/2014/main" id="{F472541A-0A54-BE0D-634E-349D68F8D06A}"/>
                    </a:ext>
                  </a:extLst>
                </p:cNvPr>
                <p:cNvSpPr/>
                <p:nvPr/>
              </p:nvSpPr>
              <p:spPr>
                <a:xfrm>
                  <a:off x="6786530" y="3723817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127" name="Oval 126">
                  <a:extLst>
                    <a:ext uri="{FF2B5EF4-FFF2-40B4-BE49-F238E27FC236}">
                      <a16:creationId xmlns:a16="http://schemas.microsoft.com/office/drawing/2014/main" id="{E767498A-D003-744D-A276-592D5C2B1484}"/>
                    </a:ext>
                  </a:extLst>
                </p:cNvPr>
                <p:cNvSpPr/>
                <p:nvPr/>
              </p:nvSpPr>
              <p:spPr>
                <a:xfrm>
                  <a:off x="6786530" y="3310759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</p:grpSp>
          <p:grpSp>
            <p:nvGrpSpPr>
              <p:cNvPr id="109" name="Group 108">
                <a:extLst>
                  <a:ext uri="{FF2B5EF4-FFF2-40B4-BE49-F238E27FC236}">
                    <a16:creationId xmlns:a16="http://schemas.microsoft.com/office/drawing/2014/main" id="{F37F6489-2C2F-6F47-59D6-7EF2965E4570}"/>
                  </a:ext>
                </a:extLst>
              </p:cNvPr>
              <p:cNvGrpSpPr/>
              <p:nvPr/>
            </p:nvGrpSpPr>
            <p:grpSpPr>
              <a:xfrm>
                <a:off x="1005340" y="72198"/>
                <a:ext cx="529724" cy="532875"/>
                <a:chOff x="6388186" y="3310759"/>
                <a:chExt cx="719961" cy="734674"/>
              </a:xfrm>
              <a:grpFill/>
            </p:grpSpPr>
            <p:sp>
              <p:nvSpPr>
                <p:cNvPr id="120" name="Oval 119">
                  <a:extLst>
                    <a:ext uri="{FF2B5EF4-FFF2-40B4-BE49-F238E27FC236}">
                      <a16:creationId xmlns:a16="http://schemas.microsoft.com/office/drawing/2014/main" id="{CCBB93F0-AEEE-373F-843D-E40838FF649A}"/>
                    </a:ext>
                  </a:extLst>
                </p:cNvPr>
                <p:cNvSpPr/>
                <p:nvPr/>
              </p:nvSpPr>
              <p:spPr>
                <a:xfrm>
                  <a:off x="6388187" y="3310759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121" name="Oval 120">
                  <a:extLst>
                    <a:ext uri="{FF2B5EF4-FFF2-40B4-BE49-F238E27FC236}">
                      <a16:creationId xmlns:a16="http://schemas.microsoft.com/office/drawing/2014/main" id="{343D3CFE-F5C8-66C0-EFA7-798445956BE4}"/>
                    </a:ext>
                  </a:extLst>
                </p:cNvPr>
                <p:cNvSpPr/>
                <p:nvPr/>
              </p:nvSpPr>
              <p:spPr>
                <a:xfrm>
                  <a:off x="6388186" y="3723817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122" name="Oval 121">
                  <a:extLst>
                    <a:ext uri="{FF2B5EF4-FFF2-40B4-BE49-F238E27FC236}">
                      <a16:creationId xmlns:a16="http://schemas.microsoft.com/office/drawing/2014/main" id="{4E79B86B-74E8-EEFA-8E0B-95A6D2AAA831}"/>
                    </a:ext>
                  </a:extLst>
                </p:cNvPr>
                <p:cNvSpPr/>
                <p:nvPr/>
              </p:nvSpPr>
              <p:spPr>
                <a:xfrm>
                  <a:off x="6786530" y="3723817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123" name="Oval 122">
                  <a:extLst>
                    <a:ext uri="{FF2B5EF4-FFF2-40B4-BE49-F238E27FC236}">
                      <a16:creationId xmlns:a16="http://schemas.microsoft.com/office/drawing/2014/main" id="{300C4116-AFFC-B64C-244F-C2785B9C5953}"/>
                    </a:ext>
                  </a:extLst>
                </p:cNvPr>
                <p:cNvSpPr/>
                <p:nvPr/>
              </p:nvSpPr>
              <p:spPr>
                <a:xfrm>
                  <a:off x="6786530" y="3310759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</p:grpSp>
          <p:grpSp>
            <p:nvGrpSpPr>
              <p:cNvPr id="110" name="Group 109">
                <a:extLst>
                  <a:ext uri="{FF2B5EF4-FFF2-40B4-BE49-F238E27FC236}">
                    <a16:creationId xmlns:a16="http://schemas.microsoft.com/office/drawing/2014/main" id="{0567FFE6-A383-A71B-8AB7-1C4E05360B79}"/>
                  </a:ext>
                </a:extLst>
              </p:cNvPr>
              <p:cNvGrpSpPr/>
              <p:nvPr/>
            </p:nvGrpSpPr>
            <p:grpSpPr>
              <a:xfrm>
                <a:off x="436200" y="662387"/>
                <a:ext cx="529724" cy="532875"/>
                <a:chOff x="6388186" y="3310759"/>
                <a:chExt cx="719961" cy="734674"/>
              </a:xfrm>
              <a:grpFill/>
            </p:grpSpPr>
            <p:sp>
              <p:nvSpPr>
                <p:cNvPr id="116" name="Oval 115">
                  <a:extLst>
                    <a:ext uri="{FF2B5EF4-FFF2-40B4-BE49-F238E27FC236}">
                      <a16:creationId xmlns:a16="http://schemas.microsoft.com/office/drawing/2014/main" id="{4FAFB83C-6E7A-5992-1211-13A71B0BD876}"/>
                    </a:ext>
                  </a:extLst>
                </p:cNvPr>
                <p:cNvSpPr/>
                <p:nvPr/>
              </p:nvSpPr>
              <p:spPr>
                <a:xfrm>
                  <a:off x="6388187" y="3310759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117" name="Oval 116">
                  <a:extLst>
                    <a:ext uri="{FF2B5EF4-FFF2-40B4-BE49-F238E27FC236}">
                      <a16:creationId xmlns:a16="http://schemas.microsoft.com/office/drawing/2014/main" id="{24C1A590-6CF0-7FF7-840C-97ED6D33FBDB}"/>
                    </a:ext>
                  </a:extLst>
                </p:cNvPr>
                <p:cNvSpPr/>
                <p:nvPr/>
              </p:nvSpPr>
              <p:spPr>
                <a:xfrm>
                  <a:off x="6388186" y="3723817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118" name="Oval 117">
                  <a:extLst>
                    <a:ext uri="{FF2B5EF4-FFF2-40B4-BE49-F238E27FC236}">
                      <a16:creationId xmlns:a16="http://schemas.microsoft.com/office/drawing/2014/main" id="{E7922ACA-DF5E-560D-39B8-F94A4F1F6B71}"/>
                    </a:ext>
                  </a:extLst>
                </p:cNvPr>
                <p:cNvSpPr/>
                <p:nvPr/>
              </p:nvSpPr>
              <p:spPr>
                <a:xfrm>
                  <a:off x="6786530" y="3723817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119" name="Oval 118">
                  <a:extLst>
                    <a:ext uri="{FF2B5EF4-FFF2-40B4-BE49-F238E27FC236}">
                      <a16:creationId xmlns:a16="http://schemas.microsoft.com/office/drawing/2014/main" id="{38FFD8ED-7450-333F-0D2B-2A482C93E147}"/>
                    </a:ext>
                  </a:extLst>
                </p:cNvPr>
                <p:cNvSpPr/>
                <p:nvPr/>
              </p:nvSpPr>
              <p:spPr>
                <a:xfrm>
                  <a:off x="6786530" y="3310759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</p:grpSp>
          <p:grpSp>
            <p:nvGrpSpPr>
              <p:cNvPr id="111" name="Group 110">
                <a:extLst>
                  <a:ext uri="{FF2B5EF4-FFF2-40B4-BE49-F238E27FC236}">
                    <a16:creationId xmlns:a16="http://schemas.microsoft.com/office/drawing/2014/main" id="{6F9069D8-2058-FBB7-D89B-ED86FC4CC0DB}"/>
                  </a:ext>
                </a:extLst>
              </p:cNvPr>
              <p:cNvGrpSpPr/>
              <p:nvPr/>
            </p:nvGrpSpPr>
            <p:grpSpPr>
              <a:xfrm>
                <a:off x="1016225" y="660026"/>
                <a:ext cx="529724" cy="532875"/>
                <a:chOff x="6388186" y="3310759"/>
                <a:chExt cx="719961" cy="734674"/>
              </a:xfrm>
              <a:grpFill/>
            </p:grpSpPr>
            <p:sp>
              <p:nvSpPr>
                <p:cNvPr id="112" name="Oval 111">
                  <a:extLst>
                    <a:ext uri="{FF2B5EF4-FFF2-40B4-BE49-F238E27FC236}">
                      <a16:creationId xmlns:a16="http://schemas.microsoft.com/office/drawing/2014/main" id="{54885E74-B27C-5EE3-2F86-CD334CD02A69}"/>
                    </a:ext>
                  </a:extLst>
                </p:cNvPr>
                <p:cNvSpPr/>
                <p:nvPr/>
              </p:nvSpPr>
              <p:spPr>
                <a:xfrm>
                  <a:off x="6388187" y="3310759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113" name="Oval 112">
                  <a:extLst>
                    <a:ext uri="{FF2B5EF4-FFF2-40B4-BE49-F238E27FC236}">
                      <a16:creationId xmlns:a16="http://schemas.microsoft.com/office/drawing/2014/main" id="{8F91EFA5-763D-8599-E349-B8A99F496F45}"/>
                    </a:ext>
                  </a:extLst>
                </p:cNvPr>
                <p:cNvSpPr/>
                <p:nvPr/>
              </p:nvSpPr>
              <p:spPr>
                <a:xfrm>
                  <a:off x="6388186" y="3723817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114" name="Oval 113">
                  <a:extLst>
                    <a:ext uri="{FF2B5EF4-FFF2-40B4-BE49-F238E27FC236}">
                      <a16:creationId xmlns:a16="http://schemas.microsoft.com/office/drawing/2014/main" id="{34F95B85-3DDE-6C6F-C486-688DB602DC0F}"/>
                    </a:ext>
                  </a:extLst>
                </p:cNvPr>
                <p:cNvSpPr/>
                <p:nvPr/>
              </p:nvSpPr>
              <p:spPr>
                <a:xfrm>
                  <a:off x="6786530" y="3723817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115" name="Oval 114">
                  <a:extLst>
                    <a:ext uri="{FF2B5EF4-FFF2-40B4-BE49-F238E27FC236}">
                      <a16:creationId xmlns:a16="http://schemas.microsoft.com/office/drawing/2014/main" id="{35FB63F3-1681-5253-AFA2-841E8CA05E55}"/>
                    </a:ext>
                  </a:extLst>
                </p:cNvPr>
                <p:cNvSpPr/>
                <p:nvPr/>
              </p:nvSpPr>
              <p:spPr>
                <a:xfrm>
                  <a:off x="6786530" y="3310759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</p:grpSp>
        </p:grpSp>
        <p:grpSp>
          <p:nvGrpSpPr>
            <p:cNvPr id="101" name="Group 100">
              <a:extLst>
                <a:ext uri="{FF2B5EF4-FFF2-40B4-BE49-F238E27FC236}">
                  <a16:creationId xmlns:a16="http://schemas.microsoft.com/office/drawing/2014/main" id="{08E1F5CC-4D9E-DBAF-529B-885FED630B08}"/>
                </a:ext>
              </a:extLst>
            </p:cNvPr>
            <p:cNvGrpSpPr/>
            <p:nvPr/>
          </p:nvGrpSpPr>
          <p:grpSpPr>
            <a:xfrm>
              <a:off x="447075" y="4763939"/>
              <a:ext cx="1109747" cy="235636"/>
              <a:chOff x="425304" y="72197"/>
              <a:chExt cx="1109747" cy="235636"/>
            </a:xfrm>
            <a:grpFill/>
          </p:grpSpPr>
          <p:grpSp>
            <p:nvGrpSpPr>
              <p:cNvPr id="102" name="Group 101">
                <a:extLst>
                  <a:ext uri="{FF2B5EF4-FFF2-40B4-BE49-F238E27FC236}">
                    <a16:creationId xmlns:a16="http://schemas.microsoft.com/office/drawing/2014/main" id="{5C940191-B52F-5B1E-4561-3A309A636BDB}"/>
                  </a:ext>
                </a:extLst>
              </p:cNvPr>
              <p:cNvGrpSpPr/>
              <p:nvPr/>
            </p:nvGrpSpPr>
            <p:grpSpPr>
              <a:xfrm>
                <a:off x="425304" y="74558"/>
                <a:ext cx="529722" cy="233275"/>
                <a:chOff x="6388187" y="3310759"/>
                <a:chExt cx="719960" cy="321616"/>
              </a:xfrm>
              <a:grpFill/>
            </p:grpSpPr>
            <p:sp>
              <p:nvSpPr>
                <p:cNvPr id="106" name="Oval 105">
                  <a:extLst>
                    <a:ext uri="{FF2B5EF4-FFF2-40B4-BE49-F238E27FC236}">
                      <a16:creationId xmlns:a16="http://schemas.microsoft.com/office/drawing/2014/main" id="{53B1E8F4-1275-4038-45E1-24356900214B}"/>
                    </a:ext>
                  </a:extLst>
                </p:cNvPr>
                <p:cNvSpPr/>
                <p:nvPr/>
              </p:nvSpPr>
              <p:spPr>
                <a:xfrm>
                  <a:off x="6388187" y="3310759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107" name="Oval 106">
                  <a:extLst>
                    <a:ext uri="{FF2B5EF4-FFF2-40B4-BE49-F238E27FC236}">
                      <a16:creationId xmlns:a16="http://schemas.microsoft.com/office/drawing/2014/main" id="{EFA97F4B-F309-8A7E-B027-0481BCBE8AEC}"/>
                    </a:ext>
                  </a:extLst>
                </p:cNvPr>
                <p:cNvSpPr/>
                <p:nvPr/>
              </p:nvSpPr>
              <p:spPr>
                <a:xfrm>
                  <a:off x="6786530" y="3310759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</p:grpSp>
          <p:grpSp>
            <p:nvGrpSpPr>
              <p:cNvPr id="103" name="Group 102">
                <a:extLst>
                  <a:ext uri="{FF2B5EF4-FFF2-40B4-BE49-F238E27FC236}">
                    <a16:creationId xmlns:a16="http://schemas.microsoft.com/office/drawing/2014/main" id="{41E56756-DB38-41CE-5330-96155D920A23}"/>
                  </a:ext>
                </a:extLst>
              </p:cNvPr>
              <p:cNvGrpSpPr/>
              <p:nvPr/>
            </p:nvGrpSpPr>
            <p:grpSpPr>
              <a:xfrm>
                <a:off x="1005329" y="72197"/>
                <a:ext cx="529722" cy="233275"/>
                <a:chOff x="6388187" y="3310759"/>
                <a:chExt cx="719960" cy="321616"/>
              </a:xfrm>
              <a:grpFill/>
            </p:grpSpPr>
            <p:sp>
              <p:nvSpPr>
                <p:cNvPr id="104" name="Oval 103">
                  <a:extLst>
                    <a:ext uri="{FF2B5EF4-FFF2-40B4-BE49-F238E27FC236}">
                      <a16:creationId xmlns:a16="http://schemas.microsoft.com/office/drawing/2014/main" id="{C9959EC0-FADA-F911-4D44-98E3729E9ABC}"/>
                    </a:ext>
                  </a:extLst>
                </p:cNvPr>
                <p:cNvSpPr/>
                <p:nvPr/>
              </p:nvSpPr>
              <p:spPr>
                <a:xfrm>
                  <a:off x="6388187" y="3310759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105" name="Oval 104">
                  <a:extLst>
                    <a:ext uri="{FF2B5EF4-FFF2-40B4-BE49-F238E27FC236}">
                      <a16:creationId xmlns:a16="http://schemas.microsoft.com/office/drawing/2014/main" id="{3E7B2791-B2D4-DF7C-6036-E94F72C48342}"/>
                    </a:ext>
                  </a:extLst>
                </p:cNvPr>
                <p:cNvSpPr/>
                <p:nvPr/>
              </p:nvSpPr>
              <p:spPr>
                <a:xfrm>
                  <a:off x="6786530" y="3310759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2293588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81AC4A-A6E8-443C-908E-64160C86819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D425A88-E0E6-4648-9FA1-AB03F39C8D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7"/>
            <a:ext cx="6858000" cy="165576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E306BF-35F4-474A-875A-60277AAD4A9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b="0" i="0"/>
            </a:lvl1pPr>
          </a:lstStyle>
          <a:p>
            <a:fld id="{8F718E4B-D7BC-4518-919D-7A152F2E9155}" type="datetimeFigureOut">
              <a:rPr lang="en-US" smtClean="0"/>
              <a:pPr/>
              <a:t>6/3/2025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F78312-2A85-484F-8857-96821D1E08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 b="0" i="0"/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B1E001-E720-44AB-9DF1-0B91377FB7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/>
            </a:lvl1pPr>
          </a:lstStyle>
          <a:p>
            <a:fld id="{02DB446F-D91F-4917-BD6C-386E448238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852627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F60F41-C565-4B93-A3E4-95359E49B3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745F1E-1843-429B-9089-CBE4CA1BDF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D24188C-3E82-4E16-8F76-F9BBDE42E8F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b="0" i="0"/>
            </a:lvl1pPr>
          </a:lstStyle>
          <a:p>
            <a:fld id="{8F718E4B-D7BC-4518-919D-7A152F2E9155}" type="datetimeFigureOut">
              <a:rPr lang="en-US" smtClean="0"/>
              <a:pPr/>
              <a:t>6/3/2025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D44C61-16AC-4CF5-81B1-E4CC8EF8B0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 b="0" i="0"/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4FF849-F4DE-4948-A6BB-327D0B40C0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/>
            </a:lvl1pPr>
          </a:lstStyle>
          <a:p>
            <a:fld id="{02DB446F-D91F-4917-BD6C-386E448238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473421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99CA00-3385-4ED7-8031-8FF69D1C4D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40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44AD6C7-95F7-4C1A-BC0E-38544341E6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16482E-E37F-4971-876C-A25F0852F12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b="0" i="0"/>
            </a:lvl1pPr>
          </a:lstStyle>
          <a:p>
            <a:fld id="{8F718E4B-D7BC-4518-919D-7A152F2E9155}" type="datetimeFigureOut">
              <a:rPr lang="en-US" smtClean="0"/>
              <a:pPr/>
              <a:t>6/3/2025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59E2ED-B499-4856-BE26-79D504FE23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 b="0" i="0"/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6EB3E0-ED98-47F9-91BF-74748DDB8C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/>
            </a:lvl1pPr>
          </a:lstStyle>
          <a:p>
            <a:fld id="{02DB446F-D91F-4917-BD6C-386E448238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6426466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37EED4-6F99-47DA-BF52-1F8BFDA990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B4461A-CE55-4210-A0E6-F26690AD397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23FCCC8-5C8B-4FFC-8F2A-90C3159AEF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A85ED64-389F-45D7-8D2A-9CF573BF265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b="0" i="0"/>
            </a:lvl1pPr>
          </a:lstStyle>
          <a:p>
            <a:fld id="{8F718E4B-D7BC-4518-919D-7A152F2E9155}" type="datetimeFigureOut">
              <a:rPr lang="en-US" smtClean="0"/>
              <a:pPr/>
              <a:t>6/3/2025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4E99395-0A18-4AD9-B70E-568FAE8FFA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 b="0" i="0"/>
            </a:lvl1pPr>
          </a:lstStyle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50A643B-D96A-4C44-8511-D151BA9F58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/>
            </a:lvl1pPr>
          </a:lstStyle>
          <a:p>
            <a:fld id="{02DB446F-D91F-4917-BD6C-386E448238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055559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716BFF-F0E0-491D-9725-F1F2835818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ADE0669-AE90-44A1-884C-FE382E9EF3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D90B8D8-061A-4887-8B42-26B0034F78F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9C24CC7-E157-4D08-8F89-FED47460EFB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1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3422368-0034-4A0C-9629-BDBAF20078F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1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8C4D5FA-4F4B-47D7-A93C-1903E74CB2C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b="0" i="0"/>
            </a:lvl1pPr>
          </a:lstStyle>
          <a:p>
            <a:fld id="{8F718E4B-D7BC-4518-919D-7A152F2E9155}" type="datetimeFigureOut">
              <a:rPr lang="en-US" smtClean="0"/>
              <a:pPr/>
              <a:t>6/3/2025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381EF22-39C8-45FA-8951-948AEC5797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 b="0" i="0"/>
            </a:lvl1pPr>
          </a:lstStyle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A238B97-A5B9-45B3-8487-4EF931F4AF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/>
            </a:lvl1pPr>
          </a:lstStyle>
          <a:p>
            <a:fld id="{02DB446F-D91F-4917-BD6C-386E448238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757059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4F3045-4081-478A-B8F4-7F6DC1D0A2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AF1B7CE-D998-4633-B95A-98F0FC7B3A1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b="0" i="0"/>
            </a:lvl1pPr>
          </a:lstStyle>
          <a:p>
            <a:fld id="{8F718E4B-D7BC-4518-919D-7A152F2E9155}" type="datetimeFigureOut">
              <a:rPr lang="en-US" smtClean="0"/>
              <a:pPr/>
              <a:t>6/3/2025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343CD33-59C0-4348-8485-C155318A74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 b="0" i="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9791F21-E875-4137-8D6D-AABFE58574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/>
            </a:lvl1pPr>
          </a:lstStyle>
          <a:p>
            <a:fld id="{02DB446F-D91F-4917-BD6C-386E448238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7603946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064EAF9-91EA-4EB3-8B7E-B753A1DE6FE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b="0" i="0"/>
            </a:lvl1pPr>
          </a:lstStyle>
          <a:p>
            <a:fld id="{8F718E4B-D7BC-4518-919D-7A152F2E9155}" type="datetimeFigureOut">
              <a:rPr lang="en-US" smtClean="0"/>
              <a:pPr/>
              <a:t>6/3/2025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9732430-2F5D-4C2B-8657-D9A8E01242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 b="0" i="0"/>
            </a:lvl1pPr>
          </a:lstStyle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5A595EE-3132-4809-89F9-E87D44DCCF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/>
            </a:lvl1pPr>
          </a:lstStyle>
          <a:p>
            <a:fld id="{02DB446F-D91F-4917-BD6C-386E448238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24415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2B8D1-2EE6-4D2B-92E3-26C287898C7E}" type="datetimeFigureOut">
              <a:rPr lang="en-US" smtClean="0"/>
              <a:t>6/3/2025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6E7E-896E-4FA5-B572-569619D81C8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269380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263F12-D766-46C1-A3CA-A8E9F68E69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694941-513C-4D02-BA9C-327E8EC374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FC7D3CC-A16F-4523-845C-A2D699A314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1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53F1B47-6329-4645-9E9E-EC706026DFC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b="0" i="0"/>
            </a:lvl1pPr>
          </a:lstStyle>
          <a:p>
            <a:fld id="{8F718E4B-D7BC-4518-919D-7A152F2E9155}" type="datetimeFigureOut">
              <a:rPr lang="en-US" smtClean="0"/>
              <a:pPr/>
              <a:t>6/3/2025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7BCE15D-3887-4DE8-8725-892168B5A2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 b="0" i="0"/>
            </a:lvl1pPr>
          </a:lstStyle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535AF20-A714-4006-B24A-999C231DC6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/>
            </a:lvl1pPr>
          </a:lstStyle>
          <a:p>
            <a:fld id="{02DB446F-D91F-4917-BD6C-386E448238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6088804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509712-AA68-4738-BC57-716195C5BD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529B230-291E-4E2E-BD40-79C8FFDDC64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4BA4FCE-5416-4F65-9EF5-778FB349B6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1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2B7BDF1-0FD4-40C6-893E-C3CBBD3CAFE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b="0" i="0"/>
            </a:lvl1pPr>
          </a:lstStyle>
          <a:p>
            <a:fld id="{8F718E4B-D7BC-4518-919D-7A152F2E9155}" type="datetimeFigureOut">
              <a:rPr lang="en-US" smtClean="0"/>
              <a:pPr/>
              <a:t>6/3/2025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790D352-C67B-4D8C-AB95-FCA1D226FB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 b="0" i="0"/>
            </a:lvl1pPr>
          </a:lstStyle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96365C6-3F66-41FD-8C47-B7ECB1794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/>
            </a:lvl1pPr>
          </a:lstStyle>
          <a:p>
            <a:fld id="{02DB446F-D91F-4917-BD6C-386E448238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2700048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6DA676-F7CF-4350-B050-FA0D936C0C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CFAAE8D-BCEB-468F-8F18-0FF518A923B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25C1EB-D011-49F8-8778-E339F6514AF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b="0" i="0"/>
            </a:lvl1pPr>
          </a:lstStyle>
          <a:p>
            <a:fld id="{8F718E4B-D7BC-4518-919D-7A152F2E9155}" type="datetimeFigureOut">
              <a:rPr lang="en-US" smtClean="0"/>
              <a:pPr/>
              <a:t>6/3/2025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8D07C1-FA88-4554-8D80-77FCF61D67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 b="0" i="0"/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18923F8-0451-47F3-9D7E-AD1A2B4C56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/>
            </a:lvl1pPr>
          </a:lstStyle>
          <a:p>
            <a:fld id="{02DB446F-D91F-4917-BD6C-386E448238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6780520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829E70D-E1A8-42CC-9906-D20551BE665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6" y="365126"/>
            <a:ext cx="1971675" cy="581183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78AF9DF-54A9-4A09-A16C-0EBC15D1478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1" y="365126"/>
            <a:ext cx="5800725" cy="581183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14C6ED-78BF-470E-A9CB-210E6470130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b="0" i="0"/>
            </a:lvl1pPr>
          </a:lstStyle>
          <a:p>
            <a:fld id="{8F718E4B-D7BC-4518-919D-7A152F2E9155}" type="datetimeFigureOut">
              <a:rPr lang="en-US" smtClean="0"/>
              <a:pPr/>
              <a:t>6/3/2025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4E951B-D499-42DF-8AEF-E21E8ADD20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 b="0" i="0"/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662864-B4AA-4F1B-B260-3DCCB3EECF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/>
            </a:lvl1pPr>
          </a:lstStyle>
          <a:p>
            <a:fld id="{02DB446F-D91F-4917-BD6C-386E448238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6402127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3 1 1">
  <p:cSld name="Blank 3 1 1"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42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venir Next LT Pro" panose="020B0504020202020204" pitchFamily="34" charset="77"/>
                <a:ea typeface="Avenir Next LT Pro" panose="020B0504020202020204" pitchFamily="34" charset="77"/>
                <a:cs typeface="Avenir Next LT Pro" panose="020B0504020202020204" pitchFamily="34" charset="77"/>
                <a:sym typeface="Montserrat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sp>
        <p:nvSpPr>
          <p:cNvPr id="145" name="Google Shape;145;p42"/>
          <p:cNvSpPr txBox="1">
            <a:spLocks noGrp="1"/>
          </p:cNvSpPr>
          <p:nvPr>
            <p:ph type="title"/>
          </p:nvPr>
        </p:nvSpPr>
        <p:spPr>
          <a:xfrm>
            <a:off x="201325" y="2576400"/>
            <a:ext cx="2638800" cy="150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400" b="0" i="0">
                <a:solidFill>
                  <a:srgbClr val="4D4D4E"/>
                </a:solidFill>
                <a:latin typeface="Avenir Next LT Pro" panose="020B0504020202020204" pitchFamily="34" charset="77"/>
                <a:ea typeface="Avenir Next LT Pro" panose="020B0504020202020204" pitchFamily="34" charset="77"/>
                <a:cs typeface="Avenir Next LT Pro" panose="020B0504020202020204" pitchFamily="34" charset="77"/>
                <a:sym typeface="Montserrat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400"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400"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400"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400"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400"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400"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400"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400"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543735843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Custom Layout 4" preserve="1">
  <p:cSld name="Custom Layout 4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FD140B6-AD2C-4314-0F90-14E136BEC7B4}"/>
              </a:ext>
            </a:extLst>
          </p:cNvPr>
          <p:cNvSpPr/>
          <p:nvPr userDrawn="1"/>
        </p:nvSpPr>
        <p:spPr>
          <a:xfrm>
            <a:off x="0" y="0"/>
            <a:ext cx="9144000" cy="1050224"/>
          </a:xfrm>
          <a:prstGeom prst="rect">
            <a:avLst/>
          </a:prstGeom>
          <a:solidFill>
            <a:srgbClr val="03045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0" i="0">
                <a:latin typeface="Avenir Next LT Pro" panose="020B0504020202020204" pitchFamily="34" charset="77"/>
              </a:rPr>
              <a:t> </a:t>
            </a:r>
          </a:p>
        </p:txBody>
      </p:sp>
      <p:pic>
        <p:nvPicPr>
          <p:cNvPr id="3" name="Picture 2" descr="A black and white logo&#10;&#10;Description automatically generated">
            <a:extLst>
              <a:ext uri="{FF2B5EF4-FFF2-40B4-BE49-F238E27FC236}">
                <a16:creationId xmlns:a16="http://schemas.microsoft.com/office/drawing/2014/main" id="{604B077F-1BF8-318E-BF9A-F7110051740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109992" y="131168"/>
            <a:ext cx="959667" cy="787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442624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Custom Layout 4" preserve="1">
  <p:cSld name="1_Custom Layout 4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4FE9CC7-3003-F05B-39EE-F0E2B2E24803}"/>
              </a:ext>
            </a:extLst>
          </p:cNvPr>
          <p:cNvSpPr/>
          <p:nvPr userDrawn="1"/>
        </p:nvSpPr>
        <p:spPr>
          <a:xfrm>
            <a:off x="0" y="-1"/>
            <a:ext cx="9144000" cy="1050224"/>
          </a:xfrm>
          <a:prstGeom prst="rect">
            <a:avLst/>
          </a:prstGeom>
          <a:solidFill>
            <a:srgbClr val="82C3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0" i="0">
                <a:latin typeface="Avenir Next LT Pro" panose="020B0504020202020204" pitchFamily="34" charset="77"/>
              </a:rPr>
              <a:t> </a:t>
            </a:r>
          </a:p>
        </p:txBody>
      </p:sp>
      <p:pic>
        <p:nvPicPr>
          <p:cNvPr id="3" name="Picture 2" descr="A black and white logo&#10;&#10;Description automatically generated">
            <a:extLst>
              <a:ext uri="{FF2B5EF4-FFF2-40B4-BE49-F238E27FC236}">
                <a16:creationId xmlns:a16="http://schemas.microsoft.com/office/drawing/2014/main" id="{AB1F6A8F-9829-A688-9C0E-920852AFD8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109992" y="131168"/>
            <a:ext cx="959667" cy="787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8195888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Custom Layout 4" preserve="1">
  <p:cSld name="1_Custom Layout 4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B0A0D18-1513-8EA7-B3FF-9DEA1BB304D8}"/>
              </a:ext>
            </a:extLst>
          </p:cNvPr>
          <p:cNvSpPr/>
          <p:nvPr userDrawn="1"/>
        </p:nvSpPr>
        <p:spPr>
          <a:xfrm>
            <a:off x="0" y="-1"/>
            <a:ext cx="9144000" cy="1050224"/>
          </a:xfrm>
          <a:prstGeom prst="rect">
            <a:avLst/>
          </a:prstGeom>
          <a:solidFill>
            <a:srgbClr val="52B5C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0" i="0">
                <a:latin typeface="Avenir Next LT Pro" panose="020B0504020202020204" pitchFamily="34" charset="77"/>
              </a:rPr>
              <a:t> </a:t>
            </a:r>
          </a:p>
        </p:txBody>
      </p:sp>
      <p:pic>
        <p:nvPicPr>
          <p:cNvPr id="3" name="Picture 2" descr="A black and white logo&#10;&#10;Description automatically generated">
            <a:extLst>
              <a:ext uri="{FF2B5EF4-FFF2-40B4-BE49-F238E27FC236}">
                <a16:creationId xmlns:a16="http://schemas.microsoft.com/office/drawing/2014/main" id="{F4CD1691-3E39-0646-9A8E-4AD234BD9A0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109992" y="131168"/>
            <a:ext cx="959667" cy="787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498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Custom Layout 4" preserve="1">
  <p:cSld name="1_Custom Layout 4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B0A0D18-1513-8EA7-B3FF-9DEA1BB304D8}"/>
              </a:ext>
            </a:extLst>
          </p:cNvPr>
          <p:cNvSpPr/>
          <p:nvPr userDrawn="1"/>
        </p:nvSpPr>
        <p:spPr>
          <a:xfrm>
            <a:off x="0" y="-1"/>
            <a:ext cx="9144000" cy="1050224"/>
          </a:xfrm>
          <a:prstGeom prst="rect">
            <a:avLst/>
          </a:prstGeom>
          <a:solidFill>
            <a:srgbClr val="F2664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0" i="0">
                <a:latin typeface="Avenir Next LT Pro" panose="020B0504020202020204" pitchFamily="34" charset="77"/>
              </a:rPr>
              <a:t> </a:t>
            </a:r>
          </a:p>
        </p:txBody>
      </p:sp>
      <p:pic>
        <p:nvPicPr>
          <p:cNvPr id="3" name="Picture 2" descr="A black and white logo&#10;&#10;Description automatically generated">
            <a:extLst>
              <a:ext uri="{FF2B5EF4-FFF2-40B4-BE49-F238E27FC236}">
                <a16:creationId xmlns:a16="http://schemas.microsoft.com/office/drawing/2014/main" id="{F4CD1691-3E39-0646-9A8E-4AD234BD9A0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109992" y="131168"/>
            <a:ext cx="959667" cy="787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4642723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Custom Layout 9" preserve="1">
  <p:cSld name="Custom Layout 9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53253E8-95C1-CF02-91F7-E69F6AE03892}"/>
              </a:ext>
            </a:extLst>
          </p:cNvPr>
          <p:cNvSpPr/>
          <p:nvPr userDrawn="1"/>
        </p:nvSpPr>
        <p:spPr>
          <a:xfrm>
            <a:off x="1" y="0"/>
            <a:ext cx="9144000" cy="6858000"/>
          </a:xfrm>
          <a:prstGeom prst="rect">
            <a:avLst/>
          </a:prstGeom>
          <a:solidFill>
            <a:srgbClr val="0D9A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Next LT Pro" panose="020B0504020202020204" pitchFamily="34" charset="77"/>
              <a:ea typeface="+mn-ea"/>
              <a:cs typeface="+mn-cs"/>
              <a:sym typeface="Arial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FBFE7963-CA90-D7A4-4DA5-37F68249674D}"/>
              </a:ext>
            </a:extLst>
          </p:cNvPr>
          <p:cNvGrpSpPr/>
          <p:nvPr userDrawn="1"/>
        </p:nvGrpSpPr>
        <p:grpSpPr>
          <a:xfrm rot="5400000">
            <a:off x="-3542300" y="2462382"/>
            <a:ext cx="8065172" cy="1933234"/>
            <a:chOff x="51884" y="4057649"/>
            <a:chExt cx="8761983" cy="2800347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18546020-DC18-31F7-615E-E2D360565C4C}"/>
                </a:ext>
              </a:extLst>
            </p:cNvPr>
            <p:cNvSpPr/>
            <p:nvPr/>
          </p:nvSpPr>
          <p:spPr>
            <a:xfrm>
              <a:off x="6013520" y="4057649"/>
              <a:ext cx="2800347" cy="2800347"/>
            </a:xfrm>
            <a:prstGeom prst="ellipse">
              <a:avLst/>
            </a:prstGeom>
            <a:solidFill>
              <a:schemeClr val="bg1">
                <a:alpha val="2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 b="0" i="0">
                <a:latin typeface="Avenir Next LT Pro" panose="020B0504020202020204" pitchFamily="34" charset="77"/>
              </a:endParaRPr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4F5C1D02-7082-5250-4C30-0D0E623AA057}"/>
                </a:ext>
              </a:extLst>
            </p:cNvPr>
            <p:cNvSpPr/>
            <p:nvPr/>
          </p:nvSpPr>
          <p:spPr>
            <a:xfrm>
              <a:off x="3032702" y="4057649"/>
              <a:ext cx="2800347" cy="2800347"/>
            </a:xfrm>
            <a:prstGeom prst="ellipse">
              <a:avLst/>
            </a:prstGeom>
            <a:solidFill>
              <a:schemeClr val="bg1">
                <a:alpha val="2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 b="0" i="0">
                <a:latin typeface="Avenir Next LT Pro" panose="020B0504020202020204" pitchFamily="34" charset="77"/>
              </a:endParaRPr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B8A21D06-8703-C6D2-6777-9702EBE1C5C5}"/>
                </a:ext>
              </a:extLst>
            </p:cNvPr>
            <p:cNvSpPr/>
            <p:nvPr/>
          </p:nvSpPr>
          <p:spPr>
            <a:xfrm>
              <a:off x="51884" y="4057649"/>
              <a:ext cx="2800347" cy="2800347"/>
            </a:xfrm>
            <a:prstGeom prst="ellipse">
              <a:avLst/>
            </a:prstGeom>
            <a:solidFill>
              <a:schemeClr val="bg1">
                <a:alpha val="2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 b="0" i="0">
                <a:latin typeface="Avenir Next LT Pro" panose="020B0504020202020204" pitchFamily="34" charset="7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015923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2B8D1-2EE6-4D2B-92E3-26C287898C7E}" type="datetimeFigureOut">
              <a:rPr lang="en-US" smtClean="0"/>
              <a:t>6/3/2025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6E7E-896E-4FA5-B572-569619D81C8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153186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Custom Layout 9" preserve="1">
  <p:cSld name="1_Custom Layout 9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53253E8-95C1-CF02-91F7-E69F6AE03892}"/>
              </a:ext>
            </a:extLst>
          </p:cNvPr>
          <p:cNvSpPr/>
          <p:nvPr userDrawn="1"/>
        </p:nvSpPr>
        <p:spPr>
          <a:xfrm>
            <a:off x="1" y="0"/>
            <a:ext cx="9144000" cy="6858000"/>
          </a:xfrm>
          <a:prstGeom prst="rect">
            <a:avLst/>
          </a:prstGeom>
          <a:solidFill>
            <a:srgbClr val="F266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Next LT Pro" panose="020B0504020202020204" pitchFamily="34" charset="77"/>
              <a:ea typeface="+mn-ea"/>
              <a:cs typeface="+mn-cs"/>
              <a:sym typeface="Arial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FBFE7963-CA90-D7A4-4DA5-37F68249674D}"/>
              </a:ext>
            </a:extLst>
          </p:cNvPr>
          <p:cNvGrpSpPr/>
          <p:nvPr userDrawn="1"/>
        </p:nvGrpSpPr>
        <p:grpSpPr>
          <a:xfrm rot="5400000">
            <a:off x="-3542300" y="2462382"/>
            <a:ext cx="8065172" cy="1933234"/>
            <a:chOff x="51884" y="4057649"/>
            <a:chExt cx="8761983" cy="2800347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18546020-DC18-31F7-615E-E2D360565C4C}"/>
                </a:ext>
              </a:extLst>
            </p:cNvPr>
            <p:cNvSpPr/>
            <p:nvPr/>
          </p:nvSpPr>
          <p:spPr>
            <a:xfrm>
              <a:off x="6013520" y="4057649"/>
              <a:ext cx="2800347" cy="2800347"/>
            </a:xfrm>
            <a:prstGeom prst="ellipse">
              <a:avLst/>
            </a:prstGeom>
            <a:solidFill>
              <a:schemeClr val="bg1">
                <a:alpha val="2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 b="0" i="0">
                <a:latin typeface="Avenir Next LT Pro" panose="020B0504020202020204" pitchFamily="34" charset="77"/>
              </a:endParaRPr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4F5C1D02-7082-5250-4C30-0D0E623AA057}"/>
                </a:ext>
              </a:extLst>
            </p:cNvPr>
            <p:cNvSpPr/>
            <p:nvPr/>
          </p:nvSpPr>
          <p:spPr>
            <a:xfrm>
              <a:off x="3032702" y="4057649"/>
              <a:ext cx="2800347" cy="2800347"/>
            </a:xfrm>
            <a:prstGeom prst="ellipse">
              <a:avLst/>
            </a:prstGeom>
            <a:solidFill>
              <a:schemeClr val="bg1">
                <a:alpha val="2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 b="0" i="0">
                <a:latin typeface="Avenir Next LT Pro" panose="020B0504020202020204" pitchFamily="34" charset="77"/>
              </a:endParaRPr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B8A21D06-8703-C6D2-6777-9702EBE1C5C5}"/>
                </a:ext>
              </a:extLst>
            </p:cNvPr>
            <p:cNvSpPr/>
            <p:nvPr/>
          </p:nvSpPr>
          <p:spPr>
            <a:xfrm>
              <a:off x="51884" y="4057649"/>
              <a:ext cx="2800347" cy="2800347"/>
            </a:xfrm>
            <a:prstGeom prst="ellipse">
              <a:avLst/>
            </a:prstGeom>
            <a:solidFill>
              <a:schemeClr val="bg1">
                <a:alpha val="2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 b="0" i="0">
                <a:latin typeface="Avenir Next LT Pro" panose="020B0504020202020204" pitchFamily="34" charset="77"/>
              </a:endParaRPr>
            </a:p>
          </p:txBody>
        </p:sp>
      </p:grpSp>
      <p:sp>
        <p:nvSpPr>
          <p:cNvPr id="3" name="Rectangle 2">
            <a:extLst>
              <a:ext uri="{FF2B5EF4-FFF2-40B4-BE49-F238E27FC236}">
                <a16:creationId xmlns:a16="http://schemas.microsoft.com/office/drawing/2014/main" id="{E5F6A71E-C046-244D-926E-1BDB62E741D6}"/>
              </a:ext>
            </a:extLst>
          </p:cNvPr>
          <p:cNvSpPr/>
          <p:nvPr userDrawn="1"/>
        </p:nvSpPr>
        <p:spPr>
          <a:xfrm>
            <a:off x="221710" y="258559"/>
            <a:ext cx="8700580" cy="63408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Next LT Pro" panose="020B0504020202020204" pitchFamily="34" charset="77"/>
              <a:ea typeface="+mn-ea"/>
              <a:cs typeface="+mn-cs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038741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Custom Layout 9" preserve="1">
  <p:cSld name="1_Custom Layout 9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53253E8-95C1-CF02-91F7-E69F6AE03892}"/>
              </a:ext>
            </a:extLst>
          </p:cNvPr>
          <p:cNvSpPr/>
          <p:nvPr userDrawn="1"/>
        </p:nvSpPr>
        <p:spPr>
          <a:xfrm>
            <a:off x="1" y="0"/>
            <a:ext cx="9144000" cy="6858000"/>
          </a:xfrm>
          <a:prstGeom prst="rect">
            <a:avLst/>
          </a:prstGeom>
          <a:solidFill>
            <a:srgbClr val="A2A3A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Next LT Pro" panose="020B0504020202020204" pitchFamily="34" charset="77"/>
              <a:ea typeface="+mn-ea"/>
              <a:cs typeface="+mn-cs"/>
              <a:sym typeface="Arial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FBFE7963-CA90-D7A4-4DA5-37F68249674D}"/>
              </a:ext>
            </a:extLst>
          </p:cNvPr>
          <p:cNvGrpSpPr/>
          <p:nvPr userDrawn="1"/>
        </p:nvGrpSpPr>
        <p:grpSpPr>
          <a:xfrm rot="5400000">
            <a:off x="-3542300" y="2462382"/>
            <a:ext cx="8065172" cy="1933234"/>
            <a:chOff x="51884" y="4057649"/>
            <a:chExt cx="8761983" cy="2800347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18546020-DC18-31F7-615E-E2D360565C4C}"/>
                </a:ext>
              </a:extLst>
            </p:cNvPr>
            <p:cNvSpPr/>
            <p:nvPr/>
          </p:nvSpPr>
          <p:spPr>
            <a:xfrm>
              <a:off x="6013520" y="4057649"/>
              <a:ext cx="2800347" cy="2800347"/>
            </a:xfrm>
            <a:prstGeom prst="ellipse">
              <a:avLst/>
            </a:prstGeom>
            <a:solidFill>
              <a:schemeClr val="bg1">
                <a:alpha val="2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 b="0" i="0">
                <a:latin typeface="Avenir Next LT Pro" panose="020B0504020202020204" pitchFamily="34" charset="77"/>
              </a:endParaRPr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4F5C1D02-7082-5250-4C30-0D0E623AA057}"/>
                </a:ext>
              </a:extLst>
            </p:cNvPr>
            <p:cNvSpPr/>
            <p:nvPr/>
          </p:nvSpPr>
          <p:spPr>
            <a:xfrm>
              <a:off x="3032702" y="4057649"/>
              <a:ext cx="2800347" cy="2800347"/>
            </a:xfrm>
            <a:prstGeom prst="ellipse">
              <a:avLst/>
            </a:prstGeom>
            <a:solidFill>
              <a:schemeClr val="bg1">
                <a:alpha val="2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 b="0" i="0">
                <a:latin typeface="Avenir Next LT Pro" panose="020B0504020202020204" pitchFamily="34" charset="77"/>
              </a:endParaRPr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B8A21D06-8703-C6D2-6777-9702EBE1C5C5}"/>
                </a:ext>
              </a:extLst>
            </p:cNvPr>
            <p:cNvSpPr/>
            <p:nvPr/>
          </p:nvSpPr>
          <p:spPr>
            <a:xfrm>
              <a:off x="51884" y="4057649"/>
              <a:ext cx="2800347" cy="2800347"/>
            </a:xfrm>
            <a:prstGeom prst="ellipse">
              <a:avLst/>
            </a:prstGeom>
            <a:solidFill>
              <a:schemeClr val="bg1">
                <a:alpha val="2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 b="0" i="0">
                <a:latin typeface="Avenir Next LT Pro" panose="020B0504020202020204" pitchFamily="34" charset="77"/>
              </a:endParaRPr>
            </a:p>
          </p:txBody>
        </p:sp>
      </p:grpSp>
      <p:sp>
        <p:nvSpPr>
          <p:cNvPr id="3" name="Rectangle 2">
            <a:extLst>
              <a:ext uri="{FF2B5EF4-FFF2-40B4-BE49-F238E27FC236}">
                <a16:creationId xmlns:a16="http://schemas.microsoft.com/office/drawing/2014/main" id="{E5F6A71E-C046-244D-926E-1BDB62E741D6}"/>
              </a:ext>
            </a:extLst>
          </p:cNvPr>
          <p:cNvSpPr/>
          <p:nvPr userDrawn="1"/>
        </p:nvSpPr>
        <p:spPr>
          <a:xfrm>
            <a:off x="221710" y="258559"/>
            <a:ext cx="8700580" cy="63408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Next LT Pro" panose="020B0504020202020204" pitchFamily="34" charset="77"/>
              <a:ea typeface="+mn-ea"/>
              <a:cs typeface="+mn-cs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136595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Custom Layout 9" preserve="1">
  <p:cSld name="1_Custom Layout 9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897FA47B-ACB8-392E-A4FD-7D2BDAEA81EB}"/>
              </a:ext>
            </a:extLst>
          </p:cNvPr>
          <p:cNvSpPr/>
          <p:nvPr userDrawn="1"/>
        </p:nvSpPr>
        <p:spPr>
          <a:xfrm>
            <a:off x="0" y="0"/>
            <a:ext cx="2743200" cy="6858000"/>
          </a:xfrm>
          <a:prstGeom prst="rect">
            <a:avLst/>
          </a:prstGeom>
          <a:solidFill>
            <a:srgbClr val="25215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b="0" i="0">
              <a:latin typeface="Avenir Next LT Pro" panose="020B0504020202020204" pitchFamily="34" charset="77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9B23905E-2A98-01B9-0539-3F42A4E530A1}"/>
              </a:ext>
            </a:extLst>
          </p:cNvPr>
          <p:cNvSpPr/>
          <p:nvPr userDrawn="1"/>
        </p:nvSpPr>
        <p:spPr>
          <a:xfrm>
            <a:off x="170602" y="5165335"/>
            <a:ext cx="2346184" cy="3128245"/>
          </a:xfrm>
          <a:prstGeom prst="ellipse">
            <a:avLst/>
          </a:prstGeom>
          <a:solidFill>
            <a:schemeClr val="bg1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b="0" i="0">
              <a:latin typeface="Avenir Next LT Pro" panose="020B0504020202020204" pitchFamily="34" charset="77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E0B3CF85-3F55-5D5A-56D7-D92D261FBE86}"/>
              </a:ext>
            </a:extLst>
          </p:cNvPr>
          <p:cNvSpPr/>
          <p:nvPr userDrawn="1"/>
        </p:nvSpPr>
        <p:spPr>
          <a:xfrm>
            <a:off x="170602" y="-1259956"/>
            <a:ext cx="2346184" cy="3128245"/>
          </a:xfrm>
          <a:prstGeom prst="ellipse">
            <a:avLst/>
          </a:prstGeom>
          <a:solidFill>
            <a:schemeClr val="bg1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b="0" i="0">
              <a:latin typeface="Avenir Next LT Pro" panose="020B050402020202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0410712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Custom Layout 9" preserve="1">
  <p:cSld name="1_Custom Layout 9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897FA47B-ACB8-392E-A4FD-7D2BDAEA81EB}"/>
              </a:ext>
            </a:extLst>
          </p:cNvPr>
          <p:cNvSpPr/>
          <p:nvPr userDrawn="1"/>
        </p:nvSpPr>
        <p:spPr>
          <a:xfrm>
            <a:off x="0" y="0"/>
            <a:ext cx="2743200" cy="6858000"/>
          </a:xfrm>
          <a:prstGeom prst="rect">
            <a:avLst/>
          </a:prstGeom>
          <a:solidFill>
            <a:srgbClr val="82C34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b="0" i="0">
              <a:latin typeface="Avenir Next LT Pro" panose="020B0504020202020204" pitchFamily="34" charset="77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9B23905E-2A98-01B9-0539-3F42A4E530A1}"/>
              </a:ext>
            </a:extLst>
          </p:cNvPr>
          <p:cNvSpPr/>
          <p:nvPr userDrawn="1"/>
        </p:nvSpPr>
        <p:spPr>
          <a:xfrm>
            <a:off x="170602" y="5165335"/>
            <a:ext cx="2346184" cy="3128245"/>
          </a:xfrm>
          <a:prstGeom prst="ellipse">
            <a:avLst/>
          </a:prstGeom>
          <a:solidFill>
            <a:schemeClr val="bg1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b="0" i="0">
              <a:latin typeface="Avenir Next LT Pro" panose="020B0504020202020204" pitchFamily="34" charset="77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E0B3CF85-3F55-5D5A-56D7-D92D261FBE86}"/>
              </a:ext>
            </a:extLst>
          </p:cNvPr>
          <p:cNvSpPr/>
          <p:nvPr userDrawn="1"/>
        </p:nvSpPr>
        <p:spPr>
          <a:xfrm>
            <a:off x="170602" y="-1259956"/>
            <a:ext cx="2346184" cy="3128245"/>
          </a:xfrm>
          <a:prstGeom prst="ellipse">
            <a:avLst/>
          </a:prstGeom>
          <a:solidFill>
            <a:schemeClr val="bg1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b="0" i="0">
              <a:latin typeface="Avenir Next LT Pro" panose="020B050402020202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1094784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Custom Layout 9" preserve="1">
  <p:cSld name="1_Custom Layout 9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4982E2A-FBEB-6AB3-6B10-D33E59172D7C}"/>
              </a:ext>
            </a:extLst>
          </p:cNvPr>
          <p:cNvSpPr/>
          <p:nvPr userDrawn="1"/>
        </p:nvSpPr>
        <p:spPr>
          <a:xfrm>
            <a:off x="0" y="0"/>
            <a:ext cx="9152572" cy="6865256"/>
          </a:xfrm>
          <a:prstGeom prst="rect">
            <a:avLst/>
          </a:prstGeom>
          <a:solidFill>
            <a:srgbClr val="F2664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1800" b="1" i="0">
              <a:latin typeface="Avenir Next LT Pro" panose="020B0504020202020204" pitchFamily="34" charset="77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CF9076B-EF12-E075-EAC2-71B5B73E240E}"/>
              </a:ext>
            </a:extLst>
          </p:cNvPr>
          <p:cNvGrpSpPr/>
          <p:nvPr userDrawn="1"/>
        </p:nvGrpSpPr>
        <p:grpSpPr>
          <a:xfrm>
            <a:off x="852363" y="86352"/>
            <a:ext cx="1164175" cy="6693205"/>
            <a:chOff x="425315" y="72198"/>
            <a:chExt cx="1142405" cy="4927377"/>
          </a:xfrm>
          <a:solidFill>
            <a:srgbClr val="FFFFFF">
              <a:alpha val="14902"/>
            </a:srgbClr>
          </a:solidFill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06F787BA-CA95-1A4B-1A19-F4CC1118D646}"/>
                </a:ext>
              </a:extLst>
            </p:cNvPr>
            <p:cNvGrpSpPr/>
            <p:nvPr/>
          </p:nvGrpSpPr>
          <p:grpSpPr>
            <a:xfrm>
              <a:off x="425315" y="72198"/>
              <a:ext cx="1120634" cy="1123064"/>
              <a:chOff x="425315" y="72198"/>
              <a:chExt cx="1120634" cy="1123064"/>
            </a:xfrm>
            <a:grpFill/>
          </p:grpSpPr>
          <p:grpSp>
            <p:nvGrpSpPr>
              <p:cNvPr id="78" name="Group 77">
                <a:extLst>
                  <a:ext uri="{FF2B5EF4-FFF2-40B4-BE49-F238E27FC236}">
                    <a16:creationId xmlns:a16="http://schemas.microsoft.com/office/drawing/2014/main" id="{F742DD98-510B-0110-4385-09C128F4D4EE}"/>
                  </a:ext>
                </a:extLst>
              </p:cNvPr>
              <p:cNvGrpSpPr/>
              <p:nvPr/>
            </p:nvGrpSpPr>
            <p:grpSpPr>
              <a:xfrm>
                <a:off x="425315" y="74559"/>
                <a:ext cx="529724" cy="532875"/>
                <a:chOff x="6388186" y="3310759"/>
                <a:chExt cx="719961" cy="734674"/>
              </a:xfrm>
              <a:grpFill/>
            </p:grpSpPr>
            <p:sp>
              <p:nvSpPr>
                <p:cNvPr id="94" name="Oval 93">
                  <a:extLst>
                    <a:ext uri="{FF2B5EF4-FFF2-40B4-BE49-F238E27FC236}">
                      <a16:creationId xmlns:a16="http://schemas.microsoft.com/office/drawing/2014/main" id="{F46F1267-51CB-05A2-D040-C5FC1F83318F}"/>
                    </a:ext>
                  </a:extLst>
                </p:cNvPr>
                <p:cNvSpPr/>
                <p:nvPr/>
              </p:nvSpPr>
              <p:spPr>
                <a:xfrm>
                  <a:off x="6388187" y="3310759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95" name="Oval 94">
                  <a:extLst>
                    <a:ext uri="{FF2B5EF4-FFF2-40B4-BE49-F238E27FC236}">
                      <a16:creationId xmlns:a16="http://schemas.microsoft.com/office/drawing/2014/main" id="{D6608D94-0EA3-1C13-4DB4-3A4D8586A51B}"/>
                    </a:ext>
                  </a:extLst>
                </p:cNvPr>
                <p:cNvSpPr/>
                <p:nvPr/>
              </p:nvSpPr>
              <p:spPr>
                <a:xfrm>
                  <a:off x="6388186" y="3723817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96" name="Oval 95">
                  <a:extLst>
                    <a:ext uri="{FF2B5EF4-FFF2-40B4-BE49-F238E27FC236}">
                      <a16:creationId xmlns:a16="http://schemas.microsoft.com/office/drawing/2014/main" id="{7F175C21-36DF-42B6-1699-F254355D8771}"/>
                    </a:ext>
                  </a:extLst>
                </p:cNvPr>
                <p:cNvSpPr/>
                <p:nvPr/>
              </p:nvSpPr>
              <p:spPr>
                <a:xfrm>
                  <a:off x="6786530" y="3723817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97" name="Oval 96">
                  <a:extLst>
                    <a:ext uri="{FF2B5EF4-FFF2-40B4-BE49-F238E27FC236}">
                      <a16:creationId xmlns:a16="http://schemas.microsoft.com/office/drawing/2014/main" id="{96EC66F1-4511-4823-E18E-2681FBB0B8D7}"/>
                    </a:ext>
                  </a:extLst>
                </p:cNvPr>
                <p:cNvSpPr/>
                <p:nvPr/>
              </p:nvSpPr>
              <p:spPr>
                <a:xfrm>
                  <a:off x="6786530" y="3310759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</p:grpSp>
          <p:grpSp>
            <p:nvGrpSpPr>
              <p:cNvPr id="79" name="Group 78">
                <a:extLst>
                  <a:ext uri="{FF2B5EF4-FFF2-40B4-BE49-F238E27FC236}">
                    <a16:creationId xmlns:a16="http://schemas.microsoft.com/office/drawing/2014/main" id="{0247E9B1-737C-C55F-9E69-E064D43097AB}"/>
                  </a:ext>
                </a:extLst>
              </p:cNvPr>
              <p:cNvGrpSpPr/>
              <p:nvPr/>
            </p:nvGrpSpPr>
            <p:grpSpPr>
              <a:xfrm>
                <a:off x="1005340" y="72198"/>
                <a:ext cx="529724" cy="532875"/>
                <a:chOff x="6388186" y="3310759"/>
                <a:chExt cx="719961" cy="734674"/>
              </a:xfrm>
              <a:grpFill/>
            </p:grpSpPr>
            <p:sp>
              <p:nvSpPr>
                <p:cNvPr id="90" name="Oval 89">
                  <a:extLst>
                    <a:ext uri="{FF2B5EF4-FFF2-40B4-BE49-F238E27FC236}">
                      <a16:creationId xmlns:a16="http://schemas.microsoft.com/office/drawing/2014/main" id="{C96B4F19-4354-3318-5119-59D854EE06E9}"/>
                    </a:ext>
                  </a:extLst>
                </p:cNvPr>
                <p:cNvSpPr/>
                <p:nvPr/>
              </p:nvSpPr>
              <p:spPr>
                <a:xfrm>
                  <a:off x="6388187" y="3310759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91" name="Oval 90">
                  <a:extLst>
                    <a:ext uri="{FF2B5EF4-FFF2-40B4-BE49-F238E27FC236}">
                      <a16:creationId xmlns:a16="http://schemas.microsoft.com/office/drawing/2014/main" id="{3EDCA94B-2B93-4365-A935-BE9EE2622AC8}"/>
                    </a:ext>
                  </a:extLst>
                </p:cNvPr>
                <p:cNvSpPr/>
                <p:nvPr/>
              </p:nvSpPr>
              <p:spPr>
                <a:xfrm>
                  <a:off x="6388186" y="3723817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92" name="Oval 91">
                  <a:extLst>
                    <a:ext uri="{FF2B5EF4-FFF2-40B4-BE49-F238E27FC236}">
                      <a16:creationId xmlns:a16="http://schemas.microsoft.com/office/drawing/2014/main" id="{D62F9F49-1975-61AB-91D6-C2E96C8C6BDE}"/>
                    </a:ext>
                  </a:extLst>
                </p:cNvPr>
                <p:cNvSpPr/>
                <p:nvPr/>
              </p:nvSpPr>
              <p:spPr>
                <a:xfrm>
                  <a:off x="6786530" y="3723817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93" name="Oval 92">
                  <a:extLst>
                    <a:ext uri="{FF2B5EF4-FFF2-40B4-BE49-F238E27FC236}">
                      <a16:creationId xmlns:a16="http://schemas.microsoft.com/office/drawing/2014/main" id="{C5DB6D49-C278-02E5-A63B-C00C7D5BD763}"/>
                    </a:ext>
                  </a:extLst>
                </p:cNvPr>
                <p:cNvSpPr/>
                <p:nvPr/>
              </p:nvSpPr>
              <p:spPr>
                <a:xfrm>
                  <a:off x="6786530" y="3310759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</p:grpSp>
          <p:grpSp>
            <p:nvGrpSpPr>
              <p:cNvPr id="80" name="Group 79">
                <a:extLst>
                  <a:ext uri="{FF2B5EF4-FFF2-40B4-BE49-F238E27FC236}">
                    <a16:creationId xmlns:a16="http://schemas.microsoft.com/office/drawing/2014/main" id="{EF774E8C-FC5A-0C6E-3407-5B2B9E99645E}"/>
                  </a:ext>
                </a:extLst>
              </p:cNvPr>
              <p:cNvGrpSpPr/>
              <p:nvPr/>
            </p:nvGrpSpPr>
            <p:grpSpPr>
              <a:xfrm>
                <a:off x="436200" y="662387"/>
                <a:ext cx="529724" cy="532875"/>
                <a:chOff x="6388186" y="3310759"/>
                <a:chExt cx="719961" cy="734674"/>
              </a:xfrm>
              <a:grpFill/>
            </p:grpSpPr>
            <p:sp>
              <p:nvSpPr>
                <p:cNvPr id="86" name="Oval 85">
                  <a:extLst>
                    <a:ext uri="{FF2B5EF4-FFF2-40B4-BE49-F238E27FC236}">
                      <a16:creationId xmlns:a16="http://schemas.microsoft.com/office/drawing/2014/main" id="{0A2438B2-C587-D5EF-EC7F-CEADA67EFEE7}"/>
                    </a:ext>
                  </a:extLst>
                </p:cNvPr>
                <p:cNvSpPr/>
                <p:nvPr/>
              </p:nvSpPr>
              <p:spPr>
                <a:xfrm>
                  <a:off x="6388187" y="3310759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87" name="Oval 86">
                  <a:extLst>
                    <a:ext uri="{FF2B5EF4-FFF2-40B4-BE49-F238E27FC236}">
                      <a16:creationId xmlns:a16="http://schemas.microsoft.com/office/drawing/2014/main" id="{E94D648C-363E-6231-2A9F-9AA30A0B30A1}"/>
                    </a:ext>
                  </a:extLst>
                </p:cNvPr>
                <p:cNvSpPr/>
                <p:nvPr/>
              </p:nvSpPr>
              <p:spPr>
                <a:xfrm>
                  <a:off x="6388186" y="3723817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88" name="Oval 87">
                  <a:extLst>
                    <a:ext uri="{FF2B5EF4-FFF2-40B4-BE49-F238E27FC236}">
                      <a16:creationId xmlns:a16="http://schemas.microsoft.com/office/drawing/2014/main" id="{36225A42-675D-72AB-F68A-B84ECB363D50}"/>
                    </a:ext>
                  </a:extLst>
                </p:cNvPr>
                <p:cNvSpPr/>
                <p:nvPr/>
              </p:nvSpPr>
              <p:spPr>
                <a:xfrm>
                  <a:off x="6786530" y="3723817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89" name="Oval 88">
                  <a:extLst>
                    <a:ext uri="{FF2B5EF4-FFF2-40B4-BE49-F238E27FC236}">
                      <a16:creationId xmlns:a16="http://schemas.microsoft.com/office/drawing/2014/main" id="{A77E76F3-B440-AAFE-3F1F-2847D051C082}"/>
                    </a:ext>
                  </a:extLst>
                </p:cNvPr>
                <p:cNvSpPr/>
                <p:nvPr/>
              </p:nvSpPr>
              <p:spPr>
                <a:xfrm>
                  <a:off x="6786530" y="3310759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</p:grpSp>
          <p:grpSp>
            <p:nvGrpSpPr>
              <p:cNvPr id="81" name="Group 80">
                <a:extLst>
                  <a:ext uri="{FF2B5EF4-FFF2-40B4-BE49-F238E27FC236}">
                    <a16:creationId xmlns:a16="http://schemas.microsoft.com/office/drawing/2014/main" id="{20D3A7FB-3797-A9AA-6260-58B6C165C927}"/>
                  </a:ext>
                </a:extLst>
              </p:cNvPr>
              <p:cNvGrpSpPr/>
              <p:nvPr/>
            </p:nvGrpSpPr>
            <p:grpSpPr>
              <a:xfrm>
                <a:off x="1016225" y="660026"/>
                <a:ext cx="529724" cy="532875"/>
                <a:chOff x="6388186" y="3310759"/>
                <a:chExt cx="719961" cy="734674"/>
              </a:xfrm>
              <a:grpFill/>
            </p:grpSpPr>
            <p:sp>
              <p:nvSpPr>
                <p:cNvPr id="82" name="Oval 81">
                  <a:extLst>
                    <a:ext uri="{FF2B5EF4-FFF2-40B4-BE49-F238E27FC236}">
                      <a16:creationId xmlns:a16="http://schemas.microsoft.com/office/drawing/2014/main" id="{233275DF-2CB5-8CC7-B1D5-39995D9F170E}"/>
                    </a:ext>
                  </a:extLst>
                </p:cNvPr>
                <p:cNvSpPr/>
                <p:nvPr/>
              </p:nvSpPr>
              <p:spPr>
                <a:xfrm>
                  <a:off x="6388187" y="3310759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83" name="Oval 82">
                  <a:extLst>
                    <a:ext uri="{FF2B5EF4-FFF2-40B4-BE49-F238E27FC236}">
                      <a16:creationId xmlns:a16="http://schemas.microsoft.com/office/drawing/2014/main" id="{0F97EF2D-7DFC-C754-2828-3C751101246B}"/>
                    </a:ext>
                  </a:extLst>
                </p:cNvPr>
                <p:cNvSpPr/>
                <p:nvPr/>
              </p:nvSpPr>
              <p:spPr>
                <a:xfrm>
                  <a:off x="6388186" y="3723817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84" name="Oval 83">
                  <a:extLst>
                    <a:ext uri="{FF2B5EF4-FFF2-40B4-BE49-F238E27FC236}">
                      <a16:creationId xmlns:a16="http://schemas.microsoft.com/office/drawing/2014/main" id="{FC58CF87-FE02-0FF5-4445-EF82068EB3F2}"/>
                    </a:ext>
                  </a:extLst>
                </p:cNvPr>
                <p:cNvSpPr/>
                <p:nvPr/>
              </p:nvSpPr>
              <p:spPr>
                <a:xfrm>
                  <a:off x="6786530" y="3723817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85" name="Oval 84">
                  <a:extLst>
                    <a:ext uri="{FF2B5EF4-FFF2-40B4-BE49-F238E27FC236}">
                      <a16:creationId xmlns:a16="http://schemas.microsoft.com/office/drawing/2014/main" id="{B544A486-CB09-1522-EA8A-6BA165274FED}"/>
                    </a:ext>
                  </a:extLst>
                </p:cNvPr>
                <p:cNvSpPr/>
                <p:nvPr/>
              </p:nvSpPr>
              <p:spPr>
                <a:xfrm>
                  <a:off x="6786530" y="3310759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</p:grpSp>
        </p:grp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1B317710-D50D-EB49-B68C-050A81DB4619}"/>
                </a:ext>
              </a:extLst>
            </p:cNvPr>
            <p:cNvGrpSpPr/>
            <p:nvPr/>
          </p:nvGrpSpPr>
          <p:grpSpPr>
            <a:xfrm>
              <a:off x="436200" y="1247855"/>
              <a:ext cx="1120634" cy="1123064"/>
              <a:chOff x="425315" y="72198"/>
              <a:chExt cx="1120634" cy="1123064"/>
            </a:xfrm>
            <a:grpFill/>
          </p:grpSpPr>
          <p:grpSp>
            <p:nvGrpSpPr>
              <p:cNvPr id="58" name="Group 57">
                <a:extLst>
                  <a:ext uri="{FF2B5EF4-FFF2-40B4-BE49-F238E27FC236}">
                    <a16:creationId xmlns:a16="http://schemas.microsoft.com/office/drawing/2014/main" id="{B0EE4A20-562C-7D31-4FB3-832DB77765DF}"/>
                  </a:ext>
                </a:extLst>
              </p:cNvPr>
              <p:cNvGrpSpPr/>
              <p:nvPr/>
            </p:nvGrpSpPr>
            <p:grpSpPr>
              <a:xfrm>
                <a:off x="425315" y="74559"/>
                <a:ext cx="529724" cy="532875"/>
                <a:chOff x="6388186" y="3310759"/>
                <a:chExt cx="719961" cy="734674"/>
              </a:xfrm>
              <a:grpFill/>
            </p:grpSpPr>
            <p:sp>
              <p:nvSpPr>
                <p:cNvPr id="74" name="Oval 73">
                  <a:extLst>
                    <a:ext uri="{FF2B5EF4-FFF2-40B4-BE49-F238E27FC236}">
                      <a16:creationId xmlns:a16="http://schemas.microsoft.com/office/drawing/2014/main" id="{9146E826-92DD-86A1-33F5-008AB5BE09F0}"/>
                    </a:ext>
                  </a:extLst>
                </p:cNvPr>
                <p:cNvSpPr/>
                <p:nvPr/>
              </p:nvSpPr>
              <p:spPr>
                <a:xfrm>
                  <a:off x="6388187" y="3310759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75" name="Oval 74">
                  <a:extLst>
                    <a:ext uri="{FF2B5EF4-FFF2-40B4-BE49-F238E27FC236}">
                      <a16:creationId xmlns:a16="http://schemas.microsoft.com/office/drawing/2014/main" id="{E0EBFB46-19A3-9BCC-029C-7CB8AF90A6B7}"/>
                    </a:ext>
                  </a:extLst>
                </p:cNvPr>
                <p:cNvSpPr/>
                <p:nvPr/>
              </p:nvSpPr>
              <p:spPr>
                <a:xfrm>
                  <a:off x="6388186" y="3723817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76" name="Oval 75">
                  <a:extLst>
                    <a:ext uri="{FF2B5EF4-FFF2-40B4-BE49-F238E27FC236}">
                      <a16:creationId xmlns:a16="http://schemas.microsoft.com/office/drawing/2014/main" id="{0A4E60BE-562C-3A9F-39CA-3FB9484E2AF9}"/>
                    </a:ext>
                  </a:extLst>
                </p:cNvPr>
                <p:cNvSpPr/>
                <p:nvPr/>
              </p:nvSpPr>
              <p:spPr>
                <a:xfrm>
                  <a:off x="6786530" y="3723817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77" name="Oval 76">
                  <a:extLst>
                    <a:ext uri="{FF2B5EF4-FFF2-40B4-BE49-F238E27FC236}">
                      <a16:creationId xmlns:a16="http://schemas.microsoft.com/office/drawing/2014/main" id="{EE354D78-8EF2-FCAD-B38B-8BFBBE048484}"/>
                    </a:ext>
                  </a:extLst>
                </p:cNvPr>
                <p:cNvSpPr/>
                <p:nvPr/>
              </p:nvSpPr>
              <p:spPr>
                <a:xfrm>
                  <a:off x="6786530" y="3310759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</p:grpSp>
          <p:grpSp>
            <p:nvGrpSpPr>
              <p:cNvPr id="59" name="Group 58">
                <a:extLst>
                  <a:ext uri="{FF2B5EF4-FFF2-40B4-BE49-F238E27FC236}">
                    <a16:creationId xmlns:a16="http://schemas.microsoft.com/office/drawing/2014/main" id="{9C0A603E-3E83-332D-6A33-4EE4E72358CF}"/>
                  </a:ext>
                </a:extLst>
              </p:cNvPr>
              <p:cNvGrpSpPr/>
              <p:nvPr/>
            </p:nvGrpSpPr>
            <p:grpSpPr>
              <a:xfrm>
                <a:off x="1005340" y="72198"/>
                <a:ext cx="529724" cy="532875"/>
                <a:chOff x="6388186" y="3310759"/>
                <a:chExt cx="719961" cy="734674"/>
              </a:xfrm>
              <a:grpFill/>
            </p:grpSpPr>
            <p:sp>
              <p:nvSpPr>
                <p:cNvPr id="70" name="Oval 69">
                  <a:extLst>
                    <a:ext uri="{FF2B5EF4-FFF2-40B4-BE49-F238E27FC236}">
                      <a16:creationId xmlns:a16="http://schemas.microsoft.com/office/drawing/2014/main" id="{BCE73B6B-64BE-4538-7EB9-68172D2B1BE4}"/>
                    </a:ext>
                  </a:extLst>
                </p:cNvPr>
                <p:cNvSpPr/>
                <p:nvPr/>
              </p:nvSpPr>
              <p:spPr>
                <a:xfrm>
                  <a:off x="6388187" y="3310759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71" name="Oval 70">
                  <a:extLst>
                    <a:ext uri="{FF2B5EF4-FFF2-40B4-BE49-F238E27FC236}">
                      <a16:creationId xmlns:a16="http://schemas.microsoft.com/office/drawing/2014/main" id="{F1C8B7AF-F4AA-BB1B-C74A-54440FD6EF43}"/>
                    </a:ext>
                  </a:extLst>
                </p:cNvPr>
                <p:cNvSpPr/>
                <p:nvPr/>
              </p:nvSpPr>
              <p:spPr>
                <a:xfrm>
                  <a:off x="6388186" y="3723817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72" name="Oval 71">
                  <a:extLst>
                    <a:ext uri="{FF2B5EF4-FFF2-40B4-BE49-F238E27FC236}">
                      <a16:creationId xmlns:a16="http://schemas.microsoft.com/office/drawing/2014/main" id="{E64B3785-3F53-EC32-E781-2B5D7E525FBE}"/>
                    </a:ext>
                  </a:extLst>
                </p:cNvPr>
                <p:cNvSpPr/>
                <p:nvPr/>
              </p:nvSpPr>
              <p:spPr>
                <a:xfrm>
                  <a:off x="6786530" y="3723817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73" name="Oval 72">
                  <a:extLst>
                    <a:ext uri="{FF2B5EF4-FFF2-40B4-BE49-F238E27FC236}">
                      <a16:creationId xmlns:a16="http://schemas.microsoft.com/office/drawing/2014/main" id="{8A9D31DC-54B3-6AD8-6B14-55830C9BF49C}"/>
                    </a:ext>
                  </a:extLst>
                </p:cNvPr>
                <p:cNvSpPr/>
                <p:nvPr/>
              </p:nvSpPr>
              <p:spPr>
                <a:xfrm>
                  <a:off x="6786530" y="3310759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</p:grpSp>
          <p:grpSp>
            <p:nvGrpSpPr>
              <p:cNvPr id="60" name="Group 59">
                <a:extLst>
                  <a:ext uri="{FF2B5EF4-FFF2-40B4-BE49-F238E27FC236}">
                    <a16:creationId xmlns:a16="http://schemas.microsoft.com/office/drawing/2014/main" id="{E4822F45-7173-4C0B-D623-52A6B66AEE4C}"/>
                  </a:ext>
                </a:extLst>
              </p:cNvPr>
              <p:cNvGrpSpPr/>
              <p:nvPr/>
            </p:nvGrpSpPr>
            <p:grpSpPr>
              <a:xfrm>
                <a:off x="436200" y="662387"/>
                <a:ext cx="529724" cy="532875"/>
                <a:chOff x="6388186" y="3310759"/>
                <a:chExt cx="719961" cy="734674"/>
              </a:xfrm>
              <a:grpFill/>
            </p:grpSpPr>
            <p:sp>
              <p:nvSpPr>
                <p:cNvPr id="66" name="Oval 65">
                  <a:extLst>
                    <a:ext uri="{FF2B5EF4-FFF2-40B4-BE49-F238E27FC236}">
                      <a16:creationId xmlns:a16="http://schemas.microsoft.com/office/drawing/2014/main" id="{D82CEE26-4008-70A2-C69D-0255D274070D}"/>
                    </a:ext>
                  </a:extLst>
                </p:cNvPr>
                <p:cNvSpPr/>
                <p:nvPr/>
              </p:nvSpPr>
              <p:spPr>
                <a:xfrm>
                  <a:off x="6388187" y="3310759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67" name="Oval 66">
                  <a:extLst>
                    <a:ext uri="{FF2B5EF4-FFF2-40B4-BE49-F238E27FC236}">
                      <a16:creationId xmlns:a16="http://schemas.microsoft.com/office/drawing/2014/main" id="{EB1F9013-D858-D45B-7199-38591B661755}"/>
                    </a:ext>
                  </a:extLst>
                </p:cNvPr>
                <p:cNvSpPr/>
                <p:nvPr/>
              </p:nvSpPr>
              <p:spPr>
                <a:xfrm>
                  <a:off x="6388186" y="3723817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68" name="Oval 67">
                  <a:extLst>
                    <a:ext uri="{FF2B5EF4-FFF2-40B4-BE49-F238E27FC236}">
                      <a16:creationId xmlns:a16="http://schemas.microsoft.com/office/drawing/2014/main" id="{FECB0E5C-B7E4-FE04-B9D2-AC8B8D8AD5E6}"/>
                    </a:ext>
                  </a:extLst>
                </p:cNvPr>
                <p:cNvSpPr/>
                <p:nvPr/>
              </p:nvSpPr>
              <p:spPr>
                <a:xfrm>
                  <a:off x="6786530" y="3723817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69" name="Oval 68">
                  <a:extLst>
                    <a:ext uri="{FF2B5EF4-FFF2-40B4-BE49-F238E27FC236}">
                      <a16:creationId xmlns:a16="http://schemas.microsoft.com/office/drawing/2014/main" id="{B4A870DD-4718-557A-D4B0-4E3C684BBB4E}"/>
                    </a:ext>
                  </a:extLst>
                </p:cNvPr>
                <p:cNvSpPr/>
                <p:nvPr/>
              </p:nvSpPr>
              <p:spPr>
                <a:xfrm>
                  <a:off x="6786530" y="3310759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</p:grpSp>
          <p:grpSp>
            <p:nvGrpSpPr>
              <p:cNvPr id="61" name="Group 60">
                <a:extLst>
                  <a:ext uri="{FF2B5EF4-FFF2-40B4-BE49-F238E27FC236}">
                    <a16:creationId xmlns:a16="http://schemas.microsoft.com/office/drawing/2014/main" id="{03732096-A048-BF9C-2709-EC64A367CFC6}"/>
                  </a:ext>
                </a:extLst>
              </p:cNvPr>
              <p:cNvGrpSpPr/>
              <p:nvPr/>
            </p:nvGrpSpPr>
            <p:grpSpPr>
              <a:xfrm>
                <a:off x="1016225" y="660026"/>
                <a:ext cx="529724" cy="532875"/>
                <a:chOff x="6388186" y="3310759"/>
                <a:chExt cx="719961" cy="734674"/>
              </a:xfrm>
              <a:grpFill/>
            </p:grpSpPr>
            <p:sp>
              <p:nvSpPr>
                <p:cNvPr id="62" name="Oval 61">
                  <a:extLst>
                    <a:ext uri="{FF2B5EF4-FFF2-40B4-BE49-F238E27FC236}">
                      <a16:creationId xmlns:a16="http://schemas.microsoft.com/office/drawing/2014/main" id="{8CFC9FBE-0E07-5531-89A2-5C798792A2F2}"/>
                    </a:ext>
                  </a:extLst>
                </p:cNvPr>
                <p:cNvSpPr/>
                <p:nvPr/>
              </p:nvSpPr>
              <p:spPr>
                <a:xfrm>
                  <a:off x="6388187" y="3310759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63" name="Oval 62">
                  <a:extLst>
                    <a:ext uri="{FF2B5EF4-FFF2-40B4-BE49-F238E27FC236}">
                      <a16:creationId xmlns:a16="http://schemas.microsoft.com/office/drawing/2014/main" id="{363A5E05-ED29-2502-9E44-82AEE3A9C2B6}"/>
                    </a:ext>
                  </a:extLst>
                </p:cNvPr>
                <p:cNvSpPr/>
                <p:nvPr/>
              </p:nvSpPr>
              <p:spPr>
                <a:xfrm>
                  <a:off x="6388186" y="3723817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64" name="Oval 63">
                  <a:extLst>
                    <a:ext uri="{FF2B5EF4-FFF2-40B4-BE49-F238E27FC236}">
                      <a16:creationId xmlns:a16="http://schemas.microsoft.com/office/drawing/2014/main" id="{5F88C2B0-8944-FDA1-D38B-BDC3C07FB9B5}"/>
                    </a:ext>
                  </a:extLst>
                </p:cNvPr>
                <p:cNvSpPr/>
                <p:nvPr/>
              </p:nvSpPr>
              <p:spPr>
                <a:xfrm>
                  <a:off x="6786530" y="3723817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65" name="Oval 64">
                  <a:extLst>
                    <a:ext uri="{FF2B5EF4-FFF2-40B4-BE49-F238E27FC236}">
                      <a16:creationId xmlns:a16="http://schemas.microsoft.com/office/drawing/2014/main" id="{11DD4583-9303-BB41-DBF7-3B961C729A86}"/>
                    </a:ext>
                  </a:extLst>
                </p:cNvPr>
                <p:cNvSpPr/>
                <p:nvPr/>
              </p:nvSpPr>
              <p:spPr>
                <a:xfrm>
                  <a:off x="6786530" y="3310759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</p:grpSp>
        </p:grp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484F1040-D690-35D0-4252-B3F18FF9BF10}"/>
                </a:ext>
              </a:extLst>
            </p:cNvPr>
            <p:cNvGrpSpPr/>
            <p:nvPr/>
          </p:nvGrpSpPr>
          <p:grpSpPr>
            <a:xfrm>
              <a:off x="436201" y="2412627"/>
              <a:ext cx="1120634" cy="1123064"/>
              <a:chOff x="425315" y="72198"/>
              <a:chExt cx="1120634" cy="1123064"/>
            </a:xfrm>
            <a:grpFill/>
          </p:grpSpPr>
          <p:grpSp>
            <p:nvGrpSpPr>
              <p:cNvPr id="38" name="Group 37">
                <a:extLst>
                  <a:ext uri="{FF2B5EF4-FFF2-40B4-BE49-F238E27FC236}">
                    <a16:creationId xmlns:a16="http://schemas.microsoft.com/office/drawing/2014/main" id="{07730120-91EB-D389-EE4D-C91BEA3ED8C0}"/>
                  </a:ext>
                </a:extLst>
              </p:cNvPr>
              <p:cNvGrpSpPr/>
              <p:nvPr/>
            </p:nvGrpSpPr>
            <p:grpSpPr>
              <a:xfrm>
                <a:off x="425315" y="74559"/>
                <a:ext cx="529724" cy="532875"/>
                <a:chOff x="6388186" y="3310759"/>
                <a:chExt cx="719961" cy="734674"/>
              </a:xfrm>
              <a:grpFill/>
            </p:grpSpPr>
            <p:sp>
              <p:nvSpPr>
                <p:cNvPr id="54" name="Oval 53">
                  <a:extLst>
                    <a:ext uri="{FF2B5EF4-FFF2-40B4-BE49-F238E27FC236}">
                      <a16:creationId xmlns:a16="http://schemas.microsoft.com/office/drawing/2014/main" id="{9D90C0E3-E351-3958-39E7-470D6422E872}"/>
                    </a:ext>
                  </a:extLst>
                </p:cNvPr>
                <p:cNvSpPr/>
                <p:nvPr/>
              </p:nvSpPr>
              <p:spPr>
                <a:xfrm>
                  <a:off x="6388187" y="3310759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55" name="Oval 54">
                  <a:extLst>
                    <a:ext uri="{FF2B5EF4-FFF2-40B4-BE49-F238E27FC236}">
                      <a16:creationId xmlns:a16="http://schemas.microsoft.com/office/drawing/2014/main" id="{24934E58-3F94-F5AC-61C3-ED7398406436}"/>
                    </a:ext>
                  </a:extLst>
                </p:cNvPr>
                <p:cNvSpPr/>
                <p:nvPr/>
              </p:nvSpPr>
              <p:spPr>
                <a:xfrm>
                  <a:off x="6388186" y="3723817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56" name="Oval 55">
                  <a:extLst>
                    <a:ext uri="{FF2B5EF4-FFF2-40B4-BE49-F238E27FC236}">
                      <a16:creationId xmlns:a16="http://schemas.microsoft.com/office/drawing/2014/main" id="{1A44913A-F160-70E5-A502-77DB8A97B62B}"/>
                    </a:ext>
                  </a:extLst>
                </p:cNvPr>
                <p:cNvSpPr/>
                <p:nvPr/>
              </p:nvSpPr>
              <p:spPr>
                <a:xfrm>
                  <a:off x="6786530" y="3723817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57" name="Oval 56">
                  <a:extLst>
                    <a:ext uri="{FF2B5EF4-FFF2-40B4-BE49-F238E27FC236}">
                      <a16:creationId xmlns:a16="http://schemas.microsoft.com/office/drawing/2014/main" id="{914ACE9E-5DC8-E2DE-1CD3-6EA84D9B6D87}"/>
                    </a:ext>
                  </a:extLst>
                </p:cNvPr>
                <p:cNvSpPr/>
                <p:nvPr/>
              </p:nvSpPr>
              <p:spPr>
                <a:xfrm>
                  <a:off x="6786530" y="3310759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</p:grpSp>
          <p:grpSp>
            <p:nvGrpSpPr>
              <p:cNvPr id="39" name="Group 38">
                <a:extLst>
                  <a:ext uri="{FF2B5EF4-FFF2-40B4-BE49-F238E27FC236}">
                    <a16:creationId xmlns:a16="http://schemas.microsoft.com/office/drawing/2014/main" id="{3D2FA4E9-CA1B-CB92-04B1-05E4C8F8C370}"/>
                  </a:ext>
                </a:extLst>
              </p:cNvPr>
              <p:cNvGrpSpPr/>
              <p:nvPr/>
            </p:nvGrpSpPr>
            <p:grpSpPr>
              <a:xfrm>
                <a:off x="1005340" y="72198"/>
                <a:ext cx="529724" cy="532875"/>
                <a:chOff x="6388186" y="3310759"/>
                <a:chExt cx="719961" cy="734674"/>
              </a:xfrm>
              <a:grpFill/>
            </p:grpSpPr>
            <p:sp>
              <p:nvSpPr>
                <p:cNvPr id="50" name="Oval 49">
                  <a:extLst>
                    <a:ext uri="{FF2B5EF4-FFF2-40B4-BE49-F238E27FC236}">
                      <a16:creationId xmlns:a16="http://schemas.microsoft.com/office/drawing/2014/main" id="{EB1F08A3-7B1B-8481-CBC2-6F30C584B3BE}"/>
                    </a:ext>
                  </a:extLst>
                </p:cNvPr>
                <p:cNvSpPr/>
                <p:nvPr/>
              </p:nvSpPr>
              <p:spPr>
                <a:xfrm>
                  <a:off x="6388187" y="3310759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51" name="Oval 50">
                  <a:extLst>
                    <a:ext uri="{FF2B5EF4-FFF2-40B4-BE49-F238E27FC236}">
                      <a16:creationId xmlns:a16="http://schemas.microsoft.com/office/drawing/2014/main" id="{932F956E-13E7-9A1C-4B5D-D6DF89068011}"/>
                    </a:ext>
                  </a:extLst>
                </p:cNvPr>
                <p:cNvSpPr/>
                <p:nvPr/>
              </p:nvSpPr>
              <p:spPr>
                <a:xfrm>
                  <a:off x="6388186" y="3723817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52" name="Oval 51">
                  <a:extLst>
                    <a:ext uri="{FF2B5EF4-FFF2-40B4-BE49-F238E27FC236}">
                      <a16:creationId xmlns:a16="http://schemas.microsoft.com/office/drawing/2014/main" id="{EFDCA9F4-AD22-0333-699F-A883043080CB}"/>
                    </a:ext>
                  </a:extLst>
                </p:cNvPr>
                <p:cNvSpPr/>
                <p:nvPr/>
              </p:nvSpPr>
              <p:spPr>
                <a:xfrm>
                  <a:off x="6786530" y="3723817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53" name="Oval 52">
                  <a:extLst>
                    <a:ext uri="{FF2B5EF4-FFF2-40B4-BE49-F238E27FC236}">
                      <a16:creationId xmlns:a16="http://schemas.microsoft.com/office/drawing/2014/main" id="{8A8069C1-D627-4A49-9902-DC499D50447F}"/>
                    </a:ext>
                  </a:extLst>
                </p:cNvPr>
                <p:cNvSpPr/>
                <p:nvPr/>
              </p:nvSpPr>
              <p:spPr>
                <a:xfrm>
                  <a:off x="6786530" y="3310759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</p:grpSp>
          <p:grpSp>
            <p:nvGrpSpPr>
              <p:cNvPr id="40" name="Group 39">
                <a:extLst>
                  <a:ext uri="{FF2B5EF4-FFF2-40B4-BE49-F238E27FC236}">
                    <a16:creationId xmlns:a16="http://schemas.microsoft.com/office/drawing/2014/main" id="{0BA7400D-FDFD-ED81-B27C-5635E55001D7}"/>
                  </a:ext>
                </a:extLst>
              </p:cNvPr>
              <p:cNvGrpSpPr/>
              <p:nvPr/>
            </p:nvGrpSpPr>
            <p:grpSpPr>
              <a:xfrm>
                <a:off x="436200" y="662387"/>
                <a:ext cx="529724" cy="532875"/>
                <a:chOff x="6388186" y="3310759"/>
                <a:chExt cx="719961" cy="734674"/>
              </a:xfrm>
              <a:grpFill/>
            </p:grpSpPr>
            <p:sp>
              <p:nvSpPr>
                <p:cNvPr id="46" name="Oval 45">
                  <a:extLst>
                    <a:ext uri="{FF2B5EF4-FFF2-40B4-BE49-F238E27FC236}">
                      <a16:creationId xmlns:a16="http://schemas.microsoft.com/office/drawing/2014/main" id="{4E666F2A-66DC-5598-F3DC-C0A59F3E4A11}"/>
                    </a:ext>
                  </a:extLst>
                </p:cNvPr>
                <p:cNvSpPr/>
                <p:nvPr/>
              </p:nvSpPr>
              <p:spPr>
                <a:xfrm>
                  <a:off x="6388187" y="3310759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47" name="Oval 46">
                  <a:extLst>
                    <a:ext uri="{FF2B5EF4-FFF2-40B4-BE49-F238E27FC236}">
                      <a16:creationId xmlns:a16="http://schemas.microsoft.com/office/drawing/2014/main" id="{C8572D81-51B5-9BCF-B186-B646603C9E15}"/>
                    </a:ext>
                  </a:extLst>
                </p:cNvPr>
                <p:cNvSpPr/>
                <p:nvPr/>
              </p:nvSpPr>
              <p:spPr>
                <a:xfrm>
                  <a:off x="6388186" y="3723817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48" name="Oval 47">
                  <a:extLst>
                    <a:ext uri="{FF2B5EF4-FFF2-40B4-BE49-F238E27FC236}">
                      <a16:creationId xmlns:a16="http://schemas.microsoft.com/office/drawing/2014/main" id="{2C372E89-FEE7-662D-E0AA-279312E98117}"/>
                    </a:ext>
                  </a:extLst>
                </p:cNvPr>
                <p:cNvSpPr/>
                <p:nvPr/>
              </p:nvSpPr>
              <p:spPr>
                <a:xfrm>
                  <a:off x="6786530" y="3723817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49" name="Oval 48">
                  <a:extLst>
                    <a:ext uri="{FF2B5EF4-FFF2-40B4-BE49-F238E27FC236}">
                      <a16:creationId xmlns:a16="http://schemas.microsoft.com/office/drawing/2014/main" id="{A230BE52-F47E-1BC8-7448-2E8807FA91B7}"/>
                    </a:ext>
                  </a:extLst>
                </p:cNvPr>
                <p:cNvSpPr/>
                <p:nvPr/>
              </p:nvSpPr>
              <p:spPr>
                <a:xfrm>
                  <a:off x="6786530" y="3310759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</p:grpSp>
          <p:grpSp>
            <p:nvGrpSpPr>
              <p:cNvPr id="41" name="Group 40">
                <a:extLst>
                  <a:ext uri="{FF2B5EF4-FFF2-40B4-BE49-F238E27FC236}">
                    <a16:creationId xmlns:a16="http://schemas.microsoft.com/office/drawing/2014/main" id="{0F8040E5-92C2-D8A6-1D3E-576A7DCC3E60}"/>
                  </a:ext>
                </a:extLst>
              </p:cNvPr>
              <p:cNvGrpSpPr/>
              <p:nvPr/>
            </p:nvGrpSpPr>
            <p:grpSpPr>
              <a:xfrm>
                <a:off x="1016225" y="660026"/>
                <a:ext cx="529724" cy="532875"/>
                <a:chOff x="6388186" y="3310759"/>
                <a:chExt cx="719961" cy="734674"/>
              </a:xfrm>
              <a:grpFill/>
            </p:grpSpPr>
            <p:sp>
              <p:nvSpPr>
                <p:cNvPr id="42" name="Oval 41">
                  <a:extLst>
                    <a:ext uri="{FF2B5EF4-FFF2-40B4-BE49-F238E27FC236}">
                      <a16:creationId xmlns:a16="http://schemas.microsoft.com/office/drawing/2014/main" id="{40FAC165-D1B6-5203-AECD-8176144D7B5C}"/>
                    </a:ext>
                  </a:extLst>
                </p:cNvPr>
                <p:cNvSpPr/>
                <p:nvPr/>
              </p:nvSpPr>
              <p:spPr>
                <a:xfrm>
                  <a:off x="6388187" y="3310759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43" name="Oval 42">
                  <a:extLst>
                    <a:ext uri="{FF2B5EF4-FFF2-40B4-BE49-F238E27FC236}">
                      <a16:creationId xmlns:a16="http://schemas.microsoft.com/office/drawing/2014/main" id="{32A189CF-5E39-45B5-CE44-935A2900A927}"/>
                    </a:ext>
                  </a:extLst>
                </p:cNvPr>
                <p:cNvSpPr/>
                <p:nvPr/>
              </p:nvSpPr>
              <p:spPr>
                <a:xfrm>
                  <a:off x="6388186" y="3723817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44" name="Oval 43">
                  <a:extLst>
                    <a:ext uri="{FF2B5EF4-FFF2-40B4-BE49-F238E27FC236}">
                      <a16:creationId xmlns:a16="http://schemas.microsoft.com/office/drawing/2014/main" id="{84D48293-8EC6-8C18-D31E-3A03251FF37D}"/>
                    </a:ext>
                  </a:extLst>
                </p:cNvPr>
                <p:cNvSpPr/>
                <p:nvPr/>
              </p:nvSpPr>
              <p:spPr>
                <a:xfrm>
                  <a:off x="6786530" y="3723817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45" name="Oval 44">
                  <a:extLst>
                    <a:ext uri="{FF2B5EF4-FFF2-40B4-BE49-F238E27FC236}">
                      <a16:creationId xmlns:a16="http://schemas.microsoft.com/office/drawing/2014/main" id="{57C38BC7-46A2-3972-9A1E-24F36CDC1890}"/>
                    </a:ext>
                  </a:extLst>
                </p:cNvPr>
                <p:cNvSpPr/>
                <p:nvPr/>
              </p:nvSpPr>
              <p:spPr>
                <a:xfrm>
                  <a:off x="6786530" y="3310759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</p:grpSp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6C56E445-04BF-26BC-4A78-11E2FA676336}"/>
                </a:ext>
              </a:extLst>
            </p:cNvPr>
            <p:cNvGrpSpPr/>
            <p:nvPr/>
          </p:nvGrpSpPr>
          <p:grpSpPr>
            <a:xfrm>
              <a:off x="447086" y="3588284"/>
              <a:ext cx="1120634" cy="1123064"/>
              <a:chOff x="425315" y="72198"/>
              <a:chExt cx="1120634" cy="1123064"/>
            </a:xfrm>
            <a:grpFill/>
          </p:grpSpPr>
          <p:grpSp>
            <p:nvGrpSpPr>
              <p:cNvPr id="18" name="Group 17">
                <a:extLst>
                  <a:ext uri="{FF2B5EF4-FFF2-40B4-BE49-F238E27FC236}">
                    <a16:creationId xmlns:a16="http://schemas.microsoft.com/office/drawing/2014/main" id="{218446D8-DD5F-AA79-C80C-7125BB22D31F}"/>
                  </a:ext>
                </a:extLst>
              </p:cNvPr>
              <p:cNvGrpSpPr/>
              <p:nvPr/>
            </p:nvGrpSpPr>
            <p:grpSpPr>
              <a:xfrm>
                <a:off x="425315" y="74559"/>
                <a:ext cx="529724" cy="532875"/>
                <a:chOff x="6388186" y="3310759"/>
                <a:chExt cx="719961" cy="734674"/>
              </a:xfrm>
              <a:grpFill/>
            </p:grpSpPr>
            <p:sp>
              <p:nvSpPr>
                <p:cNvPr id="34" name="Oval 33">
                  <a:extLst>
                    <a:ext uri="{FF2B5EF4-FFF2-40B4-BE49-F238E27FC236}">
                      <a16:creationId xmlns:a16="http://schemas.microsoft.com/office/drawing/2014/main" id="{F7CFD343-97C9-50A8-7145-381771F0B435}"/>
                    </a:ext>
                  </a:extLst>
                </p:cNvPr>
                <p:cNvSpPr/>
                <p:nvPr/>
              </p:nvSpPr>
              <p:spPr>
                <a:xfrm>
                  <a:off x="6388187" y="3310759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35" name="Oval 34">
                  <a:extLst>
                    <a:ext uri="{FF2B5EF4-FFF2-40B4-BE49-F238E27FC236}">
                      <a16:creationId xmlns:a16="http://schemas.microsoft.com/office/drawing/2014/main" id="{4D3235BD-814C-54B4-5D46-9C0092357BE1}"/>
                    </a:ext>
                  </a:extLst>
                </p:cNvPr>
                <p:cNvSpPr/>
                <p:nvPr/>
              </p:nvSpPr>
              <p:spPr>
                <a:xfrm>
                  <a:off x="6388186" y="3723817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36" name="Oval 35">
                  <a:extLst>
                    <a:ext uri="{FF2B5EF4-FFF2-40B4-BE49-F238E27FC236}">
                      <a16:creationId xmlns:a16="http://schemas.microsoft.com/office/drawing/2014/main" id="{E833905F-7CAA-E231-A403-278E097C79F1}"/>
                    </a:ext>
                  </a:extLst>
                </p:cNvPr>
                <p:cNvSpPr/>
                <p:nvPr/>
              </p:nvSpPr>
              <p:spPr>
                <a:xfrm>
                  <a:off x="6786530" y="3723817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37" name="Oval 36">
                  <a:extLst>
                    <a:ext uri="{FF2B5EF4-FFF2-40B4-BE49-F238E27FC236}">
                      <a16:creationId xmlns:a16="http://schemas.microsoft.com/office/drawing/2014/main" id="{213164C1-BDBF-F615-B920-8E345F6A210B}"/>
                    </a:ext>
                  </a:extLst>
                </p:cNvPr>
                <p:cNvSpPr/>
                <p:nvPr/>
              </p:nvSpPr>
              <p:spPr>
                <a:xfrm>
                  <a:off x="6786530" y="3310759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</p:grpSp>
          <p:grpSp>
            <p:nvGrpSpPr>
              <p:cNvPr id="19" name="Group 18">
                <a:extLst>
                  <a:ext uri="{FF2B5EF4-FFF2-40B4-BE49-F238E27FC236}">
                    <a16:creationId xmlns:a16="http://schemas.microsoft.com/office/drawing/2014/main" id="{04E9AC07-46B9-2D29-C584-F0E07680C6AE}"/>
                  </a:ext>
                </a:extLst>
              </p:cNvPr>
              <p:cNvGrpSpPr/>
              <p:nvPr/>
            </p:nvGrpSpPr>
            <p:grpSpPr>
              <a:xfrm>
                <a:off x="1005340" y="72198"/>
                <a:ext cx="529724" cy="532875"/>
                <a:chOff x="6388186" y="3310759"/>
                <a:chExt cx="719961" cy="734674"/>
              </a:xfrm>
              <a:grpFill/>
            </p:grpSpPr>
            <p:sp>
              <p:nvSpPr>
                <p:cNvPr id="30" name="Oval 29">
                  <a:extLst>
                    <a:ext uri="{FF2B5EF4-FFF2-40B4-BE49-F238E27FC236}">
                      <a16:creationId xmlns:a16="http://schemas.microsoft.com/office/drawing/2014/main" id="{24AD8C3C-E5B5-D593-7C12-A2A5E18B2343}"/>
                    </a:ext>
                  </a:extLst>
                </p:cNvPr>
                <p:cNvSpPr/>
                <p:nvPr/>
              </p:nvSpPr>
              <p:spPr>
                <a:xfrm>
                  <a:off x="6388187" y="3310759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31" name="Oval 30">
                  <a:extLst>
                    <a:ext uri="{FF2B5EF4-FFF2-40B4-BE49-F238E27FC236}">
                      <a16:creationId xmlns:a16="http://schemas.microsoft.com/office/drawing/2014/main" id="{0F82A02C-AC7C-08FE-976A-A8B7005DA11F}"/>
                    </a:ext>
                  </a:extLst>
                </p:cNvPr>
                <p:cNvSpPr/>
                <p:nvPr/>
              </p:nvSpPr>
              <p:spPr>
                <a:xfrm>
                  <a:off x="6388186" y="3723817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32" name="Oval 31">
                  <a:extLst>
                    <a:ext uri="{FF2B5EF4-FFF2-40B4-BE49-F238E27FC236}">
                      <a16:creationId xmlns:a16="http://schemas.microsoft.com/office/drawing/2014/main" id="{4E2130CD-1992-EB35-B826-A8A6858F16BE}"/>
                    </a:ext>
                  </a:extLst>
                </p:cNvPr>
                <p:cNvSpPr/>
                <p:nvPr/>
              </p:nvSpPr>
              <p:spPr>
                <a:xfrm>
                  <a:off x="6786530" y="3723817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33" name="Oval 32">
                  <a:extLst>
                    <a:ext uri="{FF2B5EF4-FFF2-40B4-BE49-F238E27FC236}">
                      <a16:creationId xmlns:a16="http://schemas.microsoft.com/office/drawing/2014/main" id="{BBE97C3D-A3D9-1437-9397-3C19BD8D7AD4}"/>
                    </a:ext>
                  </a:extLst>
                </p:cNvPr>
                <p:cNvSpPr/>
                <p:nvPr/>
              </p:nvSpPr>
              <p:spPr>
                <a:xfrm>
                  <a:off x="6786530" y="3310759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</p:grpSp>
          <p:grpSp>
            <p:nvGrpSpPr>
              <p:cNvPr id="20" name="Group 19">
                <a:extLst>
                  <a:ext uri="{FF2B5EF4-FFF2-40B4-BE49-F238E27FC236}">
                    <a16:creationId xmlns:a16="http://schemas.microsoft.com/office/drawing/2014/main" id="{73D6E506-CD29-389B-C4D4-3621DE78B094}"/>
                  </a:ext>
                </a:extLst>
              </p:cNvPr>
              <p:cNvGrpSpPr/>
              <p:nvPr/>
            </p:nvGrpSpPr>
            <p:grpSpPr>
              <a:xfrm>
                <a:off x="436200" y="662387"/>
                <a:ext cx="529724" cy="532875"/>
                <a:chOff x="6388186" y="3310759"/>
                <a:chExt cx="719961" cy="734674"/>
              </a:xfrm>
              <a:grpFill/>
            </p:grpSpPr>
            <p:sp>
              <p:nvSpPr>
                <p:cNvPr id="26" name="Oval 25">
                  <a:extLst>
                    <a:ext uri="{FF2B5EF4-FFF2-40B4-BE49-F238E27FC236}">
                      <a16:creationId xmlns:a16="http://schemas.microsoft.com/office/drawing/2014/main" id="{71ACF1DC-923A-7D6E-9BF9-1344E98FA54A}"/>
                    </a:ext>
                  </a:extLst>
                </p:cNvPr>
                <p:cNvSpPr/>
                <p:nvPr/>
              </p:nvSpPr>
              <p:spPr>
                <a:xfrm>
                  <a:off x="6388187" y="3310759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27" name="Oval 26">
                  <a:extLst>
                    <a:ext uri="{FF2B5EF4-FFF2-40B4-BE49-F238E27FC236}">
                      <a16:creationId xmlns:a16="http://schemas.microsoft.com/office/drawing/2014/main" id="{BC5DE40C-AC1B-EF0F-85EA-EA5A045A2A08}"/>
                    </a:ext>
                  </a:extLst>
                </p:cNvPr>
                <p:cNvSpPr/>
                <p:nvPr/>
              </p:nvSpPr>
              <p:spPr>
                <a:xfrm>
                  <a:off x="6388186" y="3723817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28" name="Oval 27">
                  <a:extLst>
                    <a:ext uri="{FF2B5EF4-FFF2-40B4-BE49-F238E27FC236}">
                      <a16:creationId xmlns:a16="http://schemas.microsoft.com/office/drawing/2014/main" id="{11ABBC8D-32F1-4CDD-CF39-C9ACD84BE9F2}"/>
                    </a:ext>
                  </a:extLst>
                </p:cNvPr>
                <p:cNvSpPr/>
                <p:nvPr/>
              </p:nvSpPr>
              <p:spPr>
                <a:xfrm>
                  <a:off x="6786530" y="3723817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29" name="Oval 28">
                  <a:extLst>
                    <a:ext uri="{FF2B5EF4-FFF2-40B4-BE49-F238E27FC236}">
                      <a16:creationId xmlns:a16="http://schemas.microsoft.com/office/drawing/2014/main" id="{253AFF1B-26B2-7136-698A-0621C1A4E026}"/>
                    </a:ext>
                  </a:extLst>
                </p:cNvPr>
                <p:cNvSpPr/>
                <p:nvPr/>
              </p:nvSpPr>
              <p:spPr>
                <a:xfrm>
                  <a:off x="6786530" y="3310759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</p:grpSp>
          <p:grpSp>
            <p:nvGrpSpPr>
              <p:cNvPr id="21" name="Group 20">
                <a:extLst>
                  <a:ext uri="{FF2B5EF4-FFF2-40B4-BE49-F238E27FC236}">
                    <a16:creationId xmlns:a16="http://schemas.microsoft.com/office/drawing/2014/main" id="{8528A3F3-2204-49BF-B29F-2325FC3F9196}"/>
                  </a:ext>
                </a:extLst>
              </p:cNvPr>
              <p:cNvGrpSpPr/>
              <p:nvPr/>
            </p:nvGrpSpPr>
            <p:grpSpPr>
              <a:xfrm>
                <a:off x="1016225" y="660026"/>
                <a:ext cx="529724" cy="532875"/>
                <a:chOff x="6388186" y="3310759"/>
                <a:chExt cx="719961" cy="734674"/>
              </a:xfrm>
              <a:grpFill/>
            </p:grpSpPr>
            <p:sp>
              <p:nvSpPr>
                <p:cNvPr id="22" name="Oval 21">
                  <a:extLst>
                    <a:ext uri="{FF2B5EF4-FFF2-40B4-BE49-F238E27FC236}">
                      <a16:creationId xmlns:a16="http://schemas.microsoft.com/office/drawing/2014/main" id="{B255D1FA-2250-8154-2453-386F0773EC45}"/>
                    </a:ext>
                  </a:extLst>
                </p:cNvPr>
                <p:cNvSpPr/>
                <p:nvPr/>
              </p:nvSpPr>
              <p:spPr>
                <a:xfrm>
                  <a:off x="6388187" y="3310759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23" name="Oval 22">
                  <a:extLst>
                    <a:ext uri="{FF2B5EF4-FFF2-40B4-BE49-F238E27FC236}">
                      <a16:creationId xmlns:a16="http://schemas.microsoft.com/office/drawing/2014/main" id="{BE770FF3-CF56-55E8-EEA5-F8BD565EEFBC}"/>
                    </a:ext>
                  </a:extLst>
                </p:cNvPr>
                <p:cNvSpPr/>
                <p:nvPr/>
              </p:nvSpPr>
              <p:spPr>
                <a:xfrm>
                  <a:off x="6388186" y="3723817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24" name="Oval 23">
                  <a:extLst>
                    <a:ext uri="{FF2B5EF4-FFF2-40B4-BE49-F238E27FC236}">
                      <a16:creationId xmlns:a16="http://schemas.microsoft.com/office/drawing/2014/main" id="{40E46B7F-B3FF-E96E-0ECF-A0F5C8C6E739}"/>
                    </a:ext>
                  </a:extLst>
                </p:cNvPr>
                <p:cNvSpPr/>
                <p:nvPr/>
              </p:nvSpPr>
              <p:spPr>
                <a:xfrm>
                  <a:off x="6786530" y="3723817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25" name="Oval 24">
                  <a:extLst>
                    <a:ext uri="{FF2B5EF4-FFF2-40B4-BE49-F238E27FC236}">
                      <a16:creationId xmlns:a16="http://schemas.microsoft.com/office/drawing/2014/main" id="{60C012EC-3446-BBB1-7D5A-01E0DC4C41BC}"/>
                    </a:ext>
                  </a:extLst>
                </p:cNvPr>
                <p:cNvSpPr/>
                <p:nvPr/>
              </p:nvSpPr>
              <p:spPr>
                <a:xfrm>
                  <a:off x="6786530" y="3310759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</p:grpSp>
        </p:grp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D456ECC0-B922-CA4F-C7A0-FACE2ABEED89}"/>
                </a:ext>
              </a:extLst>
            </p:cNvPr>
            <p:cNvGrpSpPr/>
            <p:nvPr/>
          </p:nvGrpSpPr>
          <p:grpSpPr>
            <a:xfrm>
              <a:off x="447075" y="4763939"/>
              <a:ext cx="1109747" cy="235636"/>
              <a:chOff x="425304" y="72197"/>
              <a:chExt cx="1109747" cy="235636"/>
            </a:xfrm>
            <a:grpFill/>
          </p:grpSpPr>
          <p:grpSp>
            <p:nvGrpSpPr>
              <p:cNvPr id="12" name="Group 11">
                <a:extLst>
                  <a:ext uri="{FF2B5EF4-FFF2-40B4-BE49-F238E27FC236}">
                    <a16:creationId xmlns:a16="http://schemas.microsoft.com/office/drawing/2014/main" id="{E9334F48-3041-47D6-98C8-8772631DAC9E}"/>
                  </a:ext>
                </a:extLst>
              </p:cNvPr>
              <p:cNvGrpSpPr/>
              <p:nvPr/>
            </p:nvGrpSpPr>
            <p:grpSpPr>
              <a:xfrm>
                <a:off x="425304" y="74558"/>
                <a:ext cx="529722" cy="233275"/>
                <a:chOff x="6388187" y="3310759"/>
                <a:chExt cx="719960" cy="321616"/>
              </a:xfrm>
              <a:grpFill/>
            </p:grpSpPr>
            <p:sp>
              <p:nvSpPr>
                <p:cNvPr id="16" name="Oval 15">
                  <a:extLst>
                    <a:ext uri="{FF2B5EF4-FFF2-40B4-BE49-F238E27FC236}">
                      <a16:creationId xmlns:a16="http://schemas.microsoft.com/office/drawing/2014/main" id="{75376C7A-16D6-ADA2-D4C7-0A217CCF62D1}"/>
                    </a:ext>
                  </a:extLst>
                </p:cNvPr>
                <p:cNvSpPr/>
                <p:nvPr/>
              </p:nvSpPr>
              <p:spPr>
                <a:xfrm>
                  <a:off x="6388187" y="3310759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17" name="Oval 16">
                  <a:extLst>
                    <a:ext uri="{FF2B5EF4-FFF2-40B4-BE49-F238E27FC236}">
                      <a16:creationId xmlns:a16="http://schemas.microsoft.com/office/drawing/2014/main" id="{81738E40-FE3C-3729-7E5C-1813BDC8F255}"/>
                    </a:ext>
                  </a:extLst>
                </p:cNvPr>
                <p:cNvSpPr/>
                <p:nvPr/>
              </p:nvSpPr>
              <p:spPr>
                <a:xfrm>
                  <a:off x="6786530" y="3310759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</p:grpSp>
          <p:grpSp>
            <p:nvGrpSpPr>
              <p:cNvPr id="13" name="Group 12">
                <a:extLst>
                  <a:ext uri="{FF2B5EF4-FFF2-40B4-BE49-F238E27FC236}">
                    <a16:creationId xmlns:a16="http://schemas.microsoft.com/office/drawing/2014/main" id="{BCBDB852-240C-02E6-4096-C70EF97815E0}"/>
                  </a:ext>
                </a:extLst>
              </p:cNvPr>
              <p:cNvGrpSpPr/>
              <p:nvPr/>
            </p:nvGrpSpPr>
            <p:grpSpPr>
              <a:xfrm>
                <a:off x="1005329" y="72197"/>
                <a:ext cx="529722" cy="233275"/>
                <a:chOff x="6388187" y="3310759"/>
                <a:chExt cx="719960" cy="321616"/>
              </a:xfrm>
              <a:grpFill/>
            </p:grpSpPr>
            <p:sp>
              <p:nvSpPr>
                <p:cNvPr id="14" name="Oval 13">
                  <a:extLst>
                    <a:ext uri="{FF2B5EF4-FFF2-40B4-BE49-F238E27FC236}">
                      <a16:creationId xmlns:a16="http://schemas.microsoft.com/office/drawing/2014/main" id="{F5AB47DC-DBFB-3BB3-2EDA-C1E914A122FD}"/>
                    </a:ext>
                  </a:extLst>
                </p:cNvPr>
                <p:cNvSpPr/>
                <p:nvPr/>
              </p:nvSpPr>
              <p:spPr>
                <a:xfrm>
                  <a:off x="6388187" y="3310759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15" name="Oval 14">
                  <a:extLst>
                    <a:ext uri="{FF2B5EF4-FFF2-40B4-BE49-F238E27FC236}">
                      <a16:creationId xmlns:a16="http://schemas.microsoft.com/office/drawing/2014/main" id="{CD03C7F5-29B6-A236-C8D1-DAC84C84F332}"/>
                    </a:ext>
                  </a:extLst>
                </p:cNvPr>
                <p:cNvSpPr/>
                <p:nvPr/>
              </p:nvSpPr>
              <p:spPr>
                <a:xfrm>
                  <a:off x="6786530" y="3310759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27209964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Custom Layout 9" preserve="1">
  <p:cSld name="1_Custom Layout 9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4982E2A-FBEB-6AB3-6B10-D33E59172D7C}"/>
              </a:ext>
            </a:extLst>
          </p:cNvPr>
          <p:cNvSpPr/>
          <p:nvPr userDrawn="1"/>
        </p:nvSpPr>
        <p:spPr>
          <a:xfrm>
            <a:off x="0" y="0"/>
            <a:ext cx="9152572" cy="6865256"/>
          </a:xfrm>
          <a:prstGeom prst="rect">
            <a:avLst/>
          </a:prstGeom>
          <a:solidFill>
            <a:srgbClr val="03045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1800" b="1" i="0">
              <a:latin typeface="Avenir Next LT Pro" panose="020B0504020202020204" pitchFamily="34" charset="77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CF9076B-EF12-E075-EAC2-71B5B73E240E}"/>
              </a:ext>
            </a:extLst>
          </p:cNvPr>
          <p:cNvGrpSpPr/>
          <p:nvPr userDrawn="1"/>
        </p:nvGrpSpPr>
        <p:grpSpPr>
          <a:xfrm>
            <a:off x="852363" y="86352"/>
            <a:ext cx="1164175" cy="6693205"/>
            <a:chOff x="425315" y="72198"/>
            <a:chExt cx="1142405" cy="4927377"/>
          </a:xfrm>
          <a:solidFill>
            <a:srgbClr val="FFFFFF">
              <a:alpha val="14902"/>
            </a:srgbClr>
          </a:solidFill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06F787BA-CA95-1A4B-1A19-F4CC1118D646}"/>
                </a:ext>
              </a:extLst>
            </p:cNvPr>
            <p:cNvGrpSpPr/>
            <p:nvPr/>
          </p:nvGrpSpPr>
          <p:grpSpPr>
            <a:xfrm>
              <a:off x="425315" y="72198"/>
              <a:ext cx="1120634" cy="1123064"/>
              <a:chOff x="425315" y="72198"/>
              <a:chExt cx="1120634" cy="1123064"/>
            </a:xfrm>
            <a:grpFill/>
          </p:grpSpPr>
          <p:grpSp>
            <p:nvGrpSpPr>
              <p:cNvPr id="78" name="Group 77">
                <a:extLst>
                  <a:ext uri="{FF2B5EF4-FFF2-40B4-BE49-F238E27FC236}">
                    <a16:creationId xmlns:a16="http://schemas.microsoft.com/office/drawing/2014/main" id="{F742DD98-510B-0110-4385-09C128F4D4EE}"/>
                  </a:ext>
                </a:extLst>
              </p:cNvPr>
              <p:cNvGrpSpPr/>
              <p:nvPr/>
            </p:nvGrpSpPr>
            <p:grpSpPr>
              <a:xfrm>
                <a:off x="425315" y="74559"/>
                <a:ext cx="529724" cy="532875"/>
                <a:chOff x="6388186" y="3310759"/>
                <a:chExt cx="719961" cy="734674"/>
              </a:xfrm>
              <a:grpFill/>
            </p:grpSpPr>
            <p:sp>
              <p:nvSpPr>
                <p:cNvPr id="94" name="Oval 93">
                  <a:extLst>
                    <a:ext uri="{FF2B5EF4-FFF2-40B4-BE49-F238E27FC236}">
                      <a16:creationId xmlns:a16="http://schemas.microsoft.com/office/drawing/2014/main" id="{F46F1267-51CB-05A2-D040-C5FC1F83318F}"/>
                    </a:ext>
                  </a:extLst>
                </p:cNvPr>
                <p:cNvSpPr/>
                <p:nvPr/>
              </p:nvSpPr>
              <p:spPr>
                <a:xfrm>
                  <a:off x="6388187" y="3310759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95" name="Oval 94">
                  <a:extLst>
                    <a:ext uri="{FF2B5EF4-FFF2-40B4-BE49-F238E27FC236}">
                      <a16:creationId xmlns:a16="http://schemas.microsoft.com/office/drawing/2014/main" id="{D6608D94-0EA3-1C13-4DB4-3A4D8586A51B}"/>
                    </a:ext>
                  </a:extLst>
                </p:cNvPr>
                <p:cNvSpPr/>
                <p:nvPr/>
              </p:nvSpPr>
              <p:spPr>
                <a:xfrm>
                  <a:off x="6388186" y="3723817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96" name="Oval 95">
                  <a:extLst>
                    <a:ext uri="{FF2B5EF4-FFF2-40B4-BE49-F238E27FC236}">
                      <a16:creationId xmlns:a16="http://schemas.microsoft.com/office/drawing/2014/main" id="{7F175C21-36DF-42B6-1699-F254355D8771}"/>
                    </a:ext>
                  </a:extLst>
                </p:cNvPr>
                <p:cNvSpPr/>
                <p:nvPr/>
              </p:nvSpPr>
              <p:spPr>
                <a:xfrm>
                  <a:off x="6786530" y="3723817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97" name="Oval 96">
                  <a:extLst>
                    <a:ext uri="{FF2B5EF4-FFF2-40B4-BE49-F238E27FC236}">
                      <a16:creationId xmlns:a16="http://schemas.microsoft.com/office/drawing/2014/main" id="{96EC66F1-4511-4823-E18E-2681FBB0B8D7}"/>
                    </a:ext>
                  </a:extLst>
                </p:cNvPr>
                <p:cNvSpPr/>
                <p:nvPr/>
              </p:nvSpPr>
              <p:spPr>
                <a:xfrm>
                  <a:off x="6786530" y="3310759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</p:grpSp>
          <p:grpSp>
            <p:nvGrpSpPr>
              <p:cNvPr id="79" name="Group 78">
                <a:extLst>
                  <a:ext uri="{FF2B5EF4-FFF2-40B4-BE49-F238E27FC236}">
                    <a16:creationId xmlns:a16="http://schemas.microsoft.com/office/drawing/2014/main" id="{0247E9B1-737C-C55F-9E69-E064D43097AB}"/>
                  </a:ext>
                </a:extLst>
              </p:cNvPr>
              <p:cNvGrpSpPr/>
              <p:nvPr/>
            </p:nvGrpSpPr>
            <p:grpSpPr>
              <a:xfrm>
                <a:off x="1005340" y="72198"/>
                <a:ext cx="529724" cy="532875"/>
                <a:chOff x="6388186" y="3310759"/>
                <a:chExt cx="719961" cy="734674"/>
              </a:xfrm>
              <a:grpFill/>
            </p:grpSpPr>
            <p:sp>
              <p:nvSpPr>
                <p:cNvPr id="90" name="Oval 89">
                  <a:extLst>
                    <a:ext uri="{FF2B5EF4-FFF2-40B4-BE49-F238E27FC236}">
                      <a16:creationId xmlns:a16="http://schemas.microsoft.com/office/drawing/2014/main" id="{C96B4F19-4354-3318-5119-59D854EE06E9}"/>
                    </a:ext>
                  </a:extLst>
                </p:cNvPr>
                <p:cNvSpPr/>
                <p:nvPr/>
              </p:nvSpPr>
              <p:spPr>
                <a:xfrm>
                  <a:off x="6388187" y="3310759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91" name="Oval 90">
                  <a:extLst>
                    <a:ext uri="{FF2B5EF4-FFF2-40B4-BE49-F238E27FC236}">
                      <a16:creationId xmlns:a16="http://schemas.microsoft.com/office/drawing/2014/main" id="{3EDCA94B-2B93-4365-A935-BE9EE2622AC8}"/>
                    </a:ext>
                  </a:extLst>
                </p:cNvPr>
                <p:cNvSpPr/>
                <p:nvPr/>
              </p:nvSpPr>
              <p:spPr>
                <a:xfrm>
                  <a:off x="6388186" y="3723817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92" name="Oval 91">
                  <a:extLst>
                    <a:ext uri="{FF2B5EF4-FFF2-40B4-BE49-F238E27FC236}">
                      <a16:creationId xmlns:a16="http://schemas.microsoft.com/office/drawing/2014/main" id="{D62F9F49-1975-61AB-91D6-C2E96C8C6BDE}"/>
                    </a:ext>
                  </a:extLst>
                </p:cNvPr>
                <p:cNvSpPr/>
                <p:nvPr/>
              </p:nvSpPr>
              <p:spPr>
                <a:xfrm>
                  <a:off x="6786530" y="3723817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93" name="Oval 92">
                  <a:extLst>
                    <a:ext uri="{FF2B5EF4-FFF2-40B4-BE49-F238E27FC236}">
                      <a16:creationId xmlns:a16="http://schemas.microsoft.com/office/drawing/2014/main" id="{C5DB6D49-C278-02E5-A63B-C00C7D5BD763}"/>
                    </a:ext>
                  </a:extLst>
                </p:cNvPr>
                <p:cNvSpPr/>
                <p:nvPr/>
              </p:nvSpPr>
              <p:spPr>
                <a:xfrm>
                  <a:off x="6786530" y="3310759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</p:grpSp>
          <p:grpSp>
            <p:nvGrpSpPr>
              <p:cNvPr id="80" name="Group 79">
                <a:extLst>
                  <a:ext uri="{FF2B5EF4-FFF2-40B4-BE49-F238E27FC236}">
                    <a16:creationId xmlns:a16="http://schemas.microsoft.com/office/drawing/2014/main" id="{EF774E8C-FC5A-0C6E-3407-5B2B9E99645E}"/>
                  </a:ext>
                </a:extLst>
              </p:cNvPr>
              <p:cNvGrpSpPr/>
              <p:nvPr/>
            </p:nvGrpSpPr>
            <p:grpSpPr>
              <a:xfrm>
                <a:off x="436200" y="662387"/>
                <a:ext cx="529724" cy="532875"/>
                <a:chOff x="6388186" y="3310759"/>
                <a:chExt cx="719961" cy="734674"/>
              </a:xfrm>
              <a:grpFill/>
            </p:grpSpPr>
            <p:sp>
              <p:nvSpPr>
                <p:cNvPr id="86" name="Oval 85">
                  <a:extLst>
                    <a:ext uri="{FF2B5EF4-FFF2-40B4-BE49-F238E27FC236}">
                      <a16:creationId xmlns:a16="http://schemas.microsoft.com/office/drawing/2014/main" id="{0A2438B2-C587-D5EF-EC7F-CEADA67EFEE7}"/>
                    </a:ext>
                  </a:extLst>
                </p:cNvPr>
                <p:cNvSpPr/>
                <p:nvPr/>
              </p:nvSpPr>
              <p:spPr>
                <a:xfrm>
                  <a:off x="6388187" y="3310759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87" name="Oval 86">
                  <a:extLst>
                    <a:ext uri="{FF2B5EF4-FFF2-40B4-BE49-F238E27FC236}">
                      <a16:creationId xmlns:a16="http://schemas.microsoft.com/office/drawing/2014/main" id="{E94D648C-363E-6231-2A9F-9AA30A0B30A1}"/>
                    </a:ext>
                  </a:extLst>
                </p:cNvPr>
                <p:cNvSpPr/>
                <p:nvPr/>
              </p:nvSpPr>
              <p:spPr>
                <a:xfrm>
                  <a:off x="6388186" y="3723817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88" name="Oval 87">
                  <a:extLst>
                    <a:ext uri="{FF2B5EF4-FFF2-40B4-BE49-F238E27FC236}">
                      <a16:creationId xmlns:a16="http://schemas.microsoft.com/office/drawing/2014/main" id="{36225A42-675D-72AB-F68A-B84ECB363D50}"/>
                    </a:ext>
                  </a:extLst>
                </p:cNvPr>
                <p:cNvSpPr/>
                <p:nvPr/>
              </p:nvSpPr>
              <p:spPr>
                <a:xfrm>
                  <a:off x="6786530" y="3723817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89" name="Oval 88">
                  <a:extLst>
                    <a:ext uri="{FF2B5EF4-FFF2-40B4-BE49-F238E27FC236}">
                      <a16:creationId xmlns:a16="http://schemas.microsoft.com/office/drawing/2014/main" id="{A77E76F3-B440-AAFE-3F1F-2847D051C082}"/>
                    </a:ext>
                  </a:extLst>
                </p:cNvPr>
                <p:cNvSpPr/>
                <p:nvPr/>
              </p:nvSpPr>
              <p:spPr>
                <a:xfrm>
                  <a:off x="6786530" y="3310759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</p:grpSp>
          <p:grpSp>
            <p:nvGrpSpPr>
              <p:cNvPr id="81" name="Group 80">
                <a:extLst>
                  <a:ext uri="{FF2B5EF4-FFF2-40B4-BE49-F238E27FC236}">
                    <a16:creationId xmlns:a16="http://schemas.microsoft.com/office/drawing/2014/main" id="{20D3A7FB-3797-A9AA-6260-58B6C165C927}"/>
                  </a:ext>
                </a:extLst>
              </p:cNvPr>
              <p:cNvGrpSpPr/>
              <p:nvPr/>
            </p:nvGrpSpPr>
            <p:grpSpPr>
              <a:xfrm>
                <a:off x="1016225" y="660026"/>
                <a:ext cx="529724" cy="532875"/>
                <a:chOff x="6388186" y="3310759"/>
                <a:chExt cx="719961" cy="734674"/>
              </a:xfrm>
              <a:grpFill/>
            </p:grpSpPr>
            <p:sp>
              <p:nvSpPr>
                <p:cNvPr id="82" name="Oval 81">
                  <a:extLst>
                    <a:ext uri="{FF2B5EF4-FFF2-40B4-BE49-F238E27FC236}">
                      <a16:creationId xmlns:a16="http://schemas.microsoft.com/office/drawing/2014/main" id="{233275DF-2CB5-8CC7-B1D5-39995D9F170E}"/>
                    </a:ext>
                  </a:extLst>
                </p:cNvPr>
                <p:cNvSpPr/>
                <p:nvPr/>
              </p:nvSpPr>
              <p:spPr>
                <a:xfrm>
                  <a:off x="6388187" y="3310759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83" name="Oval 82">
                  <a:extLst>
                    <a:ext uri="{FF2B5EF4-FFF2-40B4-BE49-F238E27FC236}">
                      <a16:creationId xmlns:a16="http://schemas.microsoft.com/office/drawing/2014/main" id="{0F97EF2D-7DFC-C754-2828-3C751101246B}"/>
                    </a:ext>
                  </a:extLst>
                </p:cNvPr>
                <p:cNvSpPr/>
                <p:nvPr/>
              </p:nvSpPr>
              <p:spPr>
                <a:xfrm>
                  <a:off x="6388186" y="3723817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84" name="Oval 83">
                  <a:extLst>
                    <a:ext uri="{FF2B5EF4-FFF2-40B4-BE49-F238E27FC236}">
                      <a16:creationId xmlns:a16="http://schemas.microsoft.com/office/drawing/2014/main" id="{FC58CF87-FE02-0FF5-4445-EF82068EB3F2}"/>
                    </a:ext>
                  </a:extLst>
                </p:cNvPr>
                <p:cNvSpPr/>
                <p:nvPr/>
              </p:nvSpPr>
              <p:spPr>
                <a:xfrm>
                  <a:off x="6786530" y="3723817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85" name="Oval 84">
                  <a:extLst>
                    <a:ext uri="{FF2B5EF4-FFF2-40B4-BE49-F238E27FC236}">
                      <a16:creationId xmlns:a16="http://schemas.microsoft.com/office/drawing/2014/main" id="{B544A486-CB09-1522-EA8A-6BA165274FED}"/>
                    </a:ext>
                  </a:extLst>
                </p:cNvPr>
                <p:cNvSpPr/>
                <p:nvPr/>
              </p:nvSpPr>
              <p:spPr>
                <a:xfrm>
                  <a:off x="6786530" y="3310759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</p:grpSp>
        </p:grp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1B317710-D50D-EB49-B68C-050A81DB4619}"/>
                </a:ext>
              </a:extLst>
            </p:cNvPr>
            <p:cNvGrpSpPr/>
            <p:nvPr/>
          </p:nvGrpSpPr>
          <p:grpSpPr>
            <a:xfrm>
              <a:off x="436200" y="1247855"/>
              <a:ext cx="1120634" cy="1123064"/>
              <a:chOff x="425315" y="72198"/>
              <a:chExt cx="1120634" cy="1123064"/>
            </a:xfrm>
            <a:grpFill/>
          </p:grpSpPr>
          <p:grpSp>
            <p:nvGrpSpPr>
              <p:cNvPr id="58" name="Group 57">
                <a:extLst>
                  <a:ext uri="{FF2B5EF4-FFF2-40B4-BE49-F238E27FC236}">
                    <a16:creationId xmlns:a16="http://schemas.microsoft.com/office/drawing/2014/main" id="{B0EE4A20-562C-7D31-4FB3-832DB77765DF}"/>
                  </a:ext>
                </a:extLst>
              </p:cNvPr>
              <p:cNvGrpSpPr/>
              <p:nvPr/>
            </p:nvGrpSpPr>
            <p:grpSpPr>
              <a:xfrm>
                <a:off x="425315" y="74559"/>
                <a:ext cx="529724" cy="532875"/>
                <a:chOff x="6388186" y="3310759"/>
                <a:chExt cx="719961" cy="734674"/>
              </a:xfrm>
              <a:grpFill/>
            </p:grpSpPr>
            <p:sp>
              <p:nvSpPr>
                <p:cNvPr id="74" name="Oval 73">
                  <a:extLst>
                    <a:ext uri="{FF2B5EF4-FFF2-40B4-BE49-F238E27FC236}">
                      <a16:creationId xmlns:a16="http://schemas.microsoft.com/office/drawing/2014/main" id="{9146E826-92DD-86A1-33F5-008AB5BE09F0}"/>
                    </a:ext>
                  </a:extLst>
                </p:cNvPr>
                <p:cNvSpPr/>
                <p:nvPr/>
              </p:nvSpPr>
              <p:spPr>
                <a:xfrm>
                  <a:off x="6388187" y="3310759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75" name="Oval 74">
                  <a:extLst>
                    <a:ext uri="{FF2B5EF4-FFF2-40B4-BE49-F238E27FC236}">
                      <a16:creationId xmlns:a16="http://schemas.microsoft.com/office/drawing/2014/main" id="{E0EBFB46-19A3-9BCC-029C-7CB8AF90A6B7}"/>
                    </a:ext>
                  </a:extLst>
                </p:cNvPr>
                <p:cNvSpPr/>
                <p:nvPr/>
              </p:nvSpPr>
              <p:spPr>
                <a:xfrm>
                  <a:off x="6388186" y="3723817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76" name="Oval 75">
                  <a:extLst>
                    <a:ext uri="{FF2B5EF4-FFF2-40B4-BE49-F238E27FC236}">
                      <a16:creationId xmlns:a16="http://schemas.microsoft.com/office/drawing/2014/main" id="{0A4E60BE-562C-3A9F-39CA-3FB9484E2AF9}"/>
                    </a:ext>
                  </a:extLst>
                </p:cNvPr>
                <p:cNvSpPr/>
                <p:nvPr/>
              </p:nvSpPr>
              <p:spPr>
                <a:xfrm>
                  <a:off x="6786530" y="3723817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77" name="Oval 76">
                  <a:extLst>
                    <a:ext uri="{FF2B5EF4-FFF2-40B4-BE49-F238E27FC236}">
                      <a16:creationId xmlns:a16="http://schemas.microsoft.com/office/drawing/2014/main" id="{EE354D78-8EF2-FCAD-B38B-8BFBBE048484}"/>
                    </a:ext>
                  </a:extLst>
                </p:cNvPr>
                <p:cNvSpPr/>
                <p:nvPr/>
              </p:nvSpPr>
              <p:spPr>
                <a:xfrm>
                  <a:off x="6786530" y="3310759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</p:grpSp>
          <p:grpSp>
            <p:nvGrpSpPr>
              <p:cNvPr id="59" name="Group 58">
                <a:extLst>
                  <a:ext uri="{FF2B5EF4-FFF2-40B4-BE49-F238E27FC236}">
                    <a16:creationId xmlns:a16="http://schemas.microsoft.com/office/drawing/2014/main" id="{9C0A603E-3E83-332D-6A33-4EE4E72358CF}"/>
                  </a:ext>
                </a:extLst>
              </p:cNvPr>
              <p:cNvGrpSpPr/>
              <p:nvPr/>
            </p:nvGrpSpPr>
            <p:grpSpPr>
              <a:xfrm>
                <a:off x="1005340" y="72198"/>
                <a:ext cx="529724" cy="532875"/>
                <a:chOff x="6388186" y="3310759"/>
                <a:chExt cx="719961" cy="734674"/>
              </a:xfrm>
              <a:grpFill/>
            </p:grpSpPr>
            <p:sp>
              <p:nvSpPr>
                <p:cNvPr id="70" name="Oval 69">
                  <a:extLst>
                    <a:ext uri="{FF2B5EF4-FFF2-40B4-BE49-F238E27FC236}">
                      <a16:creationId xmlns:a16="http://schemas.microsoft.com/office/drawing/2014/main" id="{BCE73B6B-64BE-4538-7EB9-68172D2B1BE4}"/>
                    </a:ext>
                  </a:extLst>
                </p:cNvPr>
                <p:cNvSpPr/>
                <p:nvPr/>
              </p:nvSpPr>
              <p:spPr>
                <a:xfrm>
                  <a:off x="6388187" y="3310759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71" name="Oval 70">
                  <a:extLst>
                    <a:ext uri="{FF2B5EF4-FFF2-40B4-BE49-F238E27FC236}">
                      <a16:creationId xmlns:a16="http://schemas.microsoft.com/office/drawing/2014/main" id="{F1C8B7AF-F4AA-BB1B-C74A-54440FD6EF43}"/>
                    </a:ext>
                  </a:extLst>
                </p:cNvPr>
                <p:cNvSpPr/>
                <p:nvPr/>
              </p:nvSpPr>
              <p:spPr>
                <a:xfrm>
                  <a:off x="6388186" y="3723817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72" name="Oval 71">
                  <a:extLst>
                    <a:ext uri="{FF2B5EF4-FFF2-40B4-BE49-F238E27FC236}">
                      <a16:creationId xmlns:a16="http://schemas.microsoft.com/office/drawing/2014/main" id="{E64B3785-3F53-EC32-E781-2B5D7E525FBE}"/>
                    </a:ext>
                  </a:extLst>
                </p:cNvPr>
                <p:cNvSpPr/>
                <p:nvPr/>
              </p:nvSpPr>
              <p:spPr>
                <a:xfrm>
                  <a:off x="6786530" y="3723817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73" name="Oval 72">
                  <a:extLst>
                    <a:ext uri="{FF2B5EF4-FFF2-40B4-BE49-F238E27FC236}">
                      <a16:creationId xmlns:a16="http://schemas.microsoft.com/office/drawing/2014/main" id="{8A9D31DC-54B3-6AD8-6B14-55830C9BF49C}"/>
                    </a:ext>
                  </a:extLst>
                </p:cNvPr>
                <p:cNvSpPr/>
                <p:nvPr/>
              </p:nvSpPr>
              <p:spPr>
                <a:xfrm>
                  <a:off x="6786530" y="3310759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</p:grpSp>
          <p:grpSp>
            <p:nvGrpSpPr>
              <p:cNvPr id="60" name="Group 59">
                <a:extLst>
                  <a:ext uri="{FF2B5EF4-FFF2-40B4-BE49-F238E27FC236}">
                    <a16:creationId xmlns:a16="http://schemas.microsoft.com/office/drawing/2014/main" id="{E4822F45-7173-4C0B-D623-52A6B66AEE4C}"/>
                  </a:ext>
                </a:extLst>
              </p:cNvPr>
              <p:cNvGrpSpPr/>
              <p:nvPr/>
            </p:nvGrpSpPr>
            <p:grpSpPr>
              <a:xfrm>
                <a:off x="436200" y="662387"/>
                <a:ext cx="529724" cy="532875"/>
                <a:chOff x="6388186" y="3310759"/>
                <a:chExt cx="719961" cy="734674"/>
              </a:xfrm>
              <a:grpFill/>
            </p:grpSpPr>
            <p:sp>
              <p:nvSpPr>
                <p:cNvPr id="66" name="Oval 65">
                  <a:extLst>
                    <a:ext uri="{FF2B5EF4-FFF2-40B4-BE49-F238E27FC236}">
                      <a16:creationId xmlns:a16="http://schemas.microsoft.com/office/drawing/2014/main" id="{D82CEE26-4008-70A2-C69D-0255D274070D}"/>
                    </a:ext>
                  </a:extLst>
                </p:cNvPr>
                <p:cNvSpPr/>
                <p:nvPr/>
              </p:nvSpPr>
              <p:spPr>
                <a:xfrm>
                  <a:off x="6388187" y="3310759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67" name="Oval 66">
                  <a:extLst>
                    <a:ext uri="{FF2B5EF4-FFF2-40B4-BE49-F238E27FC236}">
                      <a16:creationId xmlns:a16="http://schemas.microsoft.com/office/drawing/2014/main" id="{EB1F9013-D858-D45B-7199-38591B661755}"/>
                    </a:ext>
                  </a:extLst>
                </p:cNvPr>
                <p:cNvSpPr/>
                <p:nvPr/>
              </p:nvSpPr>
              <p:spPr>
                <a:xfrm>
                  <a:off x="6388186" y="3723817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68" name="Oval 67">
                  <a:extLst>
                    <a:ext uri="{FF2B5EF4-FFF2-40B4-BE49-F238E27FC236}">
                      <a16:creationId xmlns:a16="http://schemas.microsoft.com/office/drawing/2014/main" id="{FECB0E5C-B7E4-FE04-B9D2-AC8B8D8AD5E6}"/>
                    </a:ext>
                  </a:extLst>
                </p:cNvPr>
                <p:cNvSpPr/>
                <p:nvPr/>
              </p:nvSpPr>
              <p:spPr>
                <a:xfrm>
                  <a:off x="6786530" y="3723817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69" name="Oval 68">
                  <a:extLst>
                    <a:ext uri="{FF2B5EF4-FFF2-40B4-BE49-F238E27FC236}">
                      <a16:creationId xmlns:a16="http://schemas.microsoft.com/office/drawing/2014/main" id="{B4A870DD-4718-557A-D4B0-4E3C684BBB4E}"/>
                    </a:ext>
                  </a:extLst>
                </p:cNvPr>
                <p:cNvSpPr/>
                <p:nvPr/>
              </p:nvSpPr>
              <p:spPr>
                <a:xfrm>
                  <a:off x="6786530" y="3310759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</p:grpSp>
          <p:grpSp>
            <p:nvGrpSpPr>
              <p:cNvPr id="61" name="Group 60">
                <a:extLst>
                  <a:ext uri="{FF2B5EF4-FFF2-40B4-BE49-F238E27FC236}">
                    <a16:creationId xmlns:a16="http://schemas.microsoft.com/office/drawing/2014/main" id="{03732096-A048-BF9C-2709-EC64A367CFC6}"/>
                  </a:ext>
                </a:extLst>
              </p:cNvPr>
              <p:cNvGrpSpPr/>
              <p:nvPr/>
            </p:nvGrpSpPr>
            <p:grpSpPr>
              <a:xfrm>
                <a:off x="1016225" y="660026"/>
                <a:ext cx="529724" cy="532875"/>
                <a:chOff x="6388186" y="3310759"/>
                <a:chExt cx="719961" cy="734674"/>
              </a:xfrm>
              <a:grpFill/>
            </p:grpSpPr>
            <p:sp>
              <p:nvSpPr>
                <p:cNvPr id="62" name="Oval 61">
                  <a:extLst>
                    <a:ext uri="{FF2B5EF4-FFF2-40B4-BE49-F238E27FC236}">
                      <a16:creationId xmlns:a16="http://schemas.microsoft.com/office/drawing/2014/main" id="{8CFC9FBE-0E07-5531-89A2-5C798792A2F2}"/>
                    </a:ext>
                  </a:extLst>
                </p:cNvPr>
                <p:cNvSpPr/>
                <p:nvPr/>
              </p:nvSpPr>
              <p:spPr>
                <a:xfrm>
                  <a:off x="6388187" y="3310759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63" name="Oval 62">
                  <a:extLst>
                    <a:ext uri="{FF2B5EF4-FFF2-40B4-BE49-F238E27FC236}">
                      <a16:creationId xmlns:a16="http://schemas.microsoft.com/office/drawing/2014/main" id="{363A5E05-ED29-2502-9E44-82AEE3A9C2B6}"/>
                    </a:ext>
                  </a:extLst>
                </p:cNvPr>
                <p:cNvSpPr/>
                <p:nvPr/>
              </p:nvSpPr>
              <p:spPr>
                <a:xfrm>
                  <a:off x="6388186" y="3723817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64" name="Oval 63">
                  <a:extLst>
                    <a:ext uri="{FF2B5EF4-FFF2-40B4-BE49-F238E27FC236}">
                      <a16:creationId xmlns:a16="http://schemas.microsoft.com/office/drawing/2014/main" id="{5F88C2B0-8944-FDA1-D38B-BDC3C07FB9B5}"/>
                    </a:ext>
                  </a:extLst>
                </p:cNvPr>
                <p:cNvSpPr/>
                <p:nvPr/>
              </p:nvSpPr>
              <p:spPr>
                <a:xfrm>
                  <a:off x="6786530" y="3723817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65" name="Oval 64">
                  <a:extLst>
                    <a:ext uri="{FF2B5EF4-FFF2-40B4-BE49-F238E27FC236}">
                      <a16:creationId xmlns:a16="http://schemas.microsoft.com/office/drawing/2014/main" id="{11DD4583-9303-BB41-DBF7-3B961C729A86}"/>
                    </a:ext>
                  </a:extLst>
                </p:cNvPr>
                <p:cNvSpPr/>
                <p:nvPr/>
              </p:nvSpPr>
              <p:spPr>
                <a:xfrm>
                  <a:off x="6786530" y="3310759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</p:grpSp>
        </p:grp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484F1040-D690-35D0-4252-B3F18FF9BF10}"/>
                </a:ext>
              </a:extLst>
            </p:cNvPr>
            <p:cNvGrpSpPr/>
            <p:nvPr/>
          </p:nvGrpSpPr>
          <p:grpSpPr>
            <a:xfrm>
              <a:off x="436201" y="2412627"/>
              <a:ext cx="1120634" cy="1123064"/>
              <a:chOff x="425315" y="72198"/>
              <a:chExt cx="1120634" cy="1123064"/>
            </a:xfrm>
            <a:grpFill/>
          </p:grpSpPr>
          <p:grpSp>
            <p:nvGrpSpPr>
              <p:cNvPr id="38" name="Group 37">
                <a:extLst>
                  <a:ext uri="{FF2B5EF4-FFF2-40B4-BE49-F238E27FC236}">
                    <a16:creationId xmlns:a16="http://schemas.microsoft.com/office/drawing/2014/main" id="{07730120-91EB-D389-EE4D-C91BEA3ED8C0}"/>
                  </a:ext>
                </a:extLst>
              </p:cNvPr>
              <p:cNvGrpSpPr/>
              <p:nvPr/>
            </p:nvGrpSpPr>
            <p:grpSpPr>
              <a:xfrm>
                <a:off x="425315" y="74559"/>
                <a:ext cx="529724" cy="532875"/>
                <a:chOff x="6388186" y="3310759"/>
                <a:chExt cx="719961" cy="734674"/>
              </a:xfrm>
              <a:grpFill/>
            </p:grpSpPr>
            <p:sp>
              <p:nvSpPr>
                <p:cNvPr id="54" name="Oval 53">
                  <a:extLst>
                    <a:ext uri="{FF2B5EF4-FFF2-40B4-BE49-F238E27FC236}">
                      <a16:creationId xmlns:a16="http://schemas.microsoft.com/office/drawing/2014/main" id="{9D90C0E3-E351-3958-39E7-470D6422E872}"/>
                    </a:ext>
                  </a:extLst>
                </p:cNvPr>
                <p:cNvSpPr/>
                <p:nvPr/>
              </p:nvSpPr>
              <p:spPr>
                <a:xfrm>
                  <a:off x="6388187" y="3310759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55" name="Oval 54">
                  <a:extLst>
                    <a:ext uri="{FF2B5EF4-FFF2-40B4-BE49-F238E27FC236}">
                      <a16:creationId xmlns:a16="http://schemas.microsoft.com/office/drawing/2014/main" id="{24934E58-3F94-F5AC-61C3-ED7398406436}"/>
                    </a:ext>
                  </a:extLst>
                </p:cNvPr>
                <p:cNvSpPr/>
                <p:nvPr/>
              </p:nvSpPr>
              <p:spPr>
                <a:xfrm>
                  <a:off x="6388186" y="3723817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56" name="Oval 55">
                  <a:extLst>
                    <a:ext uri="{FF2B5EF4-FFF2-40B4-BE49-F238E27FC236}">
                      <a16:creationId xmlns:a16="http://schemas.microsoft.com/office/drawing/2014/main" id="{1A44913A-F160-70E5-A502-77DB8A97B62B}"/>
                    </a:ext>
                  </a:extLst>
                </p:cNvPr>
                <p:cNvSpPr/>
                <p:nvPr/>
              </p:nvSpPr>
              <p:spPr>
                <a:xfrm>
                  <a:off x="6786530" y="3723817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57" name="Oval 56">
                  <a:extLst>
                    <a:ext uri="{FF2B5EF4-FFF2-40B4-BE49-F238E27FC236}">
                      <a16:creationId xmlns:a16="http://schemas.microsoft.com/office/drawing/2014/main" id="{914ACE9E-5DC8-E2DE-1CD3-6EA84D9B6D87}"/>
                    </a:ext>
                  </a:extLst>
                </p:cNvPr>
                <p:cNvSpPr/>
                <p:nvPr/>
              </p:nvSpPr>
              <p:spPr>
                <a:xfrm>
                  <a:off x="6786530" y="3310759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</p:grpSp>
          <p:grpSp>
            <p:nvGrpSpPr>
              <p:cNvPr id="39" name="Group 38">
                <a:extLst>
                  <a:ext uri="{FF2B5EF4-FFF2-40B4-BE49-F238E27FC236}">
                    <a16:creationId xmlns:a16="http://schemas.microsoft.com/office/drawing/2014/main" id="{3D2FA4E9-CA1B-CB92-04B1-05E4C8F8C370}"/>
                  </a:ext>
                </a:extLst>
              </p:cNvPr>
              <p:cNvGrpSpPr/>
              <p:nvPr/>
            </p:nvGrpSpPr>
            <p:grpSpPr>
              <a:xfrm>
                <a:off x="1005340" y="72198"/>
                <a:ext cx="529724" cy="532875"/>
                <a:chOff x="6388186" y="3310759"/>
                <a:chExt cx="719961" cy="734674"/>
              </a:xfrm>
              <a:grpFill/>
            </p:grpSpPr>
            <p:sp>
              <p:nvSpPr>
                <p:cNvPr id="50" name="Oval 49">
                  <a:extLst>
                    <a:ext uri="{FF2B5EF4-FFF2-40B4-BE49-F238E27FC236}">
                      <a16:creationId xmlns:a16="http://schemas.microsoft.com/office/drawing/2014/main" id="{EB1F08A3-7B1B-8481-CBC2-6F30C584B3BE}"/>
                    </a:ext>
                  </a:extLst>
                </p:cNvPr>
                <p:cNvSpPr/>
                <p:nvPr/>
              </p:nvSpPr>
              <p:spPr>
                <a:xfrm>
                  <a:off x="6388187" y="3310759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51" name="Oval 50">
                  <a:extLst>
                    <a:ext uri="{FF2B5EF4-FFF2-40B4-BE49-F238E27FC236}">
                      <a16:creationId xmlns:a16="http://schemas.microsoft.com/office/drawing/2014/main" id="{932F956E-13E7-9A1C-4B5D-D6DF89068011}"/>
                    </a:ext>
                  </a:extLst>
                </p:cNvPr>
                <p:cNvSpPr/>
                <p:nvPr/>
              </p:nvSpPr>
              <p:spPr>
                <a:xfrm>
                  <a:off x="6388186" y="3723817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52" name="Oval 51">
                  <a:extLst>
                    <a:ext uri="{FF2B5EF4-FFF2-40B4-BE49-F238E27FC236}">
                      <a16:creationId xmlns:a16="http://schemas.microsoft.com/office/drawing/2014/main" id="{EFDCA9F4-AD22-0333-699F-A883043080CB}"/>
                    </a:ext>
                  </a:extLst>
                </p:cNvPr>
                <p:cNvSpPr/>
                <p:nvPr/>
              </p:nvSpPr>
              <p:spPr>
                <a:xfrm>
                  <a:off x="6786530" y="3723817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53" name="Oval 52">
                  <a:extLst>
                    <a:ext uri="{FF2B5EF4-FFF2-40B4-BE49-F238E27FC236}">
                      <a16:creationId xmlns:a16="http://schemas.microsoft.com/office/drawing/2014/main" id="{8A8069C1-D627-4A49-9902-DC499D50447F}"/>
                    </a:ext>
                  </a:extLst>
                </p:cNvPr>
                <p:cNvSpPr/>
                <p:nvPr/>
              </p:nvSpPr>
              <p:spPr>
                <a:xfrm>
                  <a:off x="6786530" y="3310759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</p:grpSp>
          <p:grpSp>
            <p:nvGrpSpPr>
              <p:cNvPr id="40" name="Group 39">
                <a:extLst>
                  <a:ext uri="{FF2B5EF4-FFF2-40B4-BE49-F238E27FC236}">
                    <a16:creationId xmlns:a16="http://schemas.microsoft.com/office/drawing/2014/main" id="{0BA7400D-FDFD-ED81-B27C-5635E55001D7}"/>
                  </a:ext>
                </a:extLst>
              </p:cNvPr>
              <p:cNvGrpSpPr/>
              <p:nvPr/>
            </p:nvGrpSpPr>
            <p:grpSpPr>
              <a:xfrm>
                <a:off x="436200" y="662387"/>
                <a:ext cx="529724" cy="532875"/>
                <a:chOff x="6388186" y="3310759"/>
                <a:chExt cx="719961" cy="734674"/>
              </a:xfrm>
              <a:grpFill/>
            </p:grpSpPr>
            <p:sp>
              <p:nvSpPr>
                <p:cNvPr id="46" name="Oval 45">
                  <a:extLst>
                    <a:ext uri="{FF2B5EF4-FFF2-40B4-BE49-F238E27FC236}">
                      <a16:creationId xmlns:a16="http://schemas.microsoft.com/office/drawing/2014/main" id="{4E666F2A-66DC-5598-F3DC-C0A59F3E4A11}"/>
                    </a:ext>
                  </a:extLst>
                </p:cNvPr>
                <p:cNvSpPr/>
                <p:nvPr/>
              </p:nvSpPr>
              <p:spPr>
                <a:xfrm>
                  <a:off x="6388187" y="3310759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47" name="Oval 46">
                  <a:extLst>
                    <a:ext uri="{FF2B5EF4-FFF2-40B4-BE49-F238E27FC236}">
                      <a16:creationId xmlns:a16="http://schemas.microsoft.com/office/drawing/2014/main" id="{C8572D81-51B5-9BCF-B186-B646603C9E15}"/>
                    </a:ext>
                  </a:extLst>
                </p:cNvPr>
                <p:cNvSpPr/>
                <p:nvPr/>
              </p:nvSpPr>
              <p:spPr>
                <a:xfrm>
                  <a:off x="6388186" y="3723817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48" name="Oval 47">
                  <a:extLst>
                    <a:ext uri="{FF2B5EF4-FFF2-40B4-BE49-F238E27FC236}">
                      <a16:creationId xmlns:a16="http://schemas.microsoft.com/office/drawing/2014/main" id="{2C372E89-FEE7-662D-E0AA-279312E98117}"/>
                    </a:ext>
                  </a:extLst>
                </p:cNvPr>
                <p:cNvSpPr/>
                <p:nvPr/>
              </p:nvSpPr>
              <p:spPr>
                <a:xfrm>
                  <a:off x="6786530" y="3723817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49" name="Oval 48">
                  <a:extLst>
                    <a:ext uri="{FF2B5EF4-FFF2-40B4-BE49-F238E27FC236}">
                      <a16:creationId xmlns:a16="http://schemas.microsoft.com/office/drawing/2014/main" id="{A230BE52-F47E-1BC8-7448-2E8807FA91B7}"/>
                    </a:ext>
                  </a:extLst>
                </p:cNvPr>
                <p:cNvSpPr/>
                <p:nvPr/>
              </p:nvSpPr>
              <p:spPr>
                <a:xfrm>
                  <a:off x="6786530" y="3310759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</p:grpSp>
          <p:grpSp>
            <p:nvGrpSpPr>
              <p:cNvPr id="41" name="Group 40">
                <a:extLst>
                  <a:ext uri="{FF2B5EF4-FFF2-40B4-BE49-F238E27FC236}">
                    <a16:creationId xmlns:a16="http://schemas.microsoft.com/office/drawing/2014/main" id="{0F8040E5-92C2-D8A6-1D3E-576A7DCC3E60}"/>
                  </a:ext>
                </a:extLst>
              </p:cNvPr>
              <p:cNvGrpSpPr/>
              <p:nvPr/>
            </p:nvGrpSpPr>
            <p:grpSpPr>
              <a:xfrm>
                <a:off x="1016225" y="660026"/>
                <a:ext cx="529724" cy="532875"/>
                <a:chOff x="6388186" y="3310759"/>
                <a:chExt cx="719961" cy="734674"/>
              </a:xfrm>
              <a:grpFill/>
            </p:grpSpPr>
            <p:sp>
              <p:nvSpPr>
                <p:cNvPr id="42" name="Oval 41">
                  <a:extLst>
                    <a:ext uri="{FF2B5EF4-FFF2-40B4-BE49-F238E27FC236}">
                      <a16:creationId xmlns:a16="http://schemas.microsoft.com/office/drawing/2014/main" id="{40FAC165-D1B6-5203-AECD-8176144D7B5C}"/>
                    </a:ext>
                  </a:extLst>
                </p:cNvPr>
                <p:cNvSpPr/>
                <p:nvPr/>
              </p:nvSpPr>
              <p:spPr>
                <a:xfrm>
                  <a:off x="6388187" y="3310759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43" name="Oval 42">
                  <a:extLst>
                    <a:ext uri="{FF2B5EF4-FFF2-40B4-BE49-F238E27FC236}">
                      <a16:creationId xmlns:a16="http://schemas.microsoft.com/office/drawing/2014/main" id="{32A189CF-5E39-45B5-CE44-935A2900A927}"/>
                    </a:ext>
                  </a:extLst>
                </p:cNvPr>
                <p:cNvSpPr/>
                <p:nvPr/>
              </p:nvSpPr>
              <p:spPr>
                <a:xfrm>
                  <a:off x="6388186" y="3723817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44" name="Oval 43">
                  <a:extLst>
                    <a:ext uri="{FF2B5EF4-FFF2-40B4-BE49-F238E27FC236}">
                      <a16:creationId xmlns:a16="http://schemas.microsoft.com/office/drawing/2014/main" id="{84D48293-8EC6-8C18-D31E-3A03251FF37D}"/>
                    </a:ext>
                  </a:extLst>
                </p:cNvPr>
                <p:cNvSpPr/>
                <p:nvPr/>
              </p:nvSpPr>
              <p:spPr>
                <a:xfrm>
                  <a:off x="6786530" y="3723817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45" name="Oval 44">
                  <a:extLst>
                    <a:ext uri="{FF2B5EF4-FFF2-40B4-BE49-F238E27FC236}">
                      <a16:creationId xmlns:a16="http://schemas.microsoft.com/office/drawing/2014/main" id="{57C38BC7-46A2-3972-9A1E-24F36CDC1890}"/>
                    </a:ext>
                  </a:extLst>
                </p:cNvPr>
                <p:cNvSpPr/>
                <p:nvPr/>
              </p:nvSpPr>
              <p:spPr>
                <a:xfrm>
                  <a:off x="6786530" y="3310759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</p:grpSp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6C56E445-04BF-26BC-4A78-11E2FA676336}"/>
                </a:ext>
              </a:extLst>
            </p:cNvPr>
            <p:cNvGrpSpPr/>
            <p:nvPr/>
          </p:nvGrpSpPr>
          <p:grpSpPr>
            <a:xfrm>
              <a:off x="447086" y="3588284"/>
              <a:ext cx="1120634" cy="1123064"/>
              <a:chOff x="425315" y="72198"/>
              <a:chExt cx="1120634" cy="1123064"/>
            </a:xfrm>
            <a:grpFill/>
          </p:grpSpPr>
          <p:grpSp>
            <p:nvGrpSpPr>
              <p:cNvPr id="18" name="Group 17">
                <a:extLst>
                  <a:ext uri="{FF2B5EF4-FFF2-40B4-BE49-F238E27FC236}">
                    <a16:creationId xmlns:a16="http://schemas.microsoft.com/office/drawing/2014/main" id="{218446D8-DD5F-AA79-C80C-7125BB22D31F}"/>
                  </a:ext>
                </a:extLst>
              </p:cNvPr>
              <p:cNvGrpSpPr/>
              <p:nvPr/>
            </p:nvGrpSpPr>
            <p:grpSpPr>
              <a:xfrm>
                <a:off x="425315" y="74559"/>
                <a:ext cx="529724" cy="532875"/>
                <a:chOff x="6388186" y="3310759"/>
                <a:chExt cx="719961" cy="734674"/>
              </a:xfrm>
              <a:grpFill/>
            </p:grpSpPr>
            <p:sp>
              <p:nvSpPr>
                <p:cNvPr id="34" name="Oval 33">
                  <a:extLst>
                    <a:ext uri="{FF2B5EF4-FFF2-40B4-BE49-F238E27FC236}">
                      <a16:creationId xmlns:a16="http://schemas.microsoft.com/office/drawing/2014/main" id="{F7CFD343-97C9-50A8-7145-381771F0B435}"/>
                    </a:ext>
                  </a:extLst>
                </p:cNvPr>
                <p:cNvSpPr/>
                <p:nvPr/>
              </p:nvSpPr>
              <p:spPr>
                <a:xfrm>
                  <a:off x="6388187" y="3310759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35" name="Oval 34">
                  <a:extLst>
                    <a:ext uri="{FF2B5EF4-FFF2-40B4-BE49-F238E27FC236}">
                      <a16:creationId xmlns:a16="http://schemas.microsoft.com/office/drawing/2014/main" id="{4D3235BD-814C-54B4-5D46-9C0092357BE1}"/>
                    </a:ext>
                  </a:extLst>
                </p:cNvPr>
                <p:cNvSpPr/>
                <p:nvPr/>
              </p:nvSpPr>
              <p:spPr>
                <a:xfrm>
                  <a:off x="6388186" y="3723817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36" name="Oval 35">
                  <a:extLst>
                    <a:ext uri="{FF2B5EF4-FFF2-40B4-BE49-F238E27FC236}">
                      <a16:creationId xmlns:a16="http://schemas.microsoft.com/office/drawing/2014/main" id="{E833905F-7CAA-E231-A403-278E097C79F1}"/>
                    </a:ext>
                  </a:extLst>
                </p:cNvPr>
                <p:cNvSpPr/>
                <p:nvPr/>
              </p:nvSpPr>
              <p:spPr>
                <a:xfrm>
                  <a:off x="6786530" y="3723817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37" name="Oval 36">
                  <a:extLst>
                    <a:ext uri="{FF2B5EF4-FFF2-40B4-BE49-F238E27FC236}">
                      <a16:creationId xmlns:a16="http://schemas.microsoft.com/office/drawing/2014/main" id="{213164C1-BDBF-F615-B920-8E345F6A210B}"/>
                    </a:ext>
                  </a:extLst>
                </p:cNvPr>
                <p:cNvSpPr/>
                <p:nvPr/>
              </p:nvSpPr>
              <p:spPr>
                <a:xfrm>
                  <a:off x="6786530" y="3310759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</p:grpSp>
          <p:grpSp>
            <p:nvGrpSpPr>
              <p:cNvPr id="19" name="Group 18">
                <a:extLst>
                  <a:ext uri="{FF2B5EF4-FFF2-40B4-BE49-F238E27FC236}">
                    <a16:creationId xmlns:a16="http://schemas.microsoft.com/office/drawing/2014/main" id="{04E9AC07-46B9-2D29-C584-F0E07680C6AE}"/>
                  </a:ext>
                </a:extLst>
              </p:cNvPr>
              <p:cNvGrpSpPr/>
              <p:nvPr/>
            </p:nvGrpSpPr>
            <p:grpSpPr>
              <a:xfrm>
                <a:off x="1005340" y="72198"/>
                <a:ext cx="529724" cy="532875"/>
                <a:chOff x="6388186" y="3310759"/>
                <a:chExt cx="719961" cy="734674"/>
              </a:xfrm>
              <a:grpFill/>
            </p:grpSpPr>
            <p:sp>
              <p:nvSpPr>
                <p:cNvPr id="30" name="Oval 29">
                  <a:extLst>
                    <a:ext uri="{FF2B5EF4-FFF2-40B4-BE49-F238E27FC236}">
                      <a16:creationId xmlns:a16="http://schemas.microsoft.com/office/drawing/2014/main" id="{24AD8C3C-E5B5-D593-7C12-A2A5E18B2343}"/>
                    </a:ext>
                  </a:extLst>
                </p:cNvPr>
                <p:cNvSpPr/>
                <p:nvPr/>
              </p:nvSpPr>
              <p:spPr>
                <a:xfrm>
                  <a:off x="6388187" y="3310759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31" name="Oval 30">
                  <a:extLst>
                    <a:ext uri="{FF2B5EF4-FFF2-40B4-BE49-F238E27FC236}">
                      <a16:creationId xmlns:a16="http://schemas.microsoft.com/office/drawing/2014/main" id="{0F82A02C-AC7C-08FE-976A-A8B7005DA11F}"/>
                    </a:ext>
                  </a:extLst>
                </p:cNvPr>
                <p:cNvSpPr/>
                <p:nvPr/>
              </p:nvSpPr>
              <p:spPr>
                <a:xfrm>
                  <a:off x="6388186" y="3723817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32" name="Oval 31">
                  <a:extLst>
                    <a:ext uri="{FF2B5EF4-FFF2-40B4-BE49-F238E27FC236}">
                      <a16:creationId xmlns:a16="http://schemas.microsoft.com/office/drawing/2014/main" id="{4E2130CD-1992-EB35-B826-A8A6858F16BE}"/>
                    </a:ext>
                  </a:extLst>
                </p:cNvPr>
                <p:cNvSpPr/>
                <p:nvPr/>
              </p:nvSpPr>
              <p:spPr>
                <a:xfrm>
                  <a:off x="6786530" y="3723817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33" name="Oval 32">
                  <a:extLst>
                    <a:ext uri="{FF2B5EF4-FFF2-40B4-BE49-F238E27FC236}">
                      <a16:creationId xmlns:a16="http://schemas.microsoft.com/office/drawing/2014/main" id="{BBE97C3D-A3D9-1437-9397-3C19BD8D7AD4}"/>
                    </a:ext>
                  </a:extLst>
                </p:cNvPr>
                <p:cNvSpPr/>
                <p:nvPr/>
              </p:nvSpPr>
              <p:spPr>
                <a:xfrm>
                  <a:off x="6786530" y="3310759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</p:grpSp>
          <p:grpSp>
            <p:nvGrpSpPr>
              <p:cNvPr id="20" name="Group 19">
                <a:extLst>
                  <a:ext uri="{FF2B5EF4-FFF2-40B4-BE49-F238E27FC236}">
                    <a16:creationId xmlns:a16="http://schemas.microsoft.com/office/drawing/2014/main" id="{73D6E506-CD29-389B-C4D4-3621DE78B094}"/>
                  </a:ext>
                </a:extLst>
              </p:cNvPr>
              <p:cNvGrpSpPr/>
              <p:nvPr/>
            </p:nvGrpSpPr>
            <p:grpSpPr>
              <a:xfrm>
                <a:off x="436200" y="662387"/>
                <a:ext cx="529724" cy="532875"/>
                <a:chOff x="6388186" y="3310759"/>
                <a:chExt cx="719961" cy="734674"/>
              </a:xfrm>
              <a:grpFill/>
            </p:grpSpPr>
            <p:sp>
              <p:nvSpPr>
                <p:cNvPr id="26" name="Oval 25">
                  <a:extLst>
                    <a:ext uri="{FF2B5EF4-FFF2-40B4-BE49-F238E27FC236}">
                      <a16:creationId xmlns:a16="http://schemas.microsoft.com/office/drawing/2014/main" id="{71ACF1DC-923A-7D6E-9BF9-1344E98FA54A}"/>
                    </a:ext>
                  </a:extLst>
                </p:cNvPr>
                <p:cNvSpPr/>
                <p:nvPr/>
              </p:nvSpPr>
              <p:spPr>
                <a:xfrm>
                  <a:off x="6388187" y="3310759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27" name="Oval 26">
                  <a:extLst>
                    <a:ext uri="{FF2B5EF4-FFF2-40B4-BE49-F238E27FC236}">
                      <a16:creationId xmlns:a16="http://schemas.microsoft.com/office/drawing/2014/main" id="{BC5DE40C-AC1B-EF0F-85EA-EA5A045A2A08}"/>
                    </a:ext>
                  </a:extLst>
                </p:cNvPr>
                <p:cNvSpPr/>
                <p:nvPr/>
              </p:nvSpPr>
              <p:spPr>
                <a:xfrm>
                  <a:off x="6388186" y="3723817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28" name="Oval 27">
                  <a:extLst>
                    <a:ext uri="{FF2B5EF4-FFF2-40B4-BE49-F238E27FC236}">
                      <a16:creationId xmlns:a16="http://schemas.microsoft.com/office/drawing/2014/main" id="{11ABBC8D-32F1-4CDD-CF39-C9ACD84BE9F2}"/>
                    </a:ext>
                  </a:extLst>
                </p:cNvPr>
                <p:cNvSpPr/>
                <p:nvPr/>
              </p:nvSpPr>
              <p:spPr>
                <a:xfrm>
                  <a:off x="6786530" y="3723817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29" name="Oval 28">
                  <a:extLst>
                    <a:ext uri="{FF2B5EF4-FFF2-40B4-BE49-F238E27FC236}">
                      <a16:creationId xmlns:a16="http://schemas.microsoft.com/office/drawing/2014/main" id="{253AFF1B-26B2-7136-698A-0621C1A4E026}"/>
                    </a:ext>
                  </a:extLst>
                </p:cNvPr>
                <p:cNvSpPr/>
                <p:nvPr/>
              </p:nvSpPr>
              <p:spPr>
                <a:xfrm>
                  <a:off x="6786530" y="3310759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</p:grpSp>
          <p:grpSp>
            <p:nvGrpSpPr>
              <p:cNvPr id="21" name="Group 20">
                <a:extLst>
                  <a:ext uri="{FF2B5EF4-FFF2-40B4-BE49-F238E27FC236}">
                    <a16:creationId xmlns:a16="http://schemas.microsoft.com/office/drawing/2014/main" id="{8528A3F3-2204-49BF-B29F-2325FC3F9196}"/>
                  </a:ext>
                </a:extLst>
              </p:cNvPr>
              <p:cNvGrpSpPr/>
              <p:nvPr/>
            </p:nvGrpSpPr>
            <p:grpSpPr>
              <a:xfrm>
                <a:off x="1016225" y="660026"/>
                <a:ext cx="529724" cy="532875"/>
                <a:chOff x="6388186" y="3310759"/>
                <a:chExt cx="719961" cy="734674"/>
              </a:xfrm>
              <a:grpFill/>
            </p:grpSpPr>
            <p:sp>
              <p:nvSpPr>
                <p:cNvPr id="22" name="Oval 21">
                  <a:extLst>
                    <a:ext uri="{FF2B5EF4-FFF2-40B4-BE49-F238E27FC236}">
                      <a16:creationId xmlns:a16="http://schemas.microsoft.com/office/drawing/2014/main" id="{B255D1FA-2250-8154-2453-386F0773EC45}"/>
                    </a:ext>
                  </a:extLst>
                </p:cNvPr>
                <p:cNvSpPr/>
                <p:nvPr/>
              </p:nvSpPr>
              <p:spPr>
                <a:xfrm>
                  <a:off x="6388187" y="3310759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23" name="Oval 22">
                  <a:extLst>
                    <a:ext uri="{FF2B5EF4-FFF2-40B4-BE49-F238E27FC236}">
                      <a16:creationId xmlns:a16="http://schemas.microsoft.com/office/drawing/2014/main" id="{BE770FF3-CF56-55E8-EEA5-F8BD565EEFBC}"/>
                    </a:ext>
                  </a:extLst>
                </p:cNvPr>
                <p:cNvSpPr/>
                <p:nvPr/>
              </p:nvSpPr>
              <p:spPr>
                <a:xfrm>
                  <a:off x="6388186" y="3723817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24" name="Oval 23">
                  <a:extLst>
                    <a:ext uri="{FF2B5EF4-FFF2-40B4-BE49-F238E27FC236}">
                      <a16:creationId xmlns:a16="http://schemas.microsoft.com/office/drawing/2014/main" id="{40E46B7F-B3FF-E96E-0ECF-A0F5C8C6E739}"/>
                    </a:ext>
                  </a:extLst>
                </p:cNvPr>
                <p:cNvSpPr/>
                <p:nvPr/>
              </p:nvSpPr>
              <p:spPr>
                <a:xfrm>
                  <a:off x="6786530" y="3723817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25" name="Oval 24">
                  <a:extLst>
                    <a:ext uri="{FF2B5EF4-FFF2-40B4-BE49-F238E27FC236}">
                      <a16:creationId xmlns:a16="http://schemas.microsoft.com/office/drawing/2014/main" id="{60C012EC-3446-BBB1-7D5A-01E0DC4C41BC}"/>
                    </a:ext>
                  </a:extLst>
                </p:cNvPr>
                <p:cNvSpPr/>
                <p:nvPr/>
              </p:nvSpPr>
              <p:spPr>
                <a:xfrm>
                  <a:off x="6786530" y="3310759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</p:grpSp>
        </p:grp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D456ECC0-B922-CA4F-C7A0-FACE2ABEED89}"/>
                </a:ext>
              </a:extLst>
            </p:cNvPr>
            <p:cNvGrpSpPr/>
            <p:nvPr/>
          </p:nvGrpSpPr>
          <p:grpSpPr>
            <a:xfrm>
              <a:off x="447075" y="4763939"/>
              <a:ext cx="1109747" cy="235636"/>
              <a:chOff x="425304" y="72197"/>
              <a:chExt cx="1109747" cy="235636"/>
            </a:xfrm>
            <a:grpFill/>
          </p:grpSpPr>
          <p:grpSp>
            <p:nvGrpSpPr>
              <p:cNvPr id="12" name="Group 11">
                <a:extLst>
                  <a:ext uri="{FF2B5EF4-FFF2-40B4-BE49-F238E27FC236}">
                    <a16:creationId xmlns:a16="http://schemas.microsoft.com/office/drawing/2014/main" id="{E9334F48-3041-47D6-98C8-8772631DAC9E}"/>
                  </a:ext>
                </a:extLst>
              </p:cNvPr>
              <p:cNvGrpSpPr/>
              <p:nvPr/>
            </p:nvGrpSpPr>
            <p:grpSpPr>
              <a:xfrm>
                <a:off x="425304" y="74558"/>
                <a:ext cx="529722" cy="233275"/>
                <a:chOff x="6388187" y="3310759"/>
                <a:chExt cx="719960" cy="321616"/>
              </a:xfrm>
              <a:grpFill/>
            </p:grpSpPr>
            <p:sp>
              <p:nvSpPr>
                <p:cNvPr id="16" name="Oval 15">
                  <a:extLst>
                    <a:ext uri="{FF2B5EF4-FFF2-40B4-BE49-F238E27FC236}">
                      <a16:creationId xmlns:a16="http://schemas.microsoft.com/office/drawing/2014/main" id="{75376C7A-16D6-ADA2-D4C7-0A217CCF62D1}"/>
                    </a:ext>
                  </a:extLst>
                </p:cNvPr>
                <p:cNvSpPr/>
                <p:nvPr/>
              </p:nvSpPr>
              <p:spPr>
                <a:xfrm>
                  <a:off x="6388187" y="3310759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17" name="Oval 16">
                  <a:extLst>
                    <a:ext uri="{FF2B5EF4-FFF2-40B4-BE49-F238E27FC236}">
                      <a16:creationId xmlns:a16="http://schemas.microsoft.com/office/drawing/2014/main" id="{81738E40-FE3C-3729-7E5C-1813BDC8F255}"/>
                    </a:ext>
                  </a:extLst>
                </p:cNvPr>
                <p:cNvSpPr/>
                <p:nvPr/>
              </p:nvSpPr>
              <p:spPr>
                <a:xfrm>
                  <a:off x="6786530" y="3310759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</p:grpSp>
          <p:grpSp>
            <p:nvGrpSpPr>
              <p:cNvPr id="13" name="Group 12">
                <a:extLst>
                  <a:ext uri="{FF2B5EF4-FFF2-40B4-BE49-F238E27FC236}">
                    <a16:creationId xmlns:a16="http://schemas.microsoft.com/office/drawing/2014/main" id="{BCBDB852-240C-02E6-4096-C70EF97815E0}"/>
                  </a:ext>
                </a:extLst>
              </p:cNvPr>
              <p:cNvGrpSpPr/>
              <p:nvPr/>
            </p:nvGrpSpPr>
            <p:grpSpPr>
              <a:xfrm>
                <a:off x="1005329" y="72197"/>
                <a:ext cx="529722" cy="233275"/>
                <a:chOff x="6388187" y="3310759"/>
                <a:chExt cx="719960" cy="321616"/>
              </a:xfrm>
              <a:grpFill/>
            </p:grpSpPr>
            <p:sp>
              <p:nvSpPr>
                <p:cNvPr id="14" name="Oval 13">
                  <a:extLst>
                    <a:ext uri="{FF2B5EF4-FFF2-40B4-BE49-F238E27FC236}">
                      <a16:creationId xmlns:a16="http://schemas.microsoft.com/office/drawing/2014/main" id="{F5AB47DC-DBFB-3BB3-2EDA-C1E914A122FD}"/>
                    </a:ext>
                  </a:extLst>
                </p:cNvPr>
                <p:cNvSpPr/>
                <p:nvPr/>
              </p:nvSpPr>
              <p:spPr>
                <a:xfrm>
                  <a:off x="6388187" y="3310759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15" name="Oval 14">
                  <a:extLst>
                    <a:ext uri="{FF2B5EF4-FFF2-40B4-BE49-F238E27FC236}">
                      <a16:creationId xmlns:a16="http://schemas.microsoft.com/office/drawing/2014/main" id="{CD03C7F5-29B6-A236-C8D1-DAC84C84F332}"/>
                    </a:ext>
                  </a:extLst>
                </p:cNvPr>
                <p:cNvSpPr/>
                <p:nvPr/>
              </p:nvSpPr>
              <p:spPr>
                <a:xfrm>
                  <a:off x="6786530" y="3310759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23973452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Custom Layout 9" preserve="1">
  <p:cSld name="1_Custom Layout 9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E357CDD4-9170-CA60-EF8C-62896AEE8887}"/>
              </a:ext>
            </a:extLst>
          </p:cNvPr>
          <p:cNvSpPr/>
          <p:nvPr userDrawn="1"/>
        </p:nvSpPr>
        <p:spPr>
          <a:xfrm>
            <a:off x="-8572" y="0"/>
            <a:ext cx="9152572" cy="6882101"/>
          </a:xfrm>
          <a:prstGeom prst="rect">
            <a:avLst/>
          </a:prstGeom>
          <a:solidFill>
            <a:srgbClr val="52B5C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1800" b="1" i="0">
              <a:solidFill>
                <a:srgbClr val="52B5CC"/>
              </a:solidFill>
              <a:latin typeface="Avenir Next LT Pro" panose="020B0504020202020204" pitchFamily="34" charset="77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CE6929E3-1C14-3B40-574D-DB7FF17AD2C3}"/>
              </a:ext>
            </a:extLst>
          </p:cNvPr>
          <p:cNvGrpSpPr/>
          <p:nvPr userDrawn="1"/>
        </p:nvGrpSpPr>
        <p:grpSpPr>
          <a:xfrm>
            <a:off x="852363" y="86352"/>
            <a:ext cx="1164175" cy="6693205"/>
            <a:chOff x="425315" y="72198"/>
            <a:chExt cx="1142405" cy="4927377"/>
          </a:xfrm>
          <a:solidFill>
            <a:srgbClr val="FFFFFF">
              <a:alpha val="14902"/>
            </a:srgbClr>
          </a:solidFill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0CC5CECA-F5FA-03E9-72F5-6960E3A32DDE}"/>
                </a:ext>
              </a:extLst>
            </p:cNvPr>
            <p:cNvGrpSpPr/>
            <p:nvPr/>
          </p:nvGrpSpPr>
          <p:grpSpPr>
            <a:xfrm>
              <a:off x="425315" y="72198"/>
              <a:ext cx="1120634" cy="1123064"/>
              <a:chOff x="425315" y="72198"/>
              <a:chExt cx="1120634" cy="1123064"/>
            </a:xfrm>
            <a:grpFill/>
          </p:grpSpPr>
          <p:grpSp>
            <p:nvGrpSpPr>
              <p:cNvPr id="168" name="Group 167">
                <a:extLst>
                  <a:ext uri="{FF2B5EF4-FFF2-40B4-BE49-F238E27FC236}">
                    <a16:creationId xmlns:a16="http://schemas.microsoft.com/office/drawing/2014/main" id="{A21B7AB8-EFB7-27BD-B4F0-82A3B45FBC3E}"/>
                  </a:ext>
                </a:extLst>
              </p:cNvPr>
              <p:cNvGrpSpPr/>
              <p:nvPr/>
            </p:nvGrpSpPr>
            <p:grpSpPr>
              <a:xfrm>
                <a:off x="425315" y="74559"/>
                <a:ext cx="529724" cy="532875"/>
                <a:chOff x="6388186" y="3310759"/>
                <a:chExt cx="719961" cy="734674"/>
              </a:xfrm>
              <a:grpFill/>
            </p:grpSpPr>
            <p:sp>
              <p:nvSpPr>
                <p:cNvPr id="184" name="Oval 183">
                  <a:extLst>
                    <a:ext uri="{FF2B5EF4-FFF2-40B4-BE49-F238E27FC236}">
                      <a16:creationId xmlns:a16="http://schemas.microsoft.com/office/drawing/2014/main" id="{E3A15AF8-EC38-AB5B-44A0-20455D42CAA0}"/>
                    </a:ext>
                  </a:extLst>
                </p:cNvPr>
                <p:cNvSpPr/>
                <p:nvPr/>
              </p:nvSpPr>
              <p:spPr>
                <a:xfrm>
                  <a:off x="6388187" y="3310759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185" name="Oval 184">
                  <a:extLst>
                    <a:ext uri="{FF2B5EF4-FFF2-40B4-BE49-F238E27FC236}">
                      <a16:creationId xmlns:a16="http://schemas.microsoft.com/office/drawing/2014/main" id="{B555D690-27B3-D300-0FAA-45BE0E6B322D}"/>
                    </a:ext>
                  </a:extLst>
                </p:cNvPr>
                <p:cNvSpPr/>
                <p:nvPr/>
              </p:nvSpPr>
              <p:spPr>
                <a:xfrm>
                  <a:off x="6388186" y="3723817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186" name="Oval 185">
                  <a:extLst>
                    <a:ext uri="{FF2B5EF4-FFF2-40B4-BE49-F238E27FC236}">
                      <a16:creationId xmlns:a16="http://schemas.microsoft.com/office/drawing/2014/main" id="{F20EDFDF-8F6C-EAC1-AAF8-BCCCC87FA75F}"/>
                    </a:ext>
                  </a:extLst>
                </p:cNvPr>
                <p:cNvSpPr/>
                <p:nvPr/>
              </p:nvSpPr>
              <p:spPr>
                <a:xfrm>
                  <a:off x="6786530" y="3723817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187" name="Oval 186">
                  <a:extLst>
                    <a:ext uri="{FF2B5EF4-FFF2-40B4-BE49-F238E27FC236}">
                      <a16:creationId xmlns:a16="http://schemas.microsoft.com/office/drawing/2014/main" id="{F80A3560-7984-8B75-FC2C-4DDE35A0644B}"/>
                    </a:ext>
                  </a:extLst>
                </p:cNvPr>
                <p:cNvSpPr/>
                <p:nvPr/>
              </p:nvSpPr>
              <p:spPr>
                <a:xfrm>
                  <a:off x="6786530" y="3310759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</p:grpSp>
          <p:grpSp>
            <p:nvGrpSpPr>
              <p:cNvPr id="169" name="Group 168">
                <a:extLst>
                  <a:ext uri="{FF2B5EF4-FFF2-40B4-BE49-F238E27FC236}">
                    <a16:creationId xmlns:a16="http://schemas.microsoft.com/office/drawing/2014/main" id="{052403CC-5074-7F64-AB1A-8405E61C10FA}"/>
                  </a:ext>
                </a:extLst>
              </p:cNvPr>
              <p:cNvGrpSpPr/>
              <p:nvPr/>
            </p:nvGrpSpPr>
            <p:grpSpPr>
              <a:xfrm>
                <a:off x="1005340" y="72198"/>
                <a:ext cx="529724" cy="532875"/>
                <a:chOff x="6388186" y="3310759"/>
                <a:chExt cx="719961" cy="734674"/>
              </a:xfrm>
              <a:grpFill/>
            </p:grpSpPr>
            <p:sp>
              <p:nvSpPr>
                <p:cNvPr id="180" name="Oval 179">
                  <a:extLst>
                    <a:ext uri="{FF2B5EF4-FFF2-40B4-BE49-F238E27FC236}">
                      <a16:creationId xmlns:a16="http://schemas.microsoft.com/office/drawing/2014/main" id="{728D8593-94FC-CCED-280F-922793FC31D3}"/>
                    </a:ext>
                  </a:extLst>
                </p:cNvPr>
                <p:cNvSpPr/>
                <p:nvPr/>
              </p:nvSpPr>
              <p:spPr>
                <a:xfrm>
                  <a:off x="6388187" y="3310759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181" name="Oval 180">
                  <a:extLst>
                    <a:ext uri="{FF2B5EF4-FFF2-40B4-BE49-F238E27FC236}">
                      <a16:creationId xmlns:a16="http://schemas.microsoft.com/office/drawing/2014/main" id="{2AD93033-5929-C5D3-58E4-54E514BBAC43}"/>
                    </a:ext>
                  </a:extLst>
                </p:cNvPr>
                <p:cNvSpPr/>
                <p:nvPr/>
              </p:nvSpPr>
              <p:spPr>
                <a:xfrm>
                  <a:off x="6388186" y="3723817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182" name="Oval 181">
                  <a:extLst>
                    <a:ext uri="{FF2B5EF4-FFF2-40B4-BE49-F238E27FC236}">
                      <a16:creationId xmlns:a16="http://schemas.microsoft.com/office/drawing/2014/main" id="{B284E356-DCE1-273A-5BED-31BA5DD89764}"/>
                    </a:ext>
                  </a:extLst>
                </p:cNvPr>
                <p:cNvSpPr/>
                <p:nvPr/>
              </p:nvSpPr>
              <p:spPr>
                <a:xfrm>
                  <a:off x="6786530" y="3723817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183" name="Oval 182">
                  <a:extLst>
                    <a:ext uri="{FF2B5EF4-FFF2-40B4-BE49-F238E27FC236}">
                      <a16:creationId xmlns:a16="http://schemas.microsoft.com/office/drawing/2014/main" id="{FBE92E43-4DE4-3ACE-71F5-B9E1C8DDD154}"/>
                    </a:ext>
                  </a:extLst>
                </p:cNvPr>
                <p:cNvSpPr/>
                <p:nvPr/>
              </p:nvSpPr>
              <p:spPr>
                <a:xfrm>
                  <a:off x="6786530" y="3310759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</p:grpSp>
          <p:grpSp>
            <p:nvGrpSpPr>
              <p:cNvPr id="170" name="Group 169">
                <a:extLst>
                  <a:ext uri="{FF2B5EF4-FFF2-40B4-BE49-F238E27FC236}">
                    <a16:creationId xmlns:a16="http://schemas.microsoft.com/office/drawing/2014/main" id="{ED1E1F1F-01CB-600D-242D-64F2DC692DCC}"/>
                  </a:ext>
                </a:extLst>
              </p:cNvPr>
              <p:cNvGrpSpPr/>
              <p:nvPr/>
            </p:nvGrpSpPr>
            <p:grpSpPr>
              <a:xfrm>
                <a:off x="436200" y="662387"/>
                <a:ext cx="529724" cy="532875"/>
                <a:chOff x="6388186" y="3310759"/>
                <a:chExt cx="719961" cy="734674"/>
              </a:xfrm>
              <a:grpFill/>
            </p:grpSpPr>
            <p:sp>
              <p:nvSpPr>
                <p:cNvPr id="176" name="Oval 175">
                  <a:extLst>
                    <a:ext uri="{FF2B5EF4-FFF2-40B4-BE49-F238E27FC236}">
                      <a16:creationId xmlns:a16="http://schemas.microsoft.com/office/drawing/2014/main" id="{FA2085B0-494C-6BAA-8083-897022A50505}"/>
                    </a:ext>
                  </a:extLst>
                </p:cNvPr>
                <p:cNvSpPr/>
                <p:nvPr/>
              </p:nvSpPr>
              <p:spPr>
                <a:xfrm>
                  <a:off x="6388187" y="3310759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177" name="Oval 176">
                  <a:extLst>
                    <a:ext uri="{FF2B5EF4-FFF2-40B4-BE49-F238E27FC236}">
                      <a16:creationId xmlns:a16="http://schemas.microsoft.com/office/drawing/2014/main" id="{C870075C-B649-47E8-1357-1983EEDCAFEB}"/>
                    </a:ext>
                  </a:extLst>
                </p:cNvPr>
                <p:cNvSpPr/>
                <p:nvPr/>
              </p:nvSpPr>
              <p:spPr>
                <a:xfrm>
                  <a:off x="6388186" y="3723817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178" name="Oval 177">
                  <a:extLst>
                    <a:ext uri="{FF2B5EF4-FFF2-40B4-BE49-F238E27FC236}">
                      <a16:creationId xmlns:a16="http://schemas.microsoft.com/office/drawing/2014/main" id="{7B1E3AF2-58FC-C92C-BF3A-3B2F79E65B3F}"/>
                    </a:ext>
                  </a:extLst>
                </p:cNvPr>
                <p:cNvSpPr/>
                <p:nvPr/>
              </p:nvSpPr>
              <p:spPr>
                <a:xfrm>
                  <a:off x="6786530" y="3723817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179" name="Oval 178">
                  <a:extLst>
                    <a:ext uri="{FF2B5EF4-FFF2-40B4-BE49-F238E27FC236}">
                      <a16:creationId xmlns:a16="http://schemas.microsoft.com/office/drawing/2014/main" id="{774CF958-37B3-D93A-0BE2-CC75A776936B}"/>
                    </a:ext>
                  </a:extLst>
                </p:cNvPr>
                <p:cNvSpPr/>
                <p:nvPr/>
              </p:nvSpPr>
              <p:spPr>
                <a:xfrm>
                  <a:off x="6786530" y="3310759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</p:grpSp>
          <p:grpSp>
            <p:nvGrpSpPr>
              <p:cNvPr id="171" name="Group 170">
                <a:extLst>
                  <a:ext uri="{FF2B5EF4-FFF2-40B4-BE49-F238E27FC236}">
                    <a16:creationId xmlns:a16="http://schemas.microsoft.com/office/drawing/2014/main" id="{FF46E07C-76E4-7FC9-53A2-009EBF4BAD88}"/>
                  </a:ext>
                </a:extLst>
              </p:cNvPr>
              <p:cNvGrpSpPr/>
              <p:nvPr/>
            </p:nvGrpSpPr>
            <p:grpSpPr>
              <a:xfrm>
                <a:off x="1016225" y="660026"/>
                <a:ext cx="529724" cy="532875"/>
                <a:chOff x="6388186" y="3310759"/>
                <a:chExt cx="719961" cy="734674"/>
              </a:xfrm>
              <a:grpFill/>
            </p:grpSpPr>
            <p:sp>
              <p:nvSpPr>
                <p:cNvPr id="172" name="Oval 171">
                  <a:extLst>
                    <a:ext uri="{FF2B5EF4-FFF2-40B4-BE49-F238E27FC236}">
                      <a16:creationId xmlns:a16="http://schemas.microsoft.com/office/drawing/2014/main" id="{6D77A23E-CBD6-B1A7-DF62-1D59D72393F8}"/>
                    </a:ext>
                  </a:extLst>
                </p:cNvPr>
                <p:cNvSpPr/>
                <p:nvPr/>
              </p:nvSpPr>
              <p:spPr>
                <a:xfrm>
                  <a:off x="6388187" y="3310759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173" name="Oval 172">
                  <a:extLst>
                    <a:ext uri="{FF2B5EF4-FFF2-40B4-BE49-F238E27FC236}">
                      <a16:creationId xmlns:a16="http://schemas.microsoft.com/office/drawing/2014/main" id="{FC2AE9DE-9848-3616-EAF6-39AD3E079B44}"/>
                    </a:ext>
                  </a:extLst>
                </p:cNvPr>
                <p:cNvSpPr/>
                <p:nvPr/>
              </p:nvSpPr>
              <p:spPr>
                <a:xfrm>
                  <a:off x="6388186" y="3723817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174" name="Oval 173">
                  <a:extLst>
                    <a:ext uri="{FF2B5EF4-FFF2-40B4-BE49-F238E27FC236}">
                      <a16:creationId xmlns:a16="http://schemas.microsoft.com/office/drawing/2014/main" id="{45DFBEA1-1045-FAFD-3470-AACF76E363C5}"/>
                    </a:ext>
                  </a:extLst>
                </p:cNvPr>
                <p:cNvSpPr/>
                <p:nvPr/>
              </p:nvSpPr>
              <p:spPr>
                <a:xfrm>
                  <a:off x="6786530" y="3723817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175" name="Oval 174">
                  <a:extLst>
                    <a:ext uri="{FF2B5EF4-FFF2-40B4-BE49-F238E27FC236}">
                      <a16:creationId xmlns:a16="http://schemas.microsoft.com/office/drawing/2014/main" id="{3F14DD18-318C-CAD7-7D42-14FE5810E91A}"/>
                    </a:ext>
                  </a:extLst>
                </p:cNvPr>
                <p:cNvSpPr/>
                <p:nvPr/>
              </p:nvSpPr>
              <p:spPr>
                <a:xfrm>
                  <a:off x="6786530" y="3310759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</p:grpSp>
        </p:grpSp>
        <p:grpSp>
          <p:nvGrpSpPr>
            <p:cNvPr id="98" name="Group 97">
              <a:extLst>
                <a:ext uri="{FF2B5EF4-FFF2-40B4-BE49-F238E27FC236}">
                  <a16:creationId xmlns:a16="http://schemas.microsoft.com/office/drawing/2014/main" id="{101580C8-90DE-9CE8-68E7-159E8D493B1F}"/>
                </a:ext>
              </a:extLst>
            </p:cNvPr>
            <p:cNvGrpSpPr/>
            <p:nvPr/>
          </p:nvGrpSpPr>
          <p:grpSpPr>
            <a:xfrm>
              <a:off x="436200" y="1247855"/>
              <a:ext cx="1120634" cy="1123064"/>
              <a:chOff x="425315" y="72198"/>
              <a:chExt cx="1120634" cy="1123064"/>
            </a:xfrm>
            <a:grpFill/>
          </p:grpSpPr>
          <p:grpSp>
            <p:nvGrpSpPr>
              <p:cNvPr id="148" name="Group 147">
                <a:extLst>
                  <a:ext uri="{FF2B5EF4-FFF2-40B4-BE49-F238E27FC236}">
                    <a16:creationId xmlns:a16="http://schemas.microsoft.com/office/drawing/2014/main" id="{817808BD-8173-3751-80AB-62B5E9C1F6E0}"/>
                  </a:ext>
                </a:extLst>
              </p:cNvPr>
              <p:cNvGrpSpPr/>
              <p:nvPr/>
            </p:nvGrpSpPr>
            <p:grpSpPr>
              <a:xfrm>
                <a:off x="425315" y="74559"/>
                <a:ext cx="529724" cy="532875"/>
                <a:chOff x="6388186" y="3310759"/>
                <a:chExt cx="719961" cy="734674"/>
              </a:xfrm>
              <a:grpFill/>
            </p:grpSpPr>
            <p:sp>
              <p:nvSpPr>
                <p:cNvPr id="164" name="Oval 163">
                  <a:extLst>
                    <a:ext uri="{FF2B5EF4-FFF2-40B4-BE49-F238E27FC236}">
                      <a16:creationId xmlns:a16="http://schemas.microsoft.com/office/drawing/2014/main" id="{2D388927-9428-9945-B62F-F644CAD19864}"/>
                    </a:ext>
                  </a:extLst>
                </p:cNvPr>
                <p:cNvSpPr/>
                <p:nvPr/>
              </p:nvSpPr>
              <p:spPr>
                <a:xfrm>
                  <a:off x="6388187" y="3310759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165" name="Oval 164">
                  <a:extLst>
                    <a:ext uri="{FF2B5EF4-FFF2-40B4-BE49-F238E27FC236}">
                      <a16:creationId xmlns:a16="http://schemas.microsoft.com/office/drawing/2014/main" id="{073C0A98-2766-9286-AACF-95FE1F4DB7F1}"/>
                    </a:ext>
                  </a:extLst>
                </p:cNvPr>
                <p:cNvSpPr/>
                <p:nvPr/>
              </p:nvSpPr>
              <p:spPr>
                <a:xfrm>
                  <a:off x="6388186" y="3723817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166" name="Oval 165">
                  <a:extLst>
                    <a:ext uri="{FF2B5EF4-FFF2-40B4-BE49-F238E27FC236}">
                      <a16:creationId xmlns:a16="http://schemas.microsoft.com/office/drawing/2014/main" id="{7B1626C1-45D8-476E-8CC0-C522AE615A44}"/>
                    </a:ext>
                  </a:extLst>
                </p:cNvPr>
                <p:cNvSpPr/>
                <p:nvPr/>
              </p:nvSpPr>
              <p:spPr>
                <a:xfrm>
                  <a:off x="6786530" y="3723817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167" name="Oval 166">
                  <a:extLst>
                    <a:ext uri="{FF2B5EF4-FFF2-40B4-BE49-F238E27FC236}">
                      <a16:creationId xmlns:a16="http://schemas.microsoft.com/office/drawing/2014/main" id="{18208AE1-59CC-D399-FA81-E96BA3850302}"/>
                    </a:ext>
                  </a:extLst>
                </p:cNvPr>
                <p:cNvSpPr/>
                <p:nvPr/>
              </p:nvSpPr>
              <p:spPr>
                <a:xfrm>
                  <a:off x="6786530" y="3310759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</p:grpSp>
          <p:grpSp>
            <p:nvGrpSpPr>
              <p:cNvPr id="149" name="Group 148">
                <a:extLst>
                  <a:ext uri="{FF2B5EF4-FFF2-40B4-BE49-F238E27FC236}">
                    <a16:creationId xmlns:a16="http://schemas.microsoft.com/office/drawing/2014/main" id="{A402072C-735E-49B1-D0CE-57AC880313DC}"/>
                  </a:ext>
                </a:extLst>
              </p:cNvPr>
              <p:cNvGrpSpPr/>
              <p:nvPr/>
            </p:nvGrpSpPr>
            <p:grpSpPr>
              <a:xfrm>
                <a:off x="1005340" y="72198"/>
                <a:ext cx="529724" cy="532875"/>
                <a:chOff x="6388186" y="3310759"/>
                <a:chExt cx="719961" cy="734674"/>
              </a:xfrm>
              <a:grpFill/>
            </p:grpSpPr>
            <p:sp>
              <p:nvSpPr>
                <p:cNvPr id="160" name="Oval 159">
                  <a:extLst>
                    <a:ext uri="{FF2B5EF4-FFF2-40B4-BE49-F238E27FC236}">
                      <a16:creationId xmlns:a16="http://schemas.microsoft.com/office/drawing/2014/main" id="{2EFDE3DC-9B62-0049-92E0-25763C6BD19E}"/>
                    </a:ext>
                  </a:extLst>
                </p:cNvPr>
                <p:cNvSpPr/>
                <p:nvPr/>
              </p:nvSpPr>
              <p:spPr>
                <a:xfrm>
                  <a:off x="6388187" y="3310759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161" name="Oval 160">
                  <a:extLst>
                    <a:ext uri="{FF2B5EF4-FFF2-40B4-BE49-F238E27FC236}">
                      <a16:creationId xmlns:a16="http://schemas.microsoft.com/office/drawing/2014/main" id="{48A38ABD-D7B6-6ECE-75FF-D28B4F3306D7}"/>
                    </a:ext>
                  </a:extLst>
                </p:cNvPr>
                <p:cNvSpPr/>
                <p:nvPr/>
              </p:nvSpPr>
              <p:spPr>
                <a:xfrm>
                  <a:off x="6388186" y="3723817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162" name="Oval 161">
                  <a:extLst>
                    <a:ext uri="{FF2B5EF4-FFF2-40B4-BE49-F238E27FC236}">
                      <a16:creationId xmlns:a16="http://schemas.microsoft.com/office/drawing/2014/main" id="{F44710D8-816D-88C2-0C98-038696F5317D}"/>
                    </a:ext>
                  </a:extLst>
                </p:cNvPr>
                <p:cNvSpPr/>
                <p:nvPr/>
              </p:nvSpPr>
              <p:spPr>
                <a:xfrm>
                  <a:off x="6786530" y="3723817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163" name="Oval 162">
                  <a:extLst>
                    <a:ext uri="{FF2B5EF4-FFF2-40B4-BE49-F238E27FC236}">
                      <a16:creationId xmlns:a16="http://schemas.microsoft.com/office/drawing/2014/main" id="{96AE6724-0285-4374-5C5F-F6DBAD6AA772}"/>
                    </a:ext>
                  </a:extLst>
                </p:cNvPr>
                <p:cNvSpPr/>
                <p:nvPr/>
              </p:nvSpPr>
              <p:spPr>
                <a:xfrm>
                  <a:off x="6786530" y="3310759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</p:grpSp>
          <p:grpSp>
            <p:nvGrpSpPr>
              <p:cNvPr id="150" name="Group 149">
                <a:extLst>
                  <a:ext uri="{FF2B5EF4-FFF2-40B4-BE49-F238E27FC236}">
                    <a16:creationId xmlns:a16="http://schemas.microsoft.com/office/drawing/2014/main" id="{5429A480-FC15-9336-EA81-C5CD9D333AD9}"/>
                  </a:ext>
                </a:extLst>
              </p:cNvPr>
              <p:cNvGrpSpPr/>
              <p:nvPr/>
            </p:nvGrpSpPr>
            <p:grpSpPr>
              <a:xfrm>
                <a:off x="436200" y="662387"/>
                <a:ext cx="529724" cy="532875"/>
                <a:chOff x="6388186" y="3310759"/>
                <a:chExt cx="719961" cy="734674"/>
              </a:xfrm>
              <a:grpFill/>
            </p:grpSpPr>
            <p:sp>
              <p:nvSpPr>
                <p:cNvPr id="156" name="Oval 155">
                  <a:extLst>
                    <a:ext uri="{FF2B5EF4-FFF2-40B4-BE49-F238E27FC236}">
                      <a16:creationId xmlns:a16="http://schemas.microsoft.com/office/drawing/2014/main" id="{5C6C1017-EB1A-7BF6-1B52-9BBF63C388FC}"/>
                    </a:ext>
                  </a:extLst>
                </p:cNvPr>
                <p:cNvSpPr/>
                <p:nvPr/>
              </p:nvSpPr>
              <p:spPr>
                <a:xfrm>
                  <a:off x="6388187" y="3310759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157" name="Oval 156">
                  <a:extLst>
                    <a:ext uri="{FF2B5EF4-FFF2-40B4-BE49-F238E27FC236}">
                      <a16:creationId xmlns:a16="http://schemas.microsoft.com/office/drawing/2014/main" id="{135606BF-A98A-5875-5E18-E68E00C28384}"/>
                    </a:ext>
                  </a:extLst>
                </p:cNvPr>
                <p:cNvSpPr/>
                <p:nvPr/>
              </p:nvSpPr>
              <p:spPr>
                <a:xfrm>
                  <a:off x="6388186" y="3723817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158" name="Oval 157">
                  <a:extLst>
                    <a:ext uri="{FF2B5EF4-FFF2-40B4-BE49-F238E27FC236}">
                      <a16:creationId xmlns:a16="http://schemas.microsoft.com/office/drawing/2014/main" id="{026A226E-9942-BFDC-B13C-FFF9E9113E9E}"/>
                    </a:ext>
                  </a:extLst>
                </p:cNvPr>
                <p:cNvSpPr/>
                <p:nvPr/>
              </p:nvSpPr>
              <p:spPr>
                <a:xfrm>
                  <a:off x="6786530" y="3723817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159" name="Oval 158">
                  <a:extLst>
                    <a:ext uri="{FF2B5EF4-FFF2-40B4-BE49-F238E27FC236}">
                      <a16:creationId xmlns:a16="http://schemas.microsoft.com/office/drawing/2014/main" id="{D9376CB0-777F-3997-C2BA-853CC4ABCF80}"/>
                    </a:ext>
                  </a:extLst>
                </p:cNvPr>
                <p:cNvSpPr/>
                <p:nvPr/>
              </p:nvSpPr>
              <p:spPr>
                <a:xfrm>
                  <a:off x="6786530" y="3310759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</p:grpSp>
          <p:grpSp>
            <p:nvGrpSpPr>
              <p:cNvPr id="151" name="Group 150">
                <a:extLst>
                  <a:ext uri="{FF2B5EF4-FFF2-40B4-BE49-F238E27FC236}">
                    <a16:creationId xmlns:a16="http://schemas.microsoft.com/office/drawing/2014/main" id="{9B4F7E75-CDF7-FFAA-6434-7C1C66319A02}"/>
                  </a:ext>
                </a:extLst>
              </p:cNvPr>
              <p:cNvGrpSpPr/>
              <p:nvPr/>
            </p:nvGrpSpPr>
            <p:grpSpPr>
              <a:xfrm>
                <a:off x="1016225" y="660026"/>
                <a:ext cx="529724" cy="532875"/>
                <a:chOff x="6388186" y="3310759"/>
                <a:chExt cx="719961" cy="734674"/>
              </a:xfrm>
              <a:grpFill/>
            </p:grpSpPr>
            <p:sp>
              <p:nvSpPr>
                <p:cNvPr id="152" name="Oval 151">
                  <a:extLst>
                    <a:ext uri="{FF2B5EF4-FFF2-40B4-BE49-F238E27FC236}">
                      <a16:creationId xmlns:a16="http://schemas.microsoft.com/office/drawing/2014/main" id="{C3A3ABFB-AE44-9376-D597-0576B36A44C0}"/>
                    </a:ext>
                  </a:extLst>
                </p:cNvPr>
                <p:cNvSpPr/>
                <p:nvPr/>
              </p:nvSpPr>
              <p:spPr>
                <a:xfrm>
                  <a:off x="6388187" y="3310759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153" name="Oval 152">
                  <a:extLst>
                    <a:ext uri="{FF2B5EF4-FFF2-40B4-BE49-F238E27FC236}">
                      <a16:creationId xmlns:a16="http://schemas.microsoft.com/office/drawing/2014/main" id="{E44BA868-3B9F-5EB5-4F21-9177A8871D1B}"/>
                    </a:ext>
                  </a:extLst>
                </p:cNvPr>
                <p:cNvSpPr/>
                <p:nvPr/>
              </p:nvSpPr>
              <p:spPr>
                <a:xfrm>
                  <a:off x="6388186" y="3723817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154" name="Oval 153">
                  <a:extLst>
                    <a:ext uri="{FF2B5EF4-FFF2-40B4-BE49-F238E27FC236}">
                      <a16:creationId xmlns:a16="http://schemas.microsoft.com/office/drawing/2014/main" id="{8FEAF0A5-A1CF-E6CF-8478-1E3915C351BC}"/>
                    </a:ext>
                  </a:extLst>
                </p:cNvPr>
                <p:cNvSpPr/>
                <p:nvPr/>
              </p:nvSpPr>
              <p:spPr>
                <a:xfrm>
                  <a:off x="6786530" y="3723817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155" name="Oval 154">
                  <a:extLst>
                    <a:ext uri="{FF2B5EF4-FFF2-40B4-BE49-F238E27FC236}">
                      <a16:creationId xmlns:a16="http://schemas.microsoft.com/office/drawing/2014/main" id="{26B0EBF3-C34C-C9B4-3A5F-7486B0938ED6}"/>
                    </a:ext>
                  </a:extLst>
                </p:cNvPr>
                <p:cNvSpPr/>
                <p:nvPr/>
              </p:nvSpPr>
              <p:spPr>
                <a:xfrm>
                  <a:off x="6786530" y="3310759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</p:grpSp>
        </p:grpSp>
        <p:grpSp>
          <p:nvGrpSpPr>
            <p:cNvPr id="99" name="Group 98">
              <a:extLst>
                <a:ext uri="{FF2B5EF4-FFF2-40B4-BE49-F238E27FC236}">
                  <a16:creationId xmlns:a16="http://schemas.microsoft.com/office/drawing/2014/main" id="{74BBD9E5-9AEB-465D-AEE6-EF3FCC49A551}"/>
                </a:ext>
              </a:extLst>
            </p:cNvPr>
            <p:cNvGrpSpPr/>
            <p:nvPr/>
          </p:nvGrpSpPr>
          <p:grpSpPr>
            <a:xfrm>
              <a:off x="436201" y="2412627"/>
              <a:ext cx="1120634" cy="1123064"/>
              <a:chOff x="425315" y="72198"/>
              <a:chExt cx="1120634" cy="1123064"/>
            </a:xfrm>
            <a:grpFill/>
          </p:grpSpPr>
          <p:grpSp>
            <p:nvGrpSpPr>
              <p:cNvPr id="128" name="Group 127">
                <a:extLst>
                  <a:ext uri="{FF2B5EF4-FFF2-40B4-BE49-F238E27FC236}">
                    <a16:creationId xmlns:a16="http://schemas.microsoft.com/office/drawing/2014/main" id="{4A297121-3CF6-9D9D-E6D3-3A4E303B11C7}"/>
                  </a:ext>
                </a:extLst>
              </p:cNvPr>
              <p:cNvGrpSpPr/>
              <p:nvPr/>
            </p:nvGrpSpPr>
            <p:grpSpPr>
              <a:xfrm>
                <a:off x="425315" y="74559"/>
                <a:ext cx="529724" cy="532875"/>
                <a:chOff x="6388186" y="3310759"/>
                <a:chExt cx="719961" cy="734674"/>
              </a:xfrm>
              <a:grpFill/>
            </p:grpSpPr>
            <p:sp>
              <p:nvSpPr>
                <p:cNvPr id="144" name="Oval 143">
                  <a:extLst>
                    <a:ext uri="{FF2B5EF4-FFF2-40B4-BE49-F238E27FC236}">
                      <a16:creationId xmlns:a16="http://schemas.microsoft.com/office/drawing/2014/main" id="{A6154D26-6535-342D-5FA8-E03A108412C6}"/>
                    </a:ext>
                  </a:extLst>
                </p:cNvPr>
                <p:cNvSpPr/>
                <p:nvPr/>
              </p:nvSpPr>
              <p:spPr>
                <a:xfrm>
                  <a:off x="6388187" y="3310759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145" name="Oval 144">
                  <a:extLst>
                    <a:ext uri="{FF2B5EF4-FFF2-40B4-BE49-F238E27FC236}">
                      <a16:creationId xmlns:a16="http://schemas.microsoft.com/office/drawing/2014/main" id="{42F96CA5-5746-F070-4459-1A42FAB1EB2F}"/>
                    </a:ext>
                  </a:extLst>
                </p:cNvPr>
                <p:cNvSpPr/>
                <p:nvPr/>
              </p:nvSpPr>
              <p:spPr>
                <a:xfrm>
                  <a:off x="6388186" y="3723817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146" name="Oval 145">
                  <a:extLst>
                    <a:ext uri="{FF2B5EF4-FFF2-40B4-BE49-F238E27FC236}">
                      <a16:creationId xmlns:a16="http://schemas.microsoft.com/office/drawing/2014/main" id="{CB8815B2-1BEF-222C-9F83-BDA886DF7942}"/>
                    </a:ext>
                  </a:extLst>
                </p:cNvPr>
                <p:cNvSpPr/>
                <p:nvPr/>
              </p:nvSpPr>
              <p:spPr>
                <a:xfrm>
                  <a:off x="6786530" y="3723817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147" name="Oval 146">
                  <a:extLst>
                    <a:ext uri="{FF2B5EF4-FFF2-40B4-BE49-F238E27FC236}">
                      <a16:creationId xmlns:a16="http://schemas.microsoft.com/office/drawing/2014/main" id="{47DE3365-A1AC-F126-F65D-B790DBD78F73}"/>
                    </a:ext>
                  </a:extLst>
                </p:cNvPr>
                <p:cNvSpPr/>
                <p:nvPr/>
              </p:nvSpPr>
              <p:spPr>
                <a:xfrm>
                  <a:off x="6786530" y="3310759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</p:grpSp>
          <p:grpSp>
            <p:nvGrpSpPr>
              <p:cNvPr id="129" name="Group 128">
                <a:extLst>
                  <a:ext uri="{FF2B5EF4-FFF2-40B4-BE49-F238E27FC236}">
                    <a16:creationId xmlns:a16="http://schemas.microsoft.com/office/drawing/2014/main" id="{F3E230E0-4C65-E67F-4F0A-A9C1E83CA500}"/>
                  </a:ext>
                </a:extLst>
              </p:cNvPr>
              <p:cNvGrpSpPr/>
              <p:nvPr/>
            </p:nvGrpSpPr>
            <p:grpSpPr>
              <a:xfrm>
                <a:off x="1005340" y="72198"/>
                <a:ext cx="529724" cy="532875"/>
                <a:chOff x="6388186" y="3310759"/>
                <a:chExt cx="719961" cy="734674"/>
              </a:xfrm>
              <a:grpFill/>
            </p:grpSpPr>
            <p:sp>
              <p:nvSpPr>
                <p:cNvPr id="140" name="Oval 139">
                  <a:extLst>
                    <a:ext uri="{FF2B5EF4-FFF2-40B4-BE49-F238E27FC236}">
                      <a16:creationId xmlns:a16="http://schemas.microsoft.com/office/drawing/2014/main" id="{FBB1CF1A-C00A-039C-846F-7B5E4203E063}"/>
                    </a:ext>
                  </a:extLst>
                </p:cNvPr>
                <p:cNvSpPr/>
                <p:nvPr/>
              </p:nvSpPr>
              <p:spPr>
                <a:xfrm>
                  <a:off x="6388187" y="3310759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141" name="Oval 140">
                  <a:extLst>
                    <a:ext uri="{FF2B5EF4-FFF2-40B4-BE49-F238E27FC236}">
                      <a16:creationId xmlns:a16="http://schemas.microsoft.com/office/drawing/2014/main" id="{C28DA159-D234-23D4-8D87-1958E78D9277}"/>
                    </a:ext>
                  </a:extLst>
                </p:cNvPr>
                <p:cNvSpPr/>
                <p:nvPr/>
              </p:nvSpPr>
              <p:spPr>
                <a:xfrm>
                  <a:off x="6388186" y="3723817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142" name="Oval 141">
                  <a:extLst>
                    <a:ext uri="{FF2B5EF4-FFF2-40B4-BE49-F238E27FC236}">
                      <a16:creationId xmlns:a16="http://schemas.microsoft.com/office/drawing/2014/main" id="{02837F77-4438-F512-1A9E-A3D8BDB954D1}"/>
                    </a:ext>
                  </a:extLst>
                </p:cNvPr>
                <p:cNvSpPr/>
                <p:nvPr/>
              </p:nvSpPr>
              <p:spPr>
                <a:xfrm>
                  <a:off x="6786530" y="3723817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143" name="Oval 142">
                  <a:extLst>
                    <a:ext uri="{FF2B5EF4-FFF2-40B4-BE49-F238E27FC236}">
                      <a16:creationId xmlns:a16="http://schemas.microsoft.com/office/drawing/2014/main" id="{C25EBDEC-2C61-4626-FE35-FA35C13E4C20}"/>
                    </a:ext>
                  </a:extLst>
                </p:cNvPr>
                <p:cNvSpPr/>
                <p:nvPr/>
              </p:nvSpPr>
              <p:spPr>
                <a:xfrm>
                  <a:off x="6786530" y="3310759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</p:grpSp>
          <p:grpSp>
            <p:nvGrpSpPr>
              <p:cNvPr id="130" name="Group 129">
                <a:extLst>
                  <a:ext uri="{FF2B5EF4-FFF2-40B4-BE49-F238E27FC236}">
                    <a16:creationId xmlns:a16="http://schemas.microsoft.com/office/drawing/2014/main" id="{CFF3757D-53C3-31CC-6F77-DA44B64737E3}"/>
                  </a:ext>
                </a:extLst>
              </p:cNvPr>
              <p:cNvGrpSpPr/>
              <p:nvPr/>
            </p:nvGrpSpPr>
            <p:grpSpPr>
              <a:xfrm>
                <a:off x="436200" y="662387"/>
                <a:ext cx="529724" cy="532875"/>
                <a:chOff x="6388186" y="3310759"/>
                <a:chExt cx="719961" cy="734674"/>
              </a:xfrm>
              <a:grpFill/>
            </p:grpSpPr>
            <p:sp>
              <p:nvSpPr>
                <p:cNvPr id="136" name="Oval 135">
                  <a:extLst>
                    <a:ext uri="{FF2B5EF4-FFF2-40B4-BE49-F238E27FC236}">
                      <a16:creationId xmlns:a16="http://schemas.microsoft.com/office/drawing/2014/main" id="{47518860-A48D-896E-DC1C-9A46C593D23A}"/>
                    </a:ext>
                  </a:extLst>
                </p:cNvPr>
                <p:cNvSpPr/>
                <p:nvPr/>
              </p:nvSpPr>
              <p:spPr>
                <a:xfrm>
                  <a:off x="6388187" y="3310759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137" name="Oval 136">
                  <a:extLst>
                    <a:ext uri="{FF2B5EF4-FFF2-40B4-BE49-F238E27FC236}">
                      <a16:creationId xmlns:a16="http://schemas.microsoft.com/office/drawing/2014/main" id="{FE47933E-96B2-939A-68F5-F5A65DC6AC93}"/>
                    </a:ext>
                  </a:extLst>
                </p:cNvPr>
                <p:cNvSpPr/>
                <p:nvPr/>
              </p:nvSpPr>
              <p:spPr>
                <a:xfrm>
                  <a:off x="6388186" y="3723817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138" name="Oval 137">
                  <a:extLst>
                    <a:ext uri="{FF2B5EF4-FFF2-40B4-BE49-F238E27FC236}">
                      <a16:creationId xmlns:a16="http://schemas.microsoft.com/office/drawing/2014/main" id="{CE7AFA8E-8289-18BD-E6ED-DC7F4B7E13B3}"/>
                    </a:ext>
                  </a:extLst>
                </p:cNvPr>
                <p:cNvSpPr/>
                <p:nvPr/>
              </p:nvSpPr>
              <p:spPr>
                <a:xfrm>
                  <a:off x="6786530" y="3723817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139" name="Oval 138">
                  <a:extLst>
                    <a:ext uri="{FF2B5EF4-FFF2-40B4-BE49-F238E27FC236}">
                      <a16:creationId xmlns:a16="http://schemas.microsoft.com/office/drawing/2014/main" id="{4D1DFB82-5AF8-D13D-CB33-1D26FDC39C83}"/>
                    </a:ext>
                  </a:extLst>
                </p:cNvPr>
                <p:cNvSpPr/>
                <p:nvPr/>
              </p:nvSpPr>
              <p:spPr>
                <a:xfrm>
                  <a:off x="6786530" y="3310759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</p:grpSp>
          <p:grpSp>
            <p:nvGrpSpPr>
              <p:cNvPr id="131" name="Group 130">
                <a:extLst>
                  <a:ext uri="{FF2B5EF4-FFF2-40B4-BE49-F238E27FC236}">
                    <a16:creationId xmlns:a16="http://schemas.microsoft.com/office/drawing/2014/main" id="{AFEF8F11-A957-DCC0-7078-E72C0192D06F}"/>
                  </a:ext>
                </a:extLst>
              </p:cNvPr>
              <p:cNvGrpSpPr/>
              <p:nvPr/>
            </p:nvGrpSpPr>
            <p:grpSpPr>
              <a:xfrm>
                <a:off x="1016225" y="660026"/>
                <a:ext cx="529724" cy="532875"/>
                <a:chOff x="6388186" y="3310759"/>
                <a:chExt cx="719961" cy="734674"/>
              </a:xfrm>
              <a:grpFill/>
            </p:grpSpPr>
            <p:sp>
              <p:nvSpPr>
                <p:cNvPr id="132" name="Oval 131">
                  <a:extLst>
                    <a:ext uri="{FF2B5EF4-FFF2-40B4-BE49-F238E27FC236}">
                      <a16:creationId xmlns:a16="http://schemas.microsoft.com/office/drawing/2014/main" id="{D5A2F0DF-89B8-48C5-C38B-0913B6B041C3}"/>
                    </a:ext>
                  </a:extLst>
                </p:cNvPr>
                <p:cNvSpPr/>
                <p:nvPr/>
              </p:nvSpPr>
              <p:spPr>
                <a:xfrm>
                  <a:off x="6388187" y="3310759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133" name="Oval 132">
                  <a:extLst>
                    <a:ext uri="{FF2B5EF4-FFF2-40B4-BE49-F238E27FC236}">
                      <a16:creationId xmlns:a16="http://schemas.microsoft.com/office/drawing/2014/main" id="{56CC10CF-CE20-34F4-D7EB-F5717D2A2BA4}"/>
                    </a:ext>
                  </a:extLst>
                </p:cNvPr>
                <p:cNvSpPr/>
                <p:nvPr/>
              </p:nvSpPr>
              <p:spPr>
                <a:xfrm>
                  <a:off x="6388186" y="3723817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134" name="Oval 133">
                  <a:extLst>
                    <a:ext uri="{FF2B5EF4-FFF2-40B4-BE49-F238E27FC236}">
                      <a16:creationId xmlns:a16="http://schemas.microsoft.com/office/drawing/2014/main" id="{2E6FCBA4-D474-CF5D-C27C-5FB283F45976}"/>
                    </a:ext>
                  </a:extLst>
                </p:cNvPr>
                <p:cNvSpPr/>
                <p:nvPr/>
              </p:nvSpPr>
              <p:spPr>
                <a:xfrm>
                  <a:off x="6786530" y="3723817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135" name="Oval 134">
                  <a:extLst>
                    <a:ext uri="{FF2B5EF4-FFF2-40B4-BE49-F238E27FC236}">
                      <a16:creationId xmlns:a16="http://schemas.microsoft.com/office/drawing/2014/main" id="{8EF8E6C1-A98B-055B-C460-8ADC5BC977A5}"/>
                    </a:ext>
                  </a:extLst>
                </p:cNvPr>
                <p:cNvSpPr/>
                <p:nvPr/>
              </p:nvSpPr>
              <p:spPr>
                <a:xfrm>
                  <a:off x="6786530" y="3310759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</p:grpSp>
        </p:grpSp>
        <p:grpSp>
          <p:nvGrpSpPr>
            <p:cNvPr id="100" name="Group 99">
              <a:extLst>
                <a:ext uri="{FF2B5EF4-FFF2-40B4-BE49-F238E27FC236}">
                  <a16:creationId xmlns:a16="http://schemas.microsoft.com/office/drawing/2014/main" id="{88C775E2-6717-CDFA-A071-13DB3E6D1D28}"/>
                </a:ext>
              </a:extLst>
            </p:cNvPr>
            <p:cNvGrpSpPr/>
            <p:nvPr/>
          </p:nvGrpSpPr>
          <p:grpSpPr>
            <a:xfrm>
              <a:off x="447086" y="3588284"/>
              <a:ext cx="1120634" cy="1123064"/>
              <a:chOff x="425315" y="72198"/>
              <a:chExt cx="1120634" cy="1123064"/>
            </a:xfrm>
            <a:grpFill/>
          </p:grpSpPr>
          <p:grpSp>
            <p:nvGrpSpPr>
              <p:cNvPr id="108" name="Group 107">
                <a:extLst>
                  <a:ext uri="{FF2B5EF4-FFF2-40B4-BE49-F238E27FC236}">
                    <a16:creationId xmlns:a16="http://schemas.microsoft.com/office/drawing/2014/main" id="{B01197C3-3C70-6CDB-2F4B-30F57BB01EC3}"/>
                  </a:ext>
                </a:extLst>
              </p:cNvPr>
              <p:cNvGrpSpPr/>
              <p:nvPr/>
            </p:nvGrpSpPr>
            <p:grpSpPr>
              <a:xfrm>
                <a:off x="425315" y="74559"/>
                <a:ext cx="529724" cy="532875"/>
                <a:chOff x="6388186" y="3310759"/>
                <a:chExt cx="719961" cy="734674"/>
              </a:xfrm>
              <a:grpFill/>
            </p:grpSpPr>
            <p:sp>
              <p:nvSpPr>
                <p:cNvPr id="124" name="Oval 123">
                  <a:extLst>
                    <a:ext uri="{FF2B5EF4-FFF2-40B4-BE49-F238E27FC236}">
                      <a16:creationId xmlns:a16="http://schemas.microsoft.com/office/drawing/2014/main" id="{0AC0EF17-A7D5-0437-8CE2-79F94550569C}"/>
                    </a:ext>
                  </a:extLst>
                </p:cNvPr>
                <p:cNvSpPr/>
                <p:nvPr/>
              </p:nvSpPr>
              <p:spPr>
                <a:xfrm>
                  <a:off x="6388187" y="3310759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125" name="Oval 124">
                  <a:extLst>
                    <a:ext uri="{FF2B5EF4-FFF2-40B4-BE49-F238E27FC236}">
                      <a16:creationId xmlns:a16="http://schemas.microsoft.com/office/drawing/2014/main" id="{A3743D4D-5F66-8740-ED31-22DDF2127D72}"/>
                    </a:ext>
                  </a:extLst>
                </p:cNvPr>
                <p:cNvSpPr/>
                <p:nvPr/>
              </p:nvSpPr>
              <p:spPr>
                <a:xfrm>
                  <a:off x="6388186" y="3723817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126" name="Oval 125">
                  <a:extLst>
                    <a:ext uri="{FF2B5EF4-FFF2-40B4-BE49-F238E27FC236}">
                      <a16:creationId xmlns:a16="http://schemas.microsoft.com/office/drawing/2014/main" id="{F472541A-0A54-BE0D-634E-349D68F8D06A}"/>
                    </a:ext>
                  </a:extLst>
                </p:cNvPr>
                <p:cNvSpPr/>
                <p:nvPr/>
              </p:nvSpPr>
              <p:spPr>
                <a:xfrm>
                  <a:off x="6786530" y="3723817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127" name="Oval 126">
                  <a:extLst>
                    <a:ext uri="{FF2B5EF4-FFF2-40B4-BE49-F238E27FC236}">
                      <a16:creationId xmlns:a16="http://schemas.microsoft.com/office/drawing/2014/main" id="{E767498A-D003-744D-A276-592D5C2B1484}"/>
                    </a:ext>
                  </a:extLst>
                </p:cNvPr>
                <p:cNvSpPr/>
                <p:nvPr/>
              </p:nvSpPr>
              <p:spPr>
                <a:xfrm>
                  <a:off x="6786530" y="3310759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</p:grpSp>
          <p:grpSp>
            <p:nvGrpSpPr>
              <p:cNvPr id="109" name="Group 108">
                <a:extLst>
                  <a:ext uri="{FF2B5EF4-FFF2-40B4-BE49-F238E27FC236}">
                    <a16:creationId xmlns:a16="http://schemas.microsoft.com/office/drawing/2014/main" id="{F37F6489-2C2F-6F47-59D6-7EF2965E4570}"/>
                  </a:ext>
                </a:extLst>
              </p:cNvPr>
              <p:cNvGrpSpPr/>
              <p:nvPr/>
            </p:nvGrpSpPr>
            <p:grpSpPr>
              <a:xfrm>
                <a:off x="1005340" y="72198"/>
                <a:ext cx="529724" cy="532875"/>
                <a:chOff x="6388186" y="3310759"/>
                <a:chExt cx="719961" cy="734674"/>
              </a:xfrm>
              <a:grpFill/>
            </p:grpSpPr>
            <p:sp>
              <p:nvSpPr>
                <p:cNvPr id="120" name="Oval 119">
                  <a:extLst>
                    <a:ext uri="{FF2B5EF4-FFF2-40B4-BE49-F238E27FC236}">
                      <a16:creationId xmlns:a16="http://schemas.microsoft.com/office/drawing/2014/main" id="{CCBB93F0-AEEE-373F-843D-E40838FF649A}"/>
                    </a:ext>
                  </a:extLst>
                </p:cNvPr>
                <p:cNvSpPr/>
                <p:nvPr/>
              </p:nvSpPr>
              <p:spPr>
                <a:xfrm>
                  <a:off x="6388187" y="3310759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121" name="Oval 120">
                  <a:extLst>
                    <a:ext uri="{FF2B5EF4-FFF2-40B4-BE49-F238E27FC236}">
                      <a16:creationId xmlns:a16="http://schemas.microsoft.com/office/drawing/2014/main" id="{343D3CFE-F5C8-66C0-EFA7-798445956BE4}"/>
                    </a:ext>
                  </a:extLst>
                </p:cNvPr>
                <p:cNvSpPr/>
                <p:nvPr/>
              </p:nvSpPr>
              <p:spPr>
                <a:xfrm>
                  <a:off x="6388186" y="3723817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122" name="Oval 121">
                  <a:extLst>
                    <a:ext uri="{FF2B5EF4-FFF2-40B4-BE49-F238E27FC236}">
                      <a16:creationId xmlns:a16="http://schemas.microsoft.com/office/drawing/2014/main" id="{4E79B86B-74E8-EEFA-8E0B-95A6D2AAA831}"/>
                    </a:ext>
                  </a:extLst>
                </p:cNvPr>
                <p:cNvSpPr/>
                <p:nvPr/>
              </p:nvSpPr>
              <p:spPr>
                <a:xfrm>
                  <a:off x="6786530" y="3723817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123" name="Oval 122">
                  <a:extLst>
                    <a:ext uri="{FF2B5EF4-FFF2-40B4-BE49-F238E27FC236}">
                      <a16:creationId xmlns:a16="http://schemas.microsoft.com/office/drawing/2014/main" id="{300C4116-AFFC-B64C-244F-C2785B9C5953}"/>
                    </a:ext>
                  </a:extLst>
                </p:cNvPr>
                <p:cNvSpPr/>
                <p:nvPr/>
              </p:nvSpPr>
              <p:spPr>
                <a:xfrm>
                  <a:off x="6786530" y="3310759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</p:grpSp>
          <p:grpSp>
            <p:nvGrpSpPr>
              <p:cNvPr id="110" name="Group 109">
                <a:extLst>
                  <a:ext uri="{FF2B5EF4-FFF2-40B4-BE49-F238E27FC236}">
                    <a16:creationId xmlns:a16="http://schemas.microsoft.com/office/drawing/2014/main" id="{0567FFE6-A383-A71B-8AB7-1C4E05360B79}"/>
                  </a:ext>
                </a:extLst>
              </p:cNvPr>
              <p:cNvGrpSpPr/>
              <p:nvPr/>
            </p:nvGrpSpPr>
            <p:grpSpPr>
              <a:xfrm>
                <a:off x="436200" y="662387"/>
                <a:ext cx="529724" cy="532875"/>
                <a:chOff x="6388186" y="3310759"/>
                <a:chExt cx="719961" cy="734674"/>
              </a:xfrm>
              <a:grpFill/>
            </p:grpSpPr>
            <p:sp>
              <p:nvSpPr>
                <p:cNvPr id="116" name="Oval 115">
                  <a:extLst>
                    <a:ext uri="{FF2B5EF4-FFF2-40B4-BE49-F238E27FC236}">
                      <a16:creationId xmlns:a16="http://schemas.microsoft.com/office/drawing/2014/main" id="{4FAFB83C-6E7A-5992-1211-13A71B0BD876}"/>
                    </a:ext>
                  </a:extLst>
                </p:cNvPr>
                <p:cNvSpPr/>
                <p:nvPr/>
              </p:nvSpPr>
              <p:spPr>
                <a:xfrm>
                  <a:off x="6388187" y="3310759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117" name="Oval 116">
                  <a:extLst>
                    <a:ext uri="{FF2B5EF4-FFF2-40B4-BE49-F238E27FC236}">
                      <a16:creationId xmlns:a16="http://schemas.microsoft.com/office/drawing/2014/main" id="{24C1A590-6CF0-7FF7-840C-97ED6D33FBDB}"/>
                    </a:ext>
                  </a:extLst>
                </p:cNvPr>
                <p:cNvSpPr/>
                <p:nvPr/>
              </p:nvSpPr>
              <p:spPr>
                <a:xfrm>
                  <a:off x="6388186" y="3723817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118" name="Oval 117">
                  <a:extLst>
                    <a:ext uri="{FF2B5EF4-FFF2-40B4-BE49-F238E27FC236}">
                      <a16:creationId xmlns:a16="http://schemas.microsoft.com/office/drawing/2014/main" id="{E7922ACA-DF5E-560D-39B8-F94A4F1F6B71}"/>
                    </a:ext>
                  </a:extLst>
                </p:cNvPr>
                <p:cNvSpPr/>
                <p:nvPr/>
              </p:nvSpPr>
              <p:spPr>
                <a:xfrm>
                  <a:off x="6786530" y="3723817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119" name="Oval 118">
                  <a:extLst>
                    <a:ext uri="{FF2B5EF4-FFF2-40B4-BE49-F238E27FC236}">
                      <a16:creationId xmlns:a16="http://schemas.microsoft.com/office/drawing/2014/main" id="{38FFD8ED-7450-333F-0D2B-2A482C93E147}"/>
                    </a:ext>
                  </a:extLst>
                </p:cNvPr>
                <p:cNvSpPr/>
                <p:nvPr/>
              </p:nvSpPr>
              <p:spPr>
                <a:xfrm>
                  <a:off x="6786530" y="3310759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</p:grpSp>
          <p:grpSp>
            <p:nvGrpSpPr>
              <p:cNvPr id="111" name="Group 110">
                <a:extLst>
                  <a:ext uri="{FF2B5EF4-FFF2-40B4-BE49-F238E27FC236}">
                    <a16:creationId xmlns:a16="http://schemas.microsoft.com/office/drawing/2014/main" id="{6F9069D8-2058-FBB7-D89B-ED86FC4CC0DB}"/>
                  </a:ext>
                </a:extLst>
              </p:cNvPr>
              <p:cNvGrpSpPr/>
              <p:nvPr/>
            </p:nvGrpSpPr>
            <p:grpSpPr>
              <a:xfrm>
                <a:off x="1016225" y="660026"/>
                <a:ext cx="529724" cy="532875"/>
                <a:chOff x="6388186" y="3310759"/>
                <a:chExt cx="719961" cy="734674"/>
              </a:xfrm>
              <a:grpFill/>
            </p:grpSpPr>
            <p:sp>
              <p:nvSpPr>
                <p:cNvPr id="112" name="Oval 111">
                  <a:extLst>
                    <a:ext uri="{FF2B5EF4-FFF2-40B4-BE49-F238E27FC236}">
                      <a16:creationId xmlns:a16="http://schemas.microsoft.com/office/drawing/2014/main" id="{54885E74-B27C-5EE3-2F86-CD334CD02A69}"/>
                    </a:ext>
                  </a:extLst>
                </p:cNvPr>
                <p:cNvSpPr/>
                <p:nvPr/>
              </p:nvSpPr>
              <p:spPr>
                <a:xfrm>
                  <a:off x="6388187" y="3310759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113" name="Oval 112">
                  <a:extLst>
                    <a:ext uri="{FF2B5EF4-FFF2-40B4-BE49-F238E27FC236}">
                      <a16:creationId xmlns:a16="http://schemas.microsoft.com/office/drawing/2014/main" id="{8F91EFA5-763D-8599-E349-B8A99F496F45}"/>
                    </a:ext>
                  </a:extLst>
                </p:cNvPr>
                <p:cNvSpPr/>
                <p:nvPr/>
              </p:nvSpPr>
              <p:spPr>
                <a:xfrm>
                  <a:off x="6388186" y="3723817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114" name="Oval 113">
                  <a:extLst>
                    <a:ext uri="{FF2B5EF4-FFF2-40B4-BE49-F238E27FC236}">
                      <a16:creationId xmlns:a16="http://schemas.microsoft.com/office/drawing/2014/main" id="{34F95B85-3DDE-6C6F-C486-688DB602DC0F}"/>
                    </a:ext>
                  </a:extLst>
                </p:cNvPr>
                <p:cNvSpPr/>
                <p:nvPr/>
              </p:nvSpPr>
              <p:spPr>
                <a:xfrm>
                  <a:off x="6786530" y="3723817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115" name="Oval 114">
                  <a:extLst>
                    <a:ext uri="{FF2B5EF4-FFF2-40B4-BE49-F238E27FC236}">
                      <a16:creationId xmlns:a16="http://schemas.microsoft.com/office/drawing/2014/main" id="{35FB63F3-1681-5253-AFA2-841E8CA05E55}"/>
                    </a:ext>
                  </a:extLst>
                </p:cNvPr>
                <p:cNvSpPr/>
                <p:nvPr/>
              </p:nvSpPr>
              <p:spPr>
                <a:xfrm>
                  <a:off x="6786530" y="3310759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</p:grpSp>
        </p:grpSp>
        <p:grpSp>
          <p:nvGrpSpPr>
            <p:cNvPr id="101" name="Group 100">
              <a:extLst>
                <a:ext uri="{FF2B5EF4-FFF2-40B4-BE49-F238E27FC236}">
                  <a16:creationId xmlns:a16="http://schemas.microsoft.com/office/drawing/2014/main" id="{08E1F5CC-4D9E-DBAF-529B-885FED630B08}"/>
                </a:ext>
              </a:extLst>
            </p:cNvPr>
            <p:cNvGrpSpPr/>
            <p:nvPr/>
          </p:nvGrpSpPr>
          <p:grpSpPr>
            <a:xfrm>
              <a:off x="447075" y="4763939"/>
              <a:ext cx="1109747" cy="235636"/>
              <a:chOff x="425304" y="72197"/>
              <a:chExt cx="1109747" cy="235636"/>
            </a:xfrm>
            <a:grpFill/>
          </p:grpSpPr>
          <p:grpSp>
            <p:nvGrpSpPr>
              <p:cNvPr id="102" name="Group 101">
                <a:extLst>
                  <a:ext uri="{FF2B5EF4-FFF2-40B4-BE49-F238E27FC236}">
                    <a16:creationId xmlns:a16="http://schemas.microsoft.com/office/drawing/2014/main" id="{5C940191-B52F-5B1E-4561-3A309A636BDB}"/>
                  </a:ext>
                </a:extLst>
              </p:cNvPr>
              <p:cNvGrpSpPr/>
              <p:nvPr/>
            </p:nvGrpSpPr>
            <p:grpSpPr>
              <a:xfrm>
                <a:off x="425304" y="74558"/>
                <a:ext cx="529722" cy="233275"/>
                <a:chOff x="6388187" y="3310759"/>
                <a:chExt cx="719960" cy="321616"/>
              </a:xfrm>
              <a:grpFill/>
            </p:grpSpPr>
            <p:sp>
              <p:nvSpPr>
                <p:cNvPr id="106" name="Oval 105">
                  <a:extLst>
                    <a:ext uri="{FF2B5EF4-FFF2-40B4-BE49-F238E27FC236}">
                      <a16:creationId xmlns:a16="http://schemas.microsoft.com/office/drawing/2014/main" id="{53B1E8F4-1275-4038-45E1-24356900214B}"/>
                    </a:ext>
                  </a:extLst>
                </p:cNvPr>
                <p:cNvSpPr/>
                <p:nvPr/>
              </p:nvSpPr>
              <p:spPr>
                <a:xfrm>
                  <a:off x="6388187" y="3310759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107" name="Oval 106">
                  <a:extLst>
                    <a:ext uri="{FF2B5EF4-FFF2-40B4-BE49-F238E27FC236}">
                      <a16:creationId xmlns:a16="http://schemas.microsoft.com/office/drawing/2014/main" id="{EFA97F4B-F309-8A7E-B027-0481BCBE8AEC}"/>
                    </a:ext>
                  </a:extLst>
                </p:cNvPr>
                <p:cNvSpPr/>
                <p:nvPr/>
              </p:nvSpPr>
              <p:spPr>
                <a:xfrm>
                  <a:off x="6786530" y="3310759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</p:grpSp>
          <p:grpSp>
            <p:nvGrpSpPr>
              <p:cNvPr id="103" name="Group 102">
                <a:extLst>
                  <a:ext uri="{FF2B5EF4-FFF2-40B4-BE49-F238E27FC236}">
                    <a16:creationId xmlns:a16="http://schemas.microsoft.com/office/drawing/2014/main" id="{41E56756-DB38-41CE-5330-96155D920A23}"/>
                  </a:ext>
                </a:extLst>
              </p:cNvPr>
              <p:cNvGrpSpPr/>
              <p:nvPr/>
            </p:nvGrpSpPr>
            <p:grpSpPr>
              <a:xfrm>
                <a:off x="1005329" y="72197"/>
                <a:ext cx="529722" cy="233275"/>
                <a:chOff x="6388187" y="3310759"/>
                <a:chExt cx="719960" cy="321616"/>
              </a:xfrm>
              <a:grpFill/>
            </p:grpSpPr>
            <p:sp>
              <p:nvSpPr>
                <p:cNvPr id="104" name="Oval 103">
                  <a:extLst>
                    <a:ext uri="{FF2B5EF4-FFF2-40B4-BE49-F238E27FC236}">
                      <a16:creationId xmlns:a16="http://schemas.microsoft.com/office/drawing/2014/main" id="{C9959EC0-FADA-F911-4D44-98E3729E9ABC}"/>
                    </a:ext>
                  </a:extLst>
                </p:cNvPr>
                <p:cNvSpPr/>
                <p:nvPr/>
              </p:nvSpPr>
              <p:spPr>
                <a:xfrm>
                  <a:off x="6388187" y="3310759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  <p:sp>
              <p:nvSpPr>
                <p:cNvPr id="105" name="Oval 104">
                  <a:extLst>
                    <a:ext uri="{FF2B5EF4-FFF2-40B4-BE49-F238E27FC236}">
                      <a16:creationId xmlns:a16="http://schemas.microsoft.com/office/drawing/2014/main" id="{3E7B2791-B2D4-DF7C-6036-E94F72C48342}"/>
                    </a:ext>
                  </a:extLst>
                </p:cNvPr>
                <p:cNvSpPr/>
                <p:nvPr/>
              </p:nvSpPr>
              <p:spPr>
                <a:xfrm>
                  <a:off x="6786530" y="3310759"/>
                  <a:ext cx="321617" cy="32161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800" b="1" i="0">
                    <a:latin typeface="Avenir Next LT Pro" panose="020B0504020202020204" pitchFamily="34" charset="77"/>
                  </a:endParaRPr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6168348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81AC4A-A6E8-443C-908E-64160C86819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D425A88-E0E6-4648-9FA1-AB03F39C8D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7"/>
            <a:ext cx="6858000" cy="165576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E306BF-35F4-474A-875A-60277AAD4A9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b="0" i="0"/>
            </a:lvl1pPr>
          </a:lstStyle>
          <a:p>
            <a:fld id="{8F718E4B-D7BC-4518-919D-7A152F2E9155}" type="datetimeFigureOut">
              <a:rPr lang="en-US" smtClean="0"/>
              <a:pPr/>
              <a:t>6/3/2025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F78312-2A85-484F-8857-96821D1E08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 b="0" i="0"/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B1E001-E720-44AB-9DF1-0B91377FB7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/>
            </a:lvl1pPr>
          </a:lstStyle>
          <a:p>
            <a:fld id="{02DB446F-D91F-4917-BD6C-386E448238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6304972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F60F41-C565-4B93-A3E4-95359E49B3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745F1E-1843-429B-9089-CBE4CA1BDF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D24188C-3E82-4E16-8F76-F9BBDE42E8F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b="0" i="0"/>
            </a:lvl1pPr>
          </a:lstStyle>
          <a:p>
            <a:fld id="{8F718E4B-D7BC-4518-919D-7A152F2E9155}" type="datetimeFigureOut">
              <a:rPr lang="en-US" smtClean="0"/>
              <a:pPr/>
              <a:t>6/3/2025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D44C61-16AC-4CF5-81B1-E4CC8EF8B0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 b="0" i="0"/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4FF849-F4DE-4948-A6BB-327D0B40C0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/>
            </a:lvl1pPr>
          </a:lstStyle>
          <a:p>
            <a:fld id="{02DB446F-D91F-4917-BD6C-386E448238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273489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99CA00-3385-4ED7-8031-8FF69D1C4D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40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44AD6C7-95F7-4C1A-BC0E-38544341E6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16482E-E37F-4971-876C-A25F0852F12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b="0" i="0"/>
            </a:lvl1pPr>
          </a:lstStyle>
          <a:p>
            <a:fld id="{8F718E4B-D7BC-4518-919D-7A152F2E9155}" type="datetimeFigureOut">
              <a:rPr lang="en-US" smtClean="0"/>
              <a:pPr/>
              <a:t>6/3/2025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59E2ED-B499-4856-BE26-79D504FE23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 b="0" i="0"/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6EB3E0-ED98-47F9-91BF-74748DDB8C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/>
            </a:lvl1pPr>
          </a:lstStyle>
          <a:p>
            <a:fld id="{02DB446F-D91F-4917-BD6C-386E448238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87926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2B8D1-2EE6-4D2B-92E3-26C287898C7E}" type="datetimeFigureOut">
              <a:rPr lang="en-US" smtClean="0"/>
              <a:t>6/3/2025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6E7E-896E-4FA5-B572-569619D81C8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4107020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37EED4-6F99-47DA-BF52-1F8BFDA990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B4461A-CE55-4210-A0E6-F26690AD397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23FCCC8-5C8B-4FFC-8F2A-90C3159AEF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A85ED64-389F-45D7-8D2A-9CF573BF265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b="0" i="0"/>
            </a:lvl1pPr>
          </a:lstStyle>
          <a:p>
            <a:fld id="{8F718E4B-D7BC-4518-919D-7A152F2E9155}" type="datetimeFigureOut">
              <a:rPr lang="en-US" smtClean="0"/>
              <a:pPr/>
              <a:t>6/3/2025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4E99395-0A18-4AD9-B70E-568FAE8FFA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 b="0" i="0"/>
            </a:lvl1pPr>
          </a:lstStyle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50A643B-D96A-4C44-8511-D151BA9F58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/>
            </a:lvl1pPr>
          </a:lstStyle>
          <a:p>
            <a:fld id="{02DB446F-D91F-4917-BD6C-386E448238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7856435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716BFF-F0E0-491D-9725-F1F2835818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ADE0669-AE90-44A1-884C-FE382E9EF3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D90B8D8-061A-4887-8B42-26B0034F78F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9C24CC7-E157-4D08-8F89-FED47460EFB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1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3422368-0034-4A0C-9629-BDBAF20078F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1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8C4D5FA-4F4B-47D7-A93C-1903E74CB2C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b="0" i="0"/>
            </a:lvl1pPr>
          </a:lstStyle>
          <a:p>
            <a:fld id="{8F718E4B-D7BC-4518-919D-7A152F2E9155}" type="datetimeFigureOut">
              <a:rPr lang="en-US" smtClean="0"/>
              <a:pPr/>
              <a:t>6/3/2025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381EF22-39C8-45FA-8951-948AEC5797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 b="0" i="0"/>
            </a:lvl1pPr>
          </a:lstStyle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A238B97-A5B9-45B3-8487-4EF931F4AF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/>
            </a:lvl1pPr>
          </a:lstStyle>
          <a:p>
            <a:fld id="{02DB446F-D91F-4917-BD6C-386E448238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2897852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4F3045-4081-478A-B8F4-7F6DC1D0A2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AF1B7CE-D998-4633-B95A-98F0FC7B3A1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b="0" i="0"/>
            </a:lvl1pPr>
          </a:lstStyle>
          <a:p>
            <a:fld id="{8F718E4B-D7BC-4518-919D-7A152F2E9155}" type="datetimeFigureOut">
              <a:rPr lang="en-US" smtClean="0"/>
              <a:pPr/>
              <a:t>6/3/2025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343CD33-59C0-4348-8485-C155318A74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 b="0" i="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9791F21-E875-4137-8D6D-AABFE58574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/>
            </a:lvl1pPr>
          </a:lstStyle>
          <a:p>
            <a:fld id="{02DB446F-D91F-4917-BD6C-386E448238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3995370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064EAF9-91EA-4EB3-8B7E-B753A1DE6FE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b="0" i="0"/>
            </a:lvl1pPr>
          </a:lstStyle>
          <a:p>
            <a:fld id="{8F718E4B-D7BC-4518-919D-7A152F2E9155}" type="datetimeFigureOut">
              <a:rPr lang="en-US" smtClean="0"/>
              <a:pPr/>
              <a:t>6/3/2025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9732430-2F5D-4C2B-8657-D9A8E01242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 b="0" i="0"/>
            </a:lvl1pPr>
          </a:lstStyle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5A595EE-3132-4809-89F9-E87D44DCCF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/>
            </a:lvl1pPr>
          </a:lstStyle>
          <a:p>
            <a:fld id="{02DB446F-D91F-4917-BD6C-386E448238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2153707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263F12-D766-46C1-A3CA-A8E9F68E69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694941-513C-4D02-BA9C-327E8EC374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FC7D3CC-A16F-4523-845C-A2D699A314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1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53F1B47-6329-4645-9E9E-EC706026DFC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b="0" i="0"/>
            </a:lvl1pPr>
          </a:lstStyle>
          <a:p>
            <a:fld id="{8F718E4B-D7BC-4518-919D-7A152F2E9155}" type="datetimeFigureOut">
              <a:rPr lang="en-US" smtClean="0"/>
              <a:pPr/>
              <a:t>6/3/2025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7BCE15D-3887-4DE8-8725-892168B5A2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 b="0" i="0"/>
            </a:lvl1pPr>
          </a:lstStyle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535AF20-A714-4006-B24A-999C231DC6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/>
            </a:lvl1pPr>
          </a:lstStyle>
          <a:p>
            <a:fld id="{02DB446F-D91F-4917-BD6C-386E448238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7792766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509712-AA68-4738-BC57-716195C5BD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529B230-291E-4E2E-BD40-79C8FFDDC64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4BA4FCE-5416-4F65-9EF5-778FB349B6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1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2B7BDF1-0FD4-40C6-893E-C3CBBD3CAFE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b="0" i="0"/>
            </a:lvl1pPr>
          </a:lstStyle>
          <a:p>
            <a:fld id="{8F718E4B-D7BC-4518-919D-7A152F2E9155}" type="datetimeFigureOut">
              <a:rPr lang="en-US" smtClean="0"/>
              <a:pPr/>
              <a:t>6/3/2025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790D352-C67B-4D8C-AB95-FCA1D226FB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 b="0" i="0"/>
            </a:lvl1pPr>
          </a:lstStyle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96365C6-3F66-41FD-8C47-B7ECB1794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/>
            </a:lvl1pPr>
          </a:lstStyle>
          <a:p>
            <a:fld id="{02DB446F-D91F-4917-BD6C-386E448238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0796781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6DA676-F7CF-4350-B050-FA0D936C0C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CFAAE8D-BCEB-468F-8F18-0FF518A923B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25C1EB-D011-49F8-8778-E339F6514AF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b="0" i="0"/>
            </a:lvl1pPr>
          </a:lstStyle>
          <a:p>
            <a:fld id="{8F718E4B-D7BC-4518-919D-7A152F2E9155}" type="datetimeFigureOut">
              <a:rPr lang="en-US" smtClean="0"/>
              <a:pPr/>
              <a:t>6/3/2025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8D07C1-FA88-4554-8D80-77FCF61D67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 b="0" i="0"/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18923F8-0451-47F3-9D7E-AD1A2B4C56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/>
            </a:lvl1pPr>
          </a:lstStyle>
          <a:p>
            <a:fld id="{02DB446F-D91F-4917-BD6C-386E448238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3244374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829E70D-E1A8-42CC-9906-D20551BE665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6" y="365126"/>
            <a:ext cx="1971675" cy="581183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78AF9DF-54A9-4A09-A16C-0EBC15D1478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1" y="365126"/>
            <a:ext cx="5800725" cy="581183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14C6ED-78BF-470E-A9CB-210E6470130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b="0" i="0"/>
            </a:lvl1pPr>
          </a:lstStyle>
          <a:p>
            <a:fld id="{8F718E4B-D7BC-4518-919D-7A152F2E9155}" type="datetimeFigureOut">
              <a:rPr lang="en-US" smtClean="0"/>
              <a:pPr/>
              <a:t>6/3/2025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4E951B-D499-42DF-8AEF-E21E8ADD20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 b="0" i="0"/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662864-B4AA-4F1B-B260-3DCCB3EECF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/>
            </a:lvl1pPr>
          </a:lstStyle>
          <a:p>
            <a:fld id="{02DB446F-D91F-4917-BD6C-386E448238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4981973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3 1 1">
  <p:cSld name="Blank 3 1 1"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42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venir Next LT Pro" panose="020B0504020202020204" pitchFamily="34" charset="77"/>
                <a:ea typeface="Avenir Next LT Pro" panose="020B0504020202020204" pitchFamily="34" charset="77"/>
                <a:cs typeface="Avenir Next LT Pro" panose="020B0504020202020204" pitchFamily="34" charset="77"/>
                <a:sym typeface="Montserrat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sp>
        <p:nvSpPr>
          <p:cNvPr id="145" name="Google Shape;145;p42"/>
          <p:cNvSpPr txBox="1">
            <a:spLocks noGrp="1"/>
          </p:cNvSpPr>
          <p:nvPr>
            <p:ph type="title"/>
          </p:nvPr>
        </p:nvSpPr>
        <p:spPr>
          <a:xfrm>
            <a:off x="201325" y="2576400"/>
            <a:ext cx="2638800" cy="150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400" b="0" i="0">
                <a:solidFill>
                  <a:srgbClr val="4D4D4E"/>
                </a:solidFill>
                <a:latin typeface="Avenir Next LT Pro" panose="020B0504020202020204" pitchFamily="34" charset="77"/>
                <a:ea typeface="Avenir Next LT Pro" panose="020B0504020202020204" pitchFamily="34" charset="77"/>
                <a:cs typeface="Avenir Next LT Pro" panose="020B0504020202020204" pitchFamily="34" charset="77"/>
                <a:sym typeface="Montserrat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400"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400"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400"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400"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400"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400"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400"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400"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2264748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2B8D1-2EE6-4D2B-92E3-26C287898C7E}" type="datetimeFigureOut">
              <a:rPr lang="en-US" smtClean="0"/>
              <a:t>6/3/2025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6E7E-896E-4FA5-B572-569619D81C8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36408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9.xml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1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40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8.xml"/><Relationship Id="rId13" Type="http://schemas.openxmlformats.org/officeDocument/2006/relationships/slideLayout" Target="../slideLayouts/slideLayout53.xml"/><Relationship Id="rId18" Type="http://schemas.openxmlformats.org/officeDocument/2006/relationships/slideLayout" Target="../slideLayouts/slideLayout58.xml"/><Relationship Id="rId3" Type="http://schemas.openxmlformats.org/officeDocument/2006/relationships/slideLayout" Target="../slideLayouts/slideLayout43.xml"/><Relationship Id="rId21" Type="http://schemas.openxmlformats.org/officeDocument/2006/relationships/slideLayout" Target="../slideLayouts/slideLayout61.xml"/><Relationship Id="rId7" Type="http://schemas.openxmlformats.org/officeDocument/2006/relationships/slideLayout" Target="../slideLayouts/slideLayout47.xml"/><Relationship Id="rId12" Type="http://schemas.openxmlformats.org/officeDocument/2006/relationships/slideLayout" Target="../slideLayouts/slideLayout52.xml"/><Relationship Id="rId17" Type="http://schemas.openxmlformats.org/officeDocument/2006/relationships/slideLayout" Target="../slideLayouts/slideLayout57.xml"/><Relationship Id="rId25" Type="http://schemas.openxmlformats.org/officeDocument/2006/relationships/theme" Target="../theme/theme4.xml"/><Relationship Id="rId2" Type="http://schemas.openxmlformats.org/officeDocument/2006/relationships/slideLayout" Target="../slideLayouts/slideLayout42.xml"/><Relationship Id="rId16" Type="http://schemas.openxmlformats.org/officeDocument/2006/relationships/slideLayout" Target="../slideLayouts/slideLayout56.xml"/><Relationship Id="rId20" Type="http://schemas.openxmlformats.org/officeDocument/2006/relationships/slideLayout" Target="../slideLayouts/slideLayout60.xml"/><Relationship Id="rId1" Type="http://schemas.openxmlformats.org/officeDocument/2006/relationships/slideLayout" Target="../slideLayouts/slideLayout41.xml"/><Relationship Id="rId6" Type="http://schemas.openxmlformats.org/officeDocument/2006/relationships/slideLayout" Target="../slideLayouts/slideLayout46.xml"/><Relationship Id="rId11" Type="http://schemas.openxmlformats.org/officeDocument/2006/relationships/slideLayout" Target="../slideLayouts/slideLayout51.xml"/><Relationship Id="rId24" Type="http://schemas.openxmlformats.org/officeDocument/2006/relationships/slideLayout" Target="../slideLayouts/slideLayout64.xml"/><Relationship Id="rId5" Type="http://schemas.openxmlformats.org/officeDocument/2006/relationships/slideLayout" Target="../slideLayouts/slideLayout45.xml"/><Relationship Id="rId15" Type="http://schemas.openxmlformats.org/officeDocument/2006/relationships/slideLayout" Target="../slideLayouts/slideLayout55.xml"/><Relationship Id="rId23" Type="http://schemas.openxmlformats.org/officeDocument/2006/relationships/slideLayout" Target="../slideLayouts/slideLayout63.xml"/><Relationship Id="rId10" Type="http://schemas.openxmlformats.org/officeDocument/2006/relationships/slideLayout" Target="../slideLayouts/slideLayout50.xml"/><Relationship Id="rId19" Type="http://schemas.openxmlformats.org/officeDocument/2006/relationships/slideLayout" Target="../slideLayouts/slideLayout59.xml"/><Relationship Id="rId4" Type="http://schemas.openxmlformats.org/officeDocument/2006/relationships/slideLayout" Target="../slideLayouts/slideLayout44.xml"/><Relationship Id="rId9" Type="http://schemas.openxmlformats.org/officeDocument/2006/relationships/slideLayout" Target="../slideLayouts/slideLayout49.xml"/><Relationship Id="rId14" Type="http://schemas.openxmlformats.org/officeDocument/2006/relationships/slideLayout" Target="../slideLayouts/slideLayout54.xml"/><Relationship Id="rId22" Type="http://schemas.openxmlformats.org/officeDocument/2006/relationships/slideLayout" Target="../slideLayouts/slideLayout6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2.xml"/><Relationship Id="rId13" Type="http://schemas.openxmlformats.org/officeDocument/2006/relationships/slideLayout" Target="../slideLayouts/slideLayout77.xml"/><Relationship Id="rId18" Type="http://schemas.openxmlformats.org/officeDocument/2006/relationships/slideLayout" Target="../slideLayouts/slideLayout82.xml"/><Relationship Id="rId3" Type="http://schemas.openxmlformats.org/officeDocument/2006/relationships/slideLayout" Target="../slideLayouts/slideLayout67.xml"/><Relationship Id="rId21" Type="http://schemas.openxmlformats.org/officeDocument/2006/relationships/slideLayout" Target="../slideLayouts/slideLayout85.xml"/><Relationship Id="rId7" Type="http://schemas.openxmlformats.org/officeDocument/2006/relationships/slideLayout" Target="../slideLayouts/slideLayout71.xml"/><Relationship Id="rId12" Type="http://schemas.openxmlformats.org/officeDocument/2006/relationships/slideLayout" Target="../slideLayouts/slideLayout76.xml"/><Relationship Id="rId17" Type="http://schemas.openxmlformats.org/officeDocument/2006/relationships/slideLayout" Target="../slideLayouts/slideLayout81.xml"/><Relationship Id="rId25" Type="http://schemas.openxmlformats.org/officeDocument/2006/relationships/theme" Target="../theme/theme5.xml"/><Relationship Id="rId2" Type="http://schemas.openxmlformats.org/officeDocument/2006/relationships/slideLayout" Target="../slideLayouts/slideLayout66.xml"/><Relationship Id="rId16" Type="http://schemas.openxmlformats.org/officeDocument/2006/relationships/slideLayout" Target="../slideLayouts/slideLayout80.xml"/><Relationship Id="rId20" Type="http://schemas.openxmlformats.org/officeDocument/2006/relationships/slideLayout" Target="../slideLayouts/slideLayout84.xml"/><Relationship Id="rId1" Type="http://schemas.openxmlformats.org/officeDocument/2006/relationships/slideLayout" Target="../slideLayouts/slideLayout65.xml"/><Relationship Id="rId6" Type="http://schemas.openxmlformats.org/officeDocument/2006/relationships/slideLayout" Target="../slideLayouts/slideLayout70.xml"/><Relationship Id="rId11" Type="http://schemas.openxmlformats.org/officeDocument/2006/relationships/slideLayout" Target="../slideLayouts/slideLayout75.xml"/><Relationship Id="rId24" Type="http://schemas.openxmlformats.org/officeDocument/2006/relationships/slideLayout" Target="../slideLayouts/slideLayout88.xml"/><Relationship Id="rId5" Type="http://schemas.openxmlformats.org/officeDocument/2006/relationships/slideLayout" Target="../slideLayouts/slideLayout69.xml"/><Relationship Id="rId15" Type="http://schemas.openxmlformats.org/officeDocument/2006/relationships/slideLayout" Target="../slideLayouts/slideLayout79.xml"/><Relationship Id="rId23" Type="http://schemas.openxmlformats.org/officeDocument/2006/relationships/slideLayout" Target="../slideLayouts/slideLayout87.xml"/><Relationship Id="rId10" Type="http://schemas.openxmlformats.org/officeDocument/2006/relationships/slideLayout" Target="../slideLayouts/slideLayout74.xml"/><Relationship Id="rId19" Type="http://schemas.openxmlformats.org/officeDocument/2006/relationships/slideLayout" Target="../slideLayouts/slideLayout83.xml"/><Relationship Id="rId4" Type="http://schemas.openxmlformats.org/officeDocument/2006/relationships/slideLayout" Target="../slideLayouts/slideLayout68.xml"/><Relationship Id="rId9" Type="http://schemas.openxmlformats.org/officeDocument/2006/relationships/slideLayout" Target="../slideLayouts/slideLayout73.xml"/><Relationship Id="rId14" Type="http://schemas.openxmlformats.org/officeDocument/2006/relationships/slideLayout" Target="../slideLayouts/slideLayout78.xml"/><Relationship Id="rId22" Type="http://schemas.openxmlformats.org/officeDocument/2006/relationships/slideLayout" Target="../slideLayouts/slideLayout8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62B8D1-2EE6-4D2B-92E3-26C287898C7E}" type="datetimeFigureOut">
              <a:rPr lang="en-US" smtClean="0"/>
              <a:t>6/3/2025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DB6E7E-896E-4FA5-B572-569619D81C8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39459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1" r:id="rId3"/>
    <p:sldLayoutId id="214748366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62B8D1-2EE6-4D2B-92E3-26C287898C7E}" type="datetimeFigureOut">
              <a:rPr lang="en-US" smtClean="0"/>
              <a:t>6/3/2025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DB6E7E-896E-4FA5-B572-569619D81C8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62022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  <p:sldLayoutId id="2147483675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4"/>
            <a:ext cx="78867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3415961-BCD3-374F-9553-4B7E6B7DE64D}" type="datetime1">
              <a:rPr lang="en-US" smtClean="0"/>
              <a:t>6/3/2025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84804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  <p:sldLayoutId id="2147483688" r:id="rId12"/>
    <p:sldLayoutId id="2147483689" r:id="rId13"/>
    <p:sldLayoutId id="2147483690" r:id="rId14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E25A7FD-998A-405E-A18C-A2B4A13BE2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4054FB5-21F1-4734-898C-7064CFB71B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3A7DDE-5DE7-4817-994A-4E33105ADBC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0" i="0">
                <a:solidFill>
                  <a:schemeClr val="tx1">
                    <a:tint val="75000"/>
                  </a:schemeClr>
                </a:solidFill>
                <a:latin typeface="Avenir Next LT Pro" panose="020B0504020202020204" pitchFamily="34" charset="77"/>
              </a:defRPr>
            </a:lvl1pPr>
          </a:lstStyle>
          <a:p>
            <a:fld id="{02DB446F-D91F-4917-BD6C-386E448238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24480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  <p:sldLayoutId id="2147483696" r:id="rId5"/>
    <p:sldLayoutId id="2147483697" r:id="rId6"/>
    <p:sldLayoutId id="2147483698" r:id="rId7"/>
    <p:sldLayoutId id="2147483699" r:id="rId8"/>
    <p:sldLayoutId id="2147483700" r:id="rId9"/>
    <p:sldLayoutId id="2147483701" r:id="rId10"/>
    <p:sldLayoutId id="2147483702" r:id="rId11"/>
    <p:sldLayoutId id="2147483703" r:id="rId12"/>
    <p:sldLayoutId id="2147483704" r:id="rId13"/>
    <p:sldLayoutId id="2147483705" r:id="rId14"/>
    <p:sldLayoutId id="2147483706" r:id="rId15"/>
    <p:sldLayoutId id="2147483707" r:id="rId16"/>
    <p:sldLayoutId id="2147483708" r:id="rId17"/>
    <p:sldLayoutId id="2147483709" r:id="rId18"/>
    <p:sldLayoutId id="2147483710" r:id="rId19"/>
    <p:sldLayoutId id="2147483711" r:id="rId20"/>
    <p:sldLayoutId id="2147483712" r:id="rId21"/>
    <p:sldLayoutId id="2147483713" r:id="rId22"/>
    <p:sldLayoutId id="2147483714" r:id="rId23"/>
    <p:sldLayoutId id="2147483715" r:id="rId24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000" b="0" i="0" kern="1200">
          <a:solidFill>
            <a:schemeClr val="tx1"/>
          </a:solidFill>
          <a:latin typeface="Avenir Next LT Pro" panose="020B0504020202020204" pitchFamily="34" charset="77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spcAft>
          <a:spcPts val="600"/>
        </a:spcAft>
        <a:buFont typeface="Arial" panose="020B0604020202020204" pitchFamily="34" charset="0"/>
        <a:buChar char="•"/>
        <a:defRPr sz="2100" b="0" i="0" kern="1200">
          <a:solidFill>
            <a:schemeClr val="tx1"/>
          </a:solidFill>
          <a:latin typeface="Avenir Next LT Pro" panose="020B0504020202020204" pitchFamily="34" charset="77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spcAft>
          <a:spcPts val="600"/>
        </a:spcAft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venir Next LT Pro" panose="020B0504020202020204" pitchFamily="34" charset="77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spcAft>
          <a:spcPts val="600"/>
        </a:spcAft>
        <a:buFont typeface="Arial" panose="020B0604020202020204" pitchFamily="34" charset="0"/>
        <a:buChar char="•"/>
        <a:defRPr sz="1500" b="0" i="0" kern="1200">
          <a:solidFill>
            <a:schemeClr val="tx1"/>
          </a:solidFill>
          <a:latin typeface="Avenir Next LT Pro" panose="020B0504020202020204" pitchFamily="34" charset="77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spcAft>
          <a:spcPts val="600"/>
        </a:spcAft>
        <a:buFont typeface="Arial" panose="020B0604020202020204" pitchFamily="34" charset="0"/>
        <a:buChar char="•"/>
        <a:defRPr sz="1350" b="0" i="0" kern="1200">
          <a:solidFill>
            <a:schemeClr val="tx1"/>
          </a:solidFill>
          <a:latin typeface="Avenir Next LT Pro" panose="020B0504020202020204" pitchFamily="34" charset="77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spcAft>
          <a:spcPts val="600"/>
        </a:spcAft>
        <a:buFont typeface="Arial" panose="020B0604020202020204" pitchFamily="34" charset="0"/>
        <a:buChar char="•"/>
        <a:defRPr sz="1350" b="0" i="0" kern="1200">
          <a:solidFill>
            <a:schemeClr val="tx1"/>
          </a:solidFill>
          <a:latin typeface="Avenir Next LT Pro" panose="020B0504020202020204" pitchFamily="34" charset="77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E25A7FD-998A-405E-A18C-A2B4A13BE2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4054FB5-21F1-4734-898C-7064CFB71B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3A7DDE-5DE7-4817-994A-4E33105ADBC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0" i="0">
                <a:solidFill>
                  <a:schemeClr val="tx1">
                    <a:tint val="75000"/>
                  </a:schemeClr>
                </a:solidFill>
                <a:latin typeface="Avenir Next LT Pro" panose="020B0504020202020204" pitchFamily="34" charset="77"/>
              </a:defRPr>
            </a:lvl1pPr>
          </a:lstStyle>
          <a:p>
            <a:fld id="{02DB446F-D91F-4917-BD6C-386E448238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0761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  <p:sldLayoutId id="2147483723" r:id="rId7"/>
    <p:sldLayoutId id="2147483724" r:id="rId8"/>
    <p:sldLayoutId id="2147483725" r:id="rId9"/>
    <p:sldLayoutId id="2147483726" r:id="rId10"/>
    <p:sldLayoutId id="2147483727" r:id="rId11"/>
    <p:sldLayoutId id="2147483728" r:id="rId12"/>
    <p:sldLayoutId id="2147483729" r:id="rId13"/>
    <p:sldLayoutId id="2147483730" r:id="rId14"/>
    <p:sldLayoutId id="2147483731" r:id="rId15"/>
    <p:sldLayoutId id="2147483732" r:id="rId16"/>
    <p:sldLayoutId id="2147483733" r:id="rId17"/>
    <p:sldLayoutId id="2147483734" r:id="rId18"/>
    <p:sldLayoutId id="2147483735" r:id="rId19"/>
    <p:sldLayoutId id="2147483736" r:id="rId20"/>
    <p:sldLayoutId id="2147483737" r:id="rId21"/>
    <p:sldLayoutId id="2147483738" r:id="rId22"/>
    <p:sldLayoutId id="2147483739" r:id="rId23"/>
    <p:sldLayoutId id="2147483740" r:id="rId24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000" b="0" i="0" kern="1200">
          <a:solidFill>
            <a:schemeClr val="tx1"/>
          </a:solidFill>
          <a:latin typeface="Avenir Next LT Pro" panose="020B0504020202020204" pitchFamily="34" charset="77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spcAft>
          <a:spcPts val="600"/>
        </a:spcAft>
        <a:buFont typeface="Arial" panose="020B0604020202020204" pitchFamily="34" charset="0"/>
        <a:buChar char="•"/>
        <a:defRPr sz="2100" b="0" i="0" kern="1200">
          <a:solidFill>
            <a:schemeClr val="tx1"/>
          </a:solidFill>
          <a:latin typeface="Avenir Next LT Pro" panose="020B0504020202020204" pitchFamily="34" charset="77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spcAft>
          <a:spcPts val="600"/>
        </a:spcAft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venir Next LT Pro" panose="020B0504020202020204" pitchFamily="34" charset="77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spcAft>
          <a:spcPts val="600"/>
        </a:spcAft>
        <a:buFont typeface="Arial" panose="020B0604020202020204" pitchFamily="34" charset="0"/>
        <a:buChar char="•"/>
        <a:defRPr sz="1500" b="0" i="0" kern="1200">
          <a:solidFill>
            <a:schemeClr val="tx1"/>
          </a:solidFill>
          <a:latin typeface="Avenir Next LT Pro" panose="020B0504020202020204" pitchFamily="34" charset="77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spcAft>
          <a:spcPts val="600"/>
        </a:spcAft>
        <a:buFont typeface="Arial" panose="020B0604020202020204" pitchFamily="34" charset="0"/>
        <a:buChar char="•"/>
        <a:defRPr sz="1350" b="0" i="0" kern="1200">
          <a:solidFill>
            <a:schemeClr val="tx1"/>
          </a:solidFill>
          <a:latin typeface="Avenir Next LT Pro" panose="020B0504020202020204" pitchFamily="34" charset="77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spcAft>
          <a:spcPts val="600"/>
        </a:spcAft>
        <a:buFont typeface="Arial" panose="020B0604020202020204" pitchFamily="34" charset="0"/>
        <a:buChar char="•"/>
        <a:defRPr sz="1350" b="0" i="0" kern="1200">
          <a:solidFill>
            <a:schemeClr val="tx1"/>
          </a:solidFill>
          <a:latin typeface="Avenir Next LT Pro" panose="020B0504020202020204" pitchFamily="34" charset="77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8.xml"/><Relationship Id="rId6" Type="http://schemas.openxmlformats.org/officeDocument/2006/relationships/image" Target="../media/image16.png"/><Relationship Id="rId5" Type="http://schemas.openxmlformats.org/officeDocument/2006/relationships/image" Target="../media/image15.svg"/><Relationship Id="rId10" Type="http://schemas.openxmlformats.org/officeDocument/2006/relationships/image" Target="../media/image20.png"/><Relationship Id="rId4" Type="http://schemas.openxmlformats.org/officeDocument/2006/relationships/image" Target="../media/image14.png"/><Relationship Id="rId9" Type="http://schemas.openxmlformats.org/officeDocument/2006/relationships/image" Target="../media/image19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8.xml"/><Relationship Id="rId5" Type="http://schemas.openxmlformats.org/officeDocument/2006/relationships/chart" Target="../charts/chart2.xml"/><Relationship Id="rId4" Type="http://schemas.openxmlformats.org/officeDocument/2006/relationships/chart" Target="../charts/char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8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4.xml"/><Relationship Id="rId5" Type="http://schemas.openxmlformats.org/officeDocument/2006/relationships/chart" Target="../charts/chart6.xml"/><Relationship Id="rId4" Type="http://schemas.openxmlformats.org/officeDocument/2006/relationships/chart" Target="../charts/char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4.xml"/><Relationship Id="rId4" Type="http://schemas.openxmlformats.org/officeDocument/2006/relationships/chart" Target="../charts/char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8.xml"/><Relationship Id="rId4" Type="http://schemas.openxmlformats.org/officeDocument/2006/relationships/chart" Target="../charts/chart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8.xml"/><Relationship Id="rId4" Type="http://schemas.openxmlformats.org/officeDocument/2006/relationships/chart" Target="../charts/chart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8.xml"/><Relationship Id="rId4" Type="http://schemas.openxmlformats.org/officeDocument/2006/relationships/image" Target="../media/image2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557294" y="1809600"/>
            <a:ext cx="7205706" cy="1754326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r>
              <a:rPr lang="en-US" sz="3600" b="1" dirty="0">
                <a:solidFill>
                  <a:srgbClr val="0060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Navigating the New World of Economic Development</a:t>
            </a:r>
          </a:p>
          <a:p>
            <a:r>
              <a:rPr lang="en-US" sz="3600" dirty="0">
                <a:solidFill>
                  <a:srgbClr val="0060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June 4, 2025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513432" y="693027"/>
            <a:ext cx="7043964" cy="276999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r>
              <a:rPr lang="en-US" sz="1200" b="1" dirty="0">
                <a:solidFill>
                  <a:srgbClr val="0060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NEBRASKA DEPARTMENT OF ECONOMIC DEVELOPMENT</a:t>
            </a:r>
          </a:p>
        </p:txBody>
      </p:sp>
    </p:spTree>
    <p:extLst>
      <p:ext uri="{BB962C8B-B14F-4D97-AF65-F5344CB8AC3E}">
        <p14:creationId xmlns:p14="http://schemas.microsoft.com/office/powerpoint/2010/main" val="13874559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B1CD30-AC1F-DE43-11FA-0BBB77B004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5ADF5BD7-AEF9-AC5C-085A-888C5785D7F0}"/>
              </a:ext>
            </a:extLst>
          </p:cNvPr>
          <p:cNvSpPr txBox="1"/>
          <p:nvPr/>
        </p:nvSpPr>
        <p:spPr>
          <a:xfrm>
            <a:off x="4436595" y="4280027"/>
            <a:ext cx="2285999" cy="78483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defTabSz="457200">
              <a:defRPr/>
            </a:pPr>
            <a:r>
              <a:rPr lang="en-US" sz="4500" b="1">
                <a:solidFill>
                  <a:srgbClr val="53B5C9"/>
                </a:solidFill>
                <a:latin typeface="Walbaum Display"/>
              </a:rPr>
              <a:t>     </a:t>
            </a:r>
            <a:endParaRPr lang="en-US" sz="6000" b="1">
              <a:solidFill>
                <a:srgbClr val="53B5C9"/>
              </a:solidFill>
              <a:latin typeface="Walbaum Display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38E8E42-5962-DF16-8F46-BEB681181A55}"/>
              </a:ext>
            </a:extLst>
          </p:cNvPr>
          <p:cNvSpPr txBox="1"/>
          <p:nvPr/>
        </p:nvSpPr>
        <p:spPr>
          <a:xfrm>
            <a:off x="3078399" y="1192805"/>
            <a:ext cx="1520711" cy="761747"/>
          </a:xfrm>
          <a:prstGeom prst="rect">
            <a:avLst/>
          </a:prstGeom>
          <a:noFill/>
        </p:spPr>
        <p:txBody>
          <a:bodyPr wrap="square" lIns="68580" tIns="34290" rIns="68580" bIns="34290" anchor="t">
            <a:spAutoFit/>
          </a:bodyPr>
          <a:lstStyle/>
          <a:p>
            <a:pPr defTabSz="457200">
              <a:defRPr/>
            </a:pPr>
            <a:r>
              <a:rPr lang="en-US" sz="4500" b="1">
                <a:solidFill>
                  <a:srgbClr val="00A1DF"/>
                </a:solidFill>
                <a:latin typeface="Walbaum Display"/>
              </a:rPr>
              <a:t>     </a:t>
            </a:r>
            <a:endParaRPr lang="en-US" sz="6000" b="1">
              <a:solidFill>
                <a:srgbClr val="53B5C9"/>
              </a:solidFill>
              <a:latin typeface="Walbaum Display" panose="02070503090703020303" pitchFamily="18" charset="0"/>
            </a:endParaRPr>
          </a:p>
        </p:txBody>
      </p:sp>
      <p:sp>
        <p:nvSpPr>
          <p:cNvPr id="8" name="Google Shape;419;p65">
            <a:extLst>
              <a:ext uri="{FF2B5EF4-FFF2-40B4-BE49-F238E27FC236}">
                <a16:creationId xmlns:a16="http://schemas.microsoft.com/office/drawing/2014/main" id="{93EF0FC5-1D11-FAA8-1798-75E04BE81EB9}"/>
              </a:ext>
            </a:extLst>
          </p:cNvPr>
          <p:cNvSpPr txBox="1">
            <a:spLocks/>
          </p:cNvSpPr>
          <p:nvPr/>
        </p:nvSpPr>
        <p:spPr>
          <a:xfrm>
            <a:off x="1127551" y="1382598"/>
            <a:ext cx="6326797" cy="235254"/>
          </a:xfrm>
          <a:prstGeom prst="rect">
            <a:avLst/>
          </a:prstGeom>
        </p:spPr>
        <p:txBody>
          <a:bodyPr spcFirstLastPara="1" vert="horz" wrap="square" lIns="0" tIns="0" rIns="0" bIns="0" rtlCol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defTabSz="457200">
              <a:buClr>
                <a:prstClr val="black"/>
              </a:buClr>
              <a:defRPr/>
            </a:pPr>
            <a:r>
              <a:rPr lang="en-US" sz="2000" b="1">
                <a:solidFill>
                  <a:srgbClr val="03045E"/>
                </a:solidFill>
                <a:latin typeface="Avenir Next LT Pro" panose="020B0504020202020204" pitchFamily="34" charset="77"/>
              </a:rPr>
              <a:t>Immersion Tour &amp; Focus Groups Overview</a:t>
            </a:r>
            <a:endParaRPr lang="en-US" sz="2000">
              <a:solidFill>
                <a:srgbClr val="03045E"/>
              </a:solidFill>
              <a:latin typeface="Avenir Next LT Pro" panose="020B0504020202020204" pitchFamily="34" charset="77"/>
            </a:endParaRPr>
          </a:p>
        </p:txBody>
      </p:sp>
      <p:pic>
        <p:nvPicPr>
          <p:cNvPr id="9" name="Picture 8" descr="A group of circles in different colors&#10;&#10;Description automatically generated">
            <a:extLst>
              <a:ext uri="{FF2B5EF4-FFF2-40B4-BE49-F238E27FC236}">
                <a16:creationId xmlns:a16="http://schemas.microsoft.com/office/drawing/2014/main" id="{DB2B88BD-81D5-1F5A-B639-E08B314C775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793" y="1230660"/>
            <a:ext cx="537477" cy="52486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3F295B9-1B9A-7D13-8CCC-CBFD77B8CBDD}"/>
              </a:ext>
            </a:extLst>
          </p:cNvPr>
          <p:cNvSpPr txBox="1"/>
          <p:nvPr/>
        </p:nvSpPr>
        <p:spPr>
          <a:xfrm>
            <a:off x="829488" y="2208053"/>
            <a:ext cx="2730870" cy="114390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 defTabSz="457200">
              <a:lnSpc>
                <a:spcPts val="6000"/>
              </a:lnSpc>
            </a:pPr>
            <a:r>
              <a:rPr lang="en-US" sz="7200" b="1">
                <a:solidFill>
                  <a:srgbClr val="F26646"/>
                </a:solidFill>
                <a:latin typeface="Walbaum Display"/>
                <a:cs typeface="Segoe UI"/>
              </a:rPr>
              <a:t>33</a:t>
            </a:r>
          </a:p>
          <a:p>
            <a:pPr algn="ctr" defTabSz="457200">
              <a:lnSpc>
                <a:spcPts val="2325"/>
              </a:lnSpc>
            </a:pPr>
            <a:r>
              <a:rPr lang="en-US">
                <a:solidFill>
                  <a:srgbClr val="000000"/>
                </a:solidFill>
                <a:latin typeface="Avenir Next LT Pro"/>
                <a:cs typeface="Segoe UI"/>
              </a:rPr>
              <a:t>Focus Groups &amp; Meetings​</a:t>
            </a:r>
          </a:p>
        </p:txBody>
      </p:sp>
      <p:pic>
        <p:nvPicPr>
          <p:cNvPr id="3" name="Graphic 16" descr="Man with solid fill">
            <a:extLst>
              <a:ext uri="{FF2B5EF4-FFF2-40B4-BE49-F238E27FC236}">
                <a16:creationId xmlns:a16="http://schemas.microsoft.com/office/drawing/2014/main" id="{AE5EEEFF-A0F5-D32E-0FEF-19CC0301719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720524" y="2506242"/>
            <a:ext cx="825037" cy="825037"/>
          </a:xfrm>
          <a:prstGeom prst="rect">
            <a:avLst/>
          </a:prstGeom>
        </p:spPr>
      </p:pic>
      <p:pic>
        <p:nvPicPr>
          <p:cNvPr id="4" name="Graphic 17" descr="Man with solid fill">
            <a:extLst>
              <a:ext uri="{FF2B5EF4-FFF2-40B4-BE49-F238E27FC236}">
                <a16:creationId xmlns:a16="http://schemas.microsoft.com/office/drawing/2014/main" id="{A38BA9E3-D999-E0FC-FEC2-4ADB36A5D0E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309167" y="2506242"/>
            <a:ext cx="825037" cy="825037"/>
          </a:xfrm>
          <a:prstGeom prst="rect">
            <a:avLst/>
          </a:prstGeom>
        </p:spPr>
      </p:pic>
      <p:pic>
        <p:nvPicPr>
          <p:cNvPr id="5" name="Graphic 20" descr="Man with solid fill">
            <a:extLst>
              <a:ext uri="{FF2B5EF4-FFF2-40B4-BE49-F238E27FC236}">
                <a16:creationId xmlns:a16="http://schemas.microsoft.com/office/drawing/2014/main" id="{961B0494-0663-BA38-64E2-7A572C191F8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546936" y="2506241"/>
            <a:ext cx="825037" cy="825037"/>
          </a:xfrm>
          <a:prstGeom prst="rect">
            <a:avLst/>
          </a:prstGeom>
        </p:spPr>
      </p:pic>
      <p:pic>
        <p:nvPicPr>
          <p:cNvPr id="6" name="Graphic 21" descr="Man with solid fill">
            <a:extLst>
              <a:ext uri="{FF2B5EF4-FFF2-40B4-BE49-F238E27FC236}">
                <a16:creationId xmlns:a16="http://schemas.microsoft.com/office/drawing/2014/main" id="{77D490F8-C5EA-2AA2-FE20-BEE48D70D60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337897" y="2516632"/>
            <a:ext cx="825037" cy="825037"/>
          </a:xfrm>
          <a:prstGeom prst="rect">
            <a:avLst/>
          </a:prstGeom>
        </p:spPr>
      </p:pic>
      <p:pic>
        <p:nvPicPr>
          <p:cNvPr id="7" name="Graphic 22" descr="Man with solid fill">
            <a:extLst>
              <a:ext uri="{FF2B5EF4-FFF2-40B4-BE49-F238E27FC236}">
                <a16:creationId xmlns:a16="http://schemas.microsoft.com/office/drawing/2014/main" id="{65F7547B-0E48-9532-72C2-2F6F77305DB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128564" y="2506242"/>
            <a:ext cx="825037" cy="825037"/>
          </a:xfrm>
          <a:prstGeom prst="rect">
            <a:avLst/>
          </a:prstGeom>
        </p:spPr>
      </p:pic>
      <p:sp>
        <p:nvSpPr>
          <p:cNvPr id="11" name="TextBox 3">
            <a:extLst>
              <a:ext uri="{FF2B5EF4-FFF2-40B4-BE49-F238E27FC236}">
                <a16:creationId xmlns:a16="http://schemas.microsoft.com/office/drawing/2014/main" id="{069EE5CD-5C3E-B61E-F408-35A9F07B9C7E}"/>
              </a:ext>
            </a:extLst>
          </p:cNvPr>
          <p:cNvSpPr txBox="1"/>
          <p:nvPr/>
        </p:nvSpPr>
        <p:spPr>
          <a:xfrm>
            <a:off x="4100660" y="3347661"/>
            <a:ext cx="1669019" cy="250127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lIns="91440" tIns="45720" rIns="91440" bIns="45720" rtlCol="0" anchor="t"/>
          <a:lstStyle>
            <a:defPPr>
              <a:defRPr lang="en-US"/>
            </a:defPPr>
            <a:lvl1pPr marL="0" indent="0" algn="l" defTabSz="914400" rtl="0" eaLnBrk="1" latinLnBrk="0" hangingPunct="1">
              <a:defRPr sz="11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defRPr sz="11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defRPr sz="11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defRPr sz="11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defRPr sz="11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defRPr sz="11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defRPr sz="11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defRPr sz="11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defRPr sz="11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000" b="1">
                <a:solidFill>
                  <a:srgbClr val="03045E"/>
                </a:solidFill>
                <a:latin typeface="Avenir Next LT Pro"/>
              </a:rPr>
              <a:t>43% Local</a:t>
            </a:r>
            <a:endParaRPr lang="en-US" sz="1000" b="1">
              <a:solidFill>
                <a:srgbClr val="03045E"/>
              </a:solidFill>
              <a:latin typeface="Avenir Next LT Pro" panose="020B0504020202020204" pitchFamily="34" charset="0"/>
            </a:endParaRPr>
          </a:p>
        </p:txBody>
      </p:sp>
      <p:sp>
        <p:nvSpPr>
          <p:cNvPr id="12" name="TextBox 3">
            <a:extLst>
              <a:ext uri="{FF2B5EF4-FFF2-40B4-BE49-F238E27FC236}">
                <a16:creationId xmlns:a16="http://schemas.microsoft.com/office/drawing/2014/main" id="{CCFF621A-694A-3686-A0B3-B47780FC5461}"/>
              </a:ext>
            </a:extLst>
          </p:cNvPr>
          <p:cNvSpPr txBox="1"/>
          <p:nvPr/>
        </p:nvSpPr>
        <p:spPr>
          <a:xfrm>
            <a:off x="5769680" y="3341669"/>
            <a:ext cx="1164653" cy="293499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lIns="91440" tIns="45720" rIns="91440" bIns="45720" rtlCol="0" anchor="t"/>
          <a:lstStyle>
            <a:defPPr>
              <a:defRPr lang="en-US"/>
            </a:defPPr>
            <a:lvl1pPr marL="0" indent="0" algn="l" defTabSz="914400" rtl="0" eaLnBrk="1" latinLnBrk="0" hangingPunct="1">
              <a:defRPr sz="11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defRPr sz="11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defRPr sz="11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defRPr sz="11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defRPr sz="11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defRPr sz="11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defRPr sz="11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defRPr sz="11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defRPr sz="11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000" b="1">
                <a:solidFill>
                  <a:srgbClr val="F26646"/>
                </a:solidFill>
                <a:latin typeface="Avenir Next LT Pro"/>
              </a:rPr>
              <a:t>32% Transplant</a:t>
            </a:r>
            <a:endParaRPr lang="en-US" sz="1000" b="1">
              <a:solidFill>
                <a:srgbClr val="F26646"/>
              </a:solidFill>
              <a:latin typeface="Avenir Next LT Pro" panose="020B0504020202020204" pitchFamily="34" charset="0"/>
            </a:endParaRPr>
          </a:p>
        </p:txBody>
      </p:sp>
      <p:sp>
        <p:nvSpPr>
          <p:cNvPr id="13" name="TextBox 3">
            <a:extLst>
              <a:ext uri="{FF2B5EF4-FFF2-40B4-BE49-F238E27FC236}">
                <a16:creationId xmlns:a16="http://schemas.microsoft.com/office/drawing/2014/main" id="{5625284F-E60A-234E-6630-1375B3147408}"/>
              </a:ext>
            </a:extLst>
          </p:cNvPr>
          <p:cNvSpPr txBox="1"/>
          <p:nvPr/>
        </p:nvSpPr>
        <p:spPr>
          <a:xfrm>
            <a:off x="6929379" y="3344055"/>
            <a:ext cx="1286805" cy="280706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lIns="91440" tIns="45720" rIns="91440" bIns="45720" rtlCol="0" anchor="t"/>
          <a:lstStyle>
            <a:defPPr>
              <a:defRPr lang="en-US"/>
            </a:defPPr>
            <a:lvl1pPr marL="0" indent="0" algn="l" defTabSz="914400" rtl="0" eaLnBrk="1" latinLnBrk="0" hangingPunct="1">
              <a:defRPr sz="11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defRPr sz="11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defRPr sz="11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defRPr sz="11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defRPr sz="11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defRPr sz="11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defRPr sz="11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defRPr sz="11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defRPr sz="11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000" b="1">
                <a:solidFill>
                  <a:srgbClr val="82C341"/>
                </a:solidFill>
                <a:latin typeface="Avenir Next LT Pro"/>
              </a:rPr>
              <a:t>25% Boomerang</a:t>
            </a:r>
            <a:endParaRPr lang="en-US" sz="1000" b="1">
              <a:solidFill>
                <a:srgbClr val="82C341"/>
              </a:solidFill>
              <a:latin typeface="Avenir Next LT Pro" panose="020B0504020202020204" pitchFamily="34" charset="0"/>
            </a:endParaRPr>
          </a:p>
        </p:txBody>
      </p:sp>
      <p:pic>
        <p:nvPicPr>
          <p:cNvPr id="15" name="Graphic 33" descr="Man with solid fill">
            <a:extLst>
              <a:ext uri="{FF2B5EF4-FFF2-40B4-BE49-F238E27FC236}">
                <a16:creationId xmlns:a16="http://schemas.microsoft.com/office/drawing/2014/main" id="{E7F7B4BA-3360-E12A-B7E8-156FD62AD5A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162341" y="2512623"/>
            <a:ext cx="825037" cy="825037"/>
          </a:xfrm>
          <a:prstGeom prst="rect">
            <a:avLst/>
          </a:prstGeom>
        </p:spPr>
      </p:pic>
      <p:sp>
        <p:nvSpPr>
          <p:cNvPr id="16" name="TextBox 35">
            <a:extLst>
              <a:ext uri="{FF2B5EF4-FFF2-40B4-BE49-F238E27FC236}">
                <a16:creationId xmlns:a16="http://schemas.microsoft.com/office/drawing/2014/main" id="{71A0AE33-2E61-BBE1-122E-920DD5E5490D}"/>
              </a:ext>
            </a:extLst>
          </p:cNvPr>
          <p:cNvSpPr txBox="1"/>
          <p:nvPr/>
        </p:nvSpPr>
        <p:spPr>
          <a:xfrm>
            <a:off x="4100660" y="1949580"/>
            <a:ext cx="41155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b="1">
                <a:solidFill>
                  <a:srgbClr val="03045E"/>
                </a:solidFill>
                <a:latin typeface="Walbaum Display" panose="02070503090703020303" pitchFamily="18" charset="0"/>
              </a:rPr>
              <a:t>Representing</a:t>
            </a:r>
          </a:p>
        </p:txBody>
      </p:sp>
      <p:pic>
        <p:nvPicPr>
          <p:cNvPr id="17" name="Graphic 15" descr="Man with solid fill">
            <a:extLst>
              <a:ext uri="{FF2B5EF4-FFF2-40B4-BE49-F238E27FC236}">
                <a16:creationId xmlns:a16="http://schemas.microsoft.com/office/drawing/2014/main" id="{10902259-2458-C3FA-D1C5-2AE6378381C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897987" y="2507172"/>
            <a:ext cx="825037" cy="825037"/>
          </a:xfrm>
          <a:prstGeom prst="rect">
            <a:avLst/>
          </a:prstGeom>
        </p:spPr>
      </p:pic>
      <p:pic>
        <p:nvPicPr>
          <p:cNvPr id="20" name="Graphic 33" descr="Man with solid fill">
            <a:extLst>
              <a:ext uri="{FF2B5EF4-FFF2-40B4-BE49-F238E27FC236}">
                <a16:creationId xmlns:a16="http://schemas.microsoft.com/office/drawing/2014/main" id="{B0F1F416-883F-57A1-BA85-C4F0095D728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748643" y="2512623"/>
            <a:ext cx="825037" cy="825037"/>
          </a:xfrm>
          <a:prstGeom prst="rect">
            <a:avLst/>
          </a:prstGeom>
        </p:spPr>
      </p:pic>
      <p:pic>
        <p:nvPicPr>
          <p:cNvPr id="21" name="Graphic 20" descr="Man with solid fill">
            <a:extLst>
              <a:ext uri="{FF2B5EF4-FFF2-40B4-BE49-F238E27FC236}">
                <a16:creationId xmlns:a16="http://schemas.microsoft.com/office/drawing/2014/main" id="{B7B051E2-784D-9EB4-C9D0-BFB46AC2614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956525" y="2509187"/>
            <a:ext cx="825037" cy="825037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40BF0315-4D98-5CB7-3DC5-4500E152E82B}"/>
              </a:ext>
            </a:extLst>
          </p:cNvPr>
          <p:cNvSpPr txBox="1"/>
          <p:nvPr/>
        </p:nvSpPr>
        <p:spPr>
          <a:xfrm>
            <a:off x="918269" y="4282548"/>
            <a:ext cx="2680854" cy="100803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 defTabSz="457200">
              <a:lnSpc>
                <a:spcPts val="5100"/>
              </a:lnSpc>
            </a:pPr>
            <a:r>
              <a:rPr lang="en-US" sz="7200" b="1">
                <a:solidFill>
                  <a:srgbClr val="F26646"/>
                </a:solidFill>
                <a:latin typeface="Walbaum Display"/>
                <a:cs typeface="Segoe UI"/>
              </a:rPr>
              <a:t>25</a:t>
            </a:r>
          </a:p>
          <a:p>
            <a:pPr algn="ctr" defTabSz="457200">
              <a:lnSpc>
                <a:spcPts val="1976"/>
              </a:lnSpc>
            </a:pPr>
            <a:r>
              <a:rPr lang="en-US">
                <a:solidFill>
                  <a:srgbClr val="000000"/>
                </a:solidFill>
                <a:latin typeface="Avenir Next LT Pro"/>
                <a:cs typeface="Segoe UI"/>
              </a:rPr>
              <a:t>Communities Visited</a:t>
            </a:r>
            <a:endParaRPr lang="en-US">
              <a:solidFill>
                <a:srgbClr val="000000"/>
              </a:solidFill>
              <a:latin typeface="Aptos" panose="02110004020202020204"/>
            </a:endParaRPr>
          </a:p>
        </p:txBody>
      </p:sp>
      <p:pic>
        <p:nvPicPr>
          <p:cNvPr id="19" name="Graphic 33" descr="Man with solid fill">
            <a:extLst>
              <a:ext uri="{FF2B5EF4-FFF2-40B4-BE49-F238E27FC236}">
                <a16:creationId xmlns:a16="http://schemas.microsoft.com/office/drawing/2014/main" id="{E0431EDC-2728-8987-872C-1DE1E085C6C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572782" y="2512623"/>
            <a:ext cx="825037" cy="825037"/>
          </a:xfrm>
          <a:prstGeom prst="rect">
            <a:avLst/>
          </a:prstGeom>
        </p:spPr>
      </p:pic>
      <p:pic>
        <p:nvPicPr>
          <p:cNvPr id="18" name="Picture 17" descr="A map of the state of washington&#10;&#10;AI-generated content may be incorrect.">
            <a:extLst>
              <a:ext uri="{FF2B5EF4-FFF2-40B4-BE49-F238E27FC236}">
                <a16:creationId xmlns:a16="http://schemas.microsoft.com/office/drawing/2014/main" id="{995FF0B6-B500-D5E6-2DAD-52CDB6CD97BF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 l="861" t="370" r="1225" b="3808"/>
          <a:stretch>
            <a:fillRect/>
          </a:stretch>
        </p:blipFill>
        <p:spPr>
          <a:xfrm>
            <a:off x="4663552" y="3952180"/>
            <a:ext cx="3348688" cy="1668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87806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BEDC8E-CB27-0576-9920-49313B25EB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B25ABA42-1F3C-7F98-2970-8A0A5A3CA2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9150" y="1013107"/>
            <a:ext cx="7756200" cy="994172"/>
          </a:xfrm>
        </p:spPr>
        <p:txBody>
          <a:bodyPr wrap="square" anchor="t" anchorCtr="0">
            <a:noAutofit/>
          </a:bodyPr>
          <a:lstStyle/>
          <a:p>
            <a:pPr>
              <a:lnSpc>
                <a:spcPct val="120000"/>
              </a:lnSpc>
              <a:spcAft>
                <a:spcPts val="600"/>
              </a:spcAft>
            </a:pPr>
            <a:br>
              <a:rPr lang="en-US" sz="1000" b="1">
                <a:solidFill>
                  <a:srgbClr val="03045E"/>
                </a:solidFill>
                <a:latin typeface="Avenir Next LT Pro" panose="020B0504020202020204" pitchFamily="34" charset="77"/>
              </a:rPr>
            </a:br>
            <a:r>
              <a:rPr lang="en-US" sz="2000">
                <a:solidFill>
                  <a:srgbClr val="03045E"/>
                </a:solidFill>
                <a:latin typeface="Avenir Next LT Pro" panose="020B0504020202020204" pitchFamily="34" charset="77"/>
              </a:rPr>
              <a:t>More than half of respondents say they </a:t>
            </a:r>
            <a:r>
              <a:rPr lang="en-US" sz="2000" b="1">
                <a:solidFill>
                  <a:srgbClr val="03045E"/>
                </a:solidFill>
                <a:latin typeface="Avenir Next LT Pro" panose="020B0504020202020204" pitchFamily="34" charset="77"/>
              </a:rPr>
              <a:t>would like to stay in Nebraska after graduation, </a:t>
            </a:r>
            <a:r>
              <a:rPr lang="en-US" sz="2000">
                <a:solidFill>
                  <a:srgbClr val="03045E"/>
                </a:solidFill>
                <a:latin typeface="Avenir Next LT Pro" panose="020B0504020202020204" pitchFamily="34" charset="77"/>
              </a:rPr>
              <a:t>mainly due to </a:t>
            </a:r>
            <a:r>
              <a:rPr lang="en-US" sz="2000" b="1">
                <a:solidFill>
                  <a:srgbClr val="03045E"/>
                </a:solidFill>
                <a:latin typeface="Avenir Next LT Pro" panose="020B0504020202020204" pitchFamily="34" charset="77"/>
              </a:rPr>
              <a:t>cost of living.</a:t>
            </a:r>
            <a:endParaRPr lang="en-US" sz="2000">
              <a:solidFill>
                <a:srgbClr val="03045E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B94A266-E808-07C0-F72E-092492BD423F}"/>
              </a:ext>
            </a:extLst>
          </p:cNvPr>
          <p:cNvSpPr txBox="1"/>
          <p:nvPr/>
        </p:nvSpPr>
        <p:spPr>
          <a:xfrm>
            <a:off x="759150" y="1070044"/>
            <a:ext cx="3520750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/>
            <a:r>
              <a:rPr lang="en-US" sz="1000" b="1">
                <a:solidFill>
                  <a:srgbClr val="03045E"/>
                </a:solidFill>
                <a:latin typeface="Avenir Next LT Pro" panose="020B0504020202020204" pitchFamily="34" charset="77"/>
              </a:rPr>
              <a:t>NEBRASKA STUDENTS </a:t>
            </a:r>
            <a:endParaRPr lang="en-US" sz="1000">
              <a:solidFill>
                <a:srgbClr val="000000"/>
              </a:solidFill>
              <a:latin typeface="Aptos" panose="02110004020202020204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89A0ACF-AA56-E889-470E-D5EA229B3ABA}"/>
              </a:ext>
            </a:extLst>
          </p:cNvPr>
          <p:cNvSpPr txBox="1"/>
          <p:nvPr/>
        </p:nvSpPr>
        <p:spPr>
          <a:xfrm>
            <a:off x="273106" y="5501213"/>
            <a:ext cx="4288735" cy="36933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defTabSz="457200"/>
            <a:r>
              <a:rPr lang="en-US" sz="900" i="1">
                <a:solidFill>
                  <a:srgbClr val="03045E"/>
                </a:solidFill>
                <a:latin typeface="Avenir Next LT Pro"/>
              </a:rPr>
              <a:t>Q:  Once you finish your educational program/degree in Nebraska, where are you </a:t>
            </a:r>
            <a:r>
              <a:rPr lang="en-US" sz="900" b="1" i="1">
                <a:solidFill>
                  <a:srgbClr val="03045E"/>
                </a:solidFill>
                <a:latin typeface="Avenir Next LT Pro"/>
              </a:rPr>
              <a:t>most </a:t>
            </a:r>
            <a:r>
              <a:rPr lang="en-US" sz="900" i="1">
                <a:solidFill>
                  <a:srgbClr val="03045E"/>
                </a:solidFill>
                <a:latin typeface="Avenir Next LT Pro"/>
              </a:rPr>
              <a:t>interested in living?</a:t>
            </a:r>
          </a:p>
        </p:txBody>
      </p:sp>
      <p:pic>
        <p:nvPicPr>
          <p:cNvPr id="16" name="Picture 15" descr="A group of circles in different colors&#10;&#10;Description automatically generated">
            <a:extLst>
              <a:ext uri="{FF2B5EF4-FFF2-40B4-BE49-F238E27FC236}">
                <a16:creationId xmlns:a16="http://schemas.microsoft.com/office/drawing/2014/main" id="{8F9DCC07-C3DB-8F2F-F94A-A757FE83B09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549" y="1095717"/>
            <a:ext cx="451699" cy="44109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F419F003-145F-0106-889C-0A1828ECF71C}"/>
              </a:ext>
            </a:extLst>
          </p:cNvPr>
          <p:cNvSpPr txBox="1"/>
          <p:nvPr/>
        </p:nvSpPr>
        <p:spPr>
          <a:xfrm>
            <a:off x="4855266" y="5499520"/>
            <a:ext cx="4288735" cy="36933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defTabSz="457200"/>
            <a:r>
              <a:rPr lang="en-US" sz="900" i="1">
                <a:solidFill>
                  <a:srgbClr val="03045E"/>
                </a:solidFill>
                <a:latin typeface="Avenir Next LT Pro"/>
              </a:rPr>
              <a:t>Q: What are the primary reasons you would </a:t>
            </a:r>
            <a:r>
              <a:rPr lang="en-US" sz="900" b="1" i="1">
                <a:solidFill>
                  <a:srgbClr val="03045E"/>
                </a:solidFill>
                <a:latin typeface="Avenir Next LT Pro"/>
              </a:rPr>
              <a:t>stay </a:t>
            </a:r>
            <a:r>
              <a:rPr lang="en-US" sz="900" i="1">
                <a:solidFill>
                  <a:srgbClr val="03045E"/>
                </a:solidFill>
                <a:latin typeface="Avenir Next LT Pro"/>
              </a:rPr>
              <a:t>in Nebraska after completing your educational program/degree? (choose all that apply)</a:t>
            </a:r>
          </a:p>
        </p:txBody>
      </p:sp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ABE0F52E-E2AE-6833-6651-5B5EEEE54C24}"/>
              </a:ext>
            </a:extLst>
          </p:cNvPr>
          <p:cNvGraphicFramePr>
            <a:graphicFrameLocks/>
          </p:cNvGraphicFramePr>
          <p:nvPr/>
        </p:nvGraphicFramePr>
        <p:xfrm>
          <a:off x="8459" y="2421469"/>
          <a:ext cx="4553381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Chart 9">
            <a:extLst>
              <a:ext uri="{FF2B5EF4-FFF2-40B4-BE49-F238E27FC236}">
                <a16:creationId xmlns:a16="http://schemas.microsoft.com/office/drawing/2014/main" id="{4CA1C194-7129-065B-86D1-5D4F7D043576}"/>
              </a:ext>
            </a:extLst>
          </p:cNvPr>
          <p:cNvGraphicFramePr>
            <a:graphicFrameLocks/>
          </p:cNvGraphicFramePr>
          <p:nvPr/>
        </p:nvGraphicFramePr>
        <p:xfrm>
          <a:off x="4279901" y="1921933"/>
          <a:ext cx="5270501" cy="35775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5798814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B9D8AB-80F6-0CF1-60B3-2FF08C790B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B371DAA9-B835-A2BB-C37B-BDCAAB10DC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9150" y="1013107"/>
            <a:ext cx="7359133" cy="994172"/>
          </a:xfrm>
        </p:spPr>
        <p:txBody>
          <a:bodyPr wrap="square" anchor="t" anchorCtr="0">
            <a:noAutofit/>
          </a:bodyPr>
          <a:lstStyle/>
          <a:p>
            <a:pPr>
              <a:lnSpc>
                <a:spcPct val="120000"/>
              </a:lnSpc>
              <a:spcAft>
                <a:spcPts val="600"/>
              </a:spcAft>
            </a:pPr>
            <a:br>
              <a:rPr lang="en-US" sz="1000" b="1">
                <a:latin typeface="Avenir Next LT Pro" panose="020B0504020202020204" pitchFamily="34" charset="77"/>
              </a:rPr>
            </a:br>
            <a:r>
              <a:rPr lang="en-US" sz="2000" b="1">
                <a:solidFill>
                  <a:srgbClr val="03045E"/>
                </a:solidFill>
                <a:latin typeface="Avenir Next LT Pro"/>
              </a:rPr>
              <a:t>A job opportunity will influence where students </a:t>
            </a:r>
            <a:r>
              <a:rPr lang="en-US" sz="2000">
                <a:solidFill>
                  <a:srgbClr val="03045E"/>
                </a:solidFill>
                <a:latin typeface="Avenir Next LT Pro"/>
              </a:rPr>
              <a:t>choose to relocate to following graduation.</a:t>
            </a:r>
            <a:endParaRPr lang="en-US" sz="2000">
              <a:solidFill>
                <a:srgbClr val="03045E"/>
              </a:solidFill>
              <a:latin typeface="Avenir Next LT Pro" panose="020B0504020202020204" pitchFamily="34" charset="7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5E1340B-5DF4-875A-9621-F1EBDD2B26D6}"/>
              </a:ext>
            </a:extLst>
          </p:cNvPr>
          <p:cNvSpPr txBox="1"/>
          <p:nvPr/>
        </p:nvSpPr>
        <p:spPr>
          <a:xfrm>
            <a:off x="273106" y="5501209"/>
            <a:ext cx="429889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/>
            <a:r>
              <a:rPr lang="en-US" sz="900" i="1">
                <a:solidFill>
                  <a:srgbClr val="03045E"/>
                </a:solidFill>
                <a:latin typeface="Avenir Next LT Pro" panose="020B0504020202020204" pitchFamily="34" charset="77"/>
              </a:rPr>
              <a:t>Q: Following graduation, would you consider moving to a new location without a job opportunity lined up?</a:t>
            </a:r>
          </a:p>
        </p:txBody>
      </p:sp>
      <p:pic>
        <p:nvPicPr>
          <p:cNvPr id="16" name="Picture 15" descr="A group of circles in different colors&#10;&#10;Description automatically generated">
            <a:extLst>
              <a:ext uri="{FF2B5EF4-FFF2-40B4-BE49-F238E27FC236}">
                <a16:creationId xmlns:a16="http://schemas.microsoft.com/office/drawing/2014/main" id="{6710D32C-EFF8-CF33-7505-6AAD6C78D00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549" y="1095717"/>
            <a:ext cx="451699" cy="441097"/>
          </a:xfrm>
          <a:prstGeom prst="rect">
            <a:avLst/>
          </a:prstGeom>
        </p:spPr>
      </p:pic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3BC97ECF-9C01-A02A-AC08-65BB6515A154}"/>
              </a:ext>
            </a:extLst>
          </p:cNvPr>
          <p:cNvGraphicFramePr>
            <a:graphicFrameLocks/>
          </p:cNvGraphicFramePr>
          <p:nvPr/>
        </p:nvGraphicFramePr>
        <p:xfrm>
          <a:off x="8451" y="2435281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2A232C61-2364-16C4-1BD2-C99AA55E6308}"/>
              </a:ext>
            </a:extLst>
          </p:cNvPr>
          <p:cNvGraphicFramePr>
            <a:graphicFrameLocks/>
          </p:cNvGraphicFramePr>
          <p:nvPr/>
        </p:nvGraphicFramePr>
        <p:xfrm>
          <a:off x="4566384" y="2435281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82FD4B17-0AB9-664F-A728-0125102D9B4B}"/>
              </a:ext>
            </a:extLst>
          </p:cNvPr>
          <p:cNvSpPr txBox="1"/>
          <p:nvPr/>
        </p:nvSpPr>
        <p:spPr>
          <a:xfrm>
            <a:off x="4845119" y="5501206"/>
            <a:ext cx="429889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/>
            <a:r>
              <a:rPr lang="en-US" sz="900" i="1">
                <a:solidFill>
                  <a:srgbClr val="03045E"/>
                </a:solidFill>
                <a:latin typeface="Avenir Next LT Pro" panose="020B0504020202020204" pitchFamily="34" charset="77"/>
              </a:rPr>
              <a:t>Q: Following graduation, if a job meeting your skill and salary requirements were offered to you in Nebraska, would you be willing to accept it?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ECE3A53-DA8E-981C-7E4B-E4986B671EEA}"/>
              </a:ext>
            </a:extLst>
          </p:cNvPr>
          <p:cNvSpPr txBox="1"/>
          <p:nvPr/>
        </p:nvSpPr>
        <p:spPr>
          <a:xfrm>
            <a:off x="759149" y="1055420"/>
            <a:ext cx="3520750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/>
            <a:r>
              <a:rPr lang="en-US" sz="1000" b="1">
                <a:solidFill>
                  <a:srgbClr val="03045E"/>
                </a:solidFill>
                <a:latin typeface="Avenir Next LT Pro" panose="020B0504020202020204" pitchFamily="34" charset="77"/>
              </a:rPr>
              <a:t>NEBRASKA STUDENTS </a:t>
            </a:r>
            <a:endParaRPr lang="en-US" sz="1000">
              <a:solidFill>
                <a:srgbClr val="000000"/>
              </a:solidFill>
              <a:latin typeface="Aptos" panose="021100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2045251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BEDC8E-CB27-0576-9920-49313B25EB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B25ABA42-1F3C-7F98-2970-8A0A5A3CA2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9150" y="1013107"/>
            <a:ext cx="7947528" cy="994172"/>
          </a:xfrm>
        </p:spPr>
        <p:txBody>
          <a:bodyPr wrap="square" anchor="t" anchorCtr="0">
            <a:noAutofit/>
          </a:bodyPr>
          <a:lstStyle/>
          <a:p>
            <a:pPr>
              <a:lnSpc>
                <a:spcPct val="120000"/>
              </a:lnSpc>
              <a:spcAft>
                <a:spcPts val="600"/>
              </a:spcAft>
            </a:pPr>
            <a:br>
              <a:rPr lang="en-US" sz="1000" b="1">
                <a:solidFill>
                  <a:srgbClr val="03045E"/>
                </a:solidFill>
              </a:rPr>
            </a:br>
            <a:r>
              <a:rPr lang="en-US" sz="2000" b="1">
                <a:solidFill>
                  <a:srgbClr val="03045E"/>
                </a:solidFill>
              </a:rPr>
              <a:t>44% of respondents would like to move out</a:t>
            </a:r>
            <a:r>
              <a:rPr lang="en-US" sz="2000">
                <a:solidFill>
                  <a:srgbClr val="03045E"/>
                </a:solidFill>
              </a:rPr>
              <a:t> of Nebraska and of those, </a:t>
            </a:r>
            <a:r>
              <a:rPr lang="en-US" sz="2000" b="1">
                <a:solidFill>
                  <a:srgbClr val="03045E"/>
                </a:solidFill>
              </a:rPr>
              <a:t>6 in 10 feel it is likely </a:t>
            </a:r>
            <a:r>
              <a:rPr lang="en-US" sz="2000">
                <a:solidFill>
                  <a:srgbClr val="03045E"/>
                </a:solidFill>
              </a:rPr>
              <a:t>they will move.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B94A266-E808-07C0-F72E-092492BD423F}"/>
              </a:ext>
            </a:extLst>
          </p:cNvPr>
          <p:cNvSpPr txBox="1"/>
          <p:nvPr/>
        </p:nvSpPr>
        <p:spPr>
          <a:xfrm>
            <a:off x="759150" y="1070044"/>
            <a:ext cx="3520750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Clr>
                <a:srgbClr val="000000"/>
              </a:buClr>
              <a:defRPr/>
            </a:pPr>
            <a:r>
              <a:rPr lang="en-US" sz="1000" b="1" kern="0">
                <a:solidFill>
                  <a:srgbClr val="03045E"/>
                </a:solidFill>
                <a:latin typeface="Avenir Next LT Pro" panose="020B0504020202020204" pitchFamily="34" charset="77"/>
                <a:cs typeface="Arial"/>
                <a:sym typeface="Arial"/>
              </a:rPr>
              <a:t>INTERNAL TALENT</a:t>
            </a:r>
            <a:endParaRPr lang="en-US" sz="10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89A0ACF-AA56-E889-470E-D5EA229B3ABA}"/>
              </a:ext>
            </a:extLst>
          </p:cNvPr>
          <p:cNvSpPr txBox="1"/>
          <p:nvPr/>
        </p:nvSpPr>
        <p:spPr>
          <a:xfrm>
            <a:off x="273106" y="5501213"/>
            <a:ext cx="4288735" cy="36933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buClr>
                <a:srgbClr val="000000"/>
              </a:buClr>
              <a:defRPr/>
            </a:pPr>
            <a:r>
              <a:rPr lang="en-US" sz="900" i="1" kern="0">
                <a:solidFill>
                  <a:srgbClr val="03045E"/>
                </a:solidFill>
                <a:latin typeface="Avenir Next LT Pro"/>
                <a:cs typeface="Arial"/>
                <a:sym typeface="Arial"/>
              </a:rPr>
              <a:t>Q:  On a scale from 1 (not at all) to 10 (very much), how much do you </a:t>
            </a:r>
            <a:r>
              <a:rPr lang="en-US" sz="900" b="1" i="1" kern="0">
                <a:solidFill>
                  <a:srgbClr val="03045E"/>
                </a:solidFill>
                <a:latin typeface="Avenir Next LT Pro"/>
                <a:cs typeface="Arial"/>
                <a:sym typeface="Arial"/>
              </a:rPr>
              <a:t>want </a:t>
            </a:r>
            <a:r>
              <a:rPr lang="en-US" sz="900" i="1" kern="0">
                <a:solidFill>
                  <a:srgbClr val="03045E"/>
                </a:solidFill>
                <a:latin typeface="Avenir Next LT Pro"/>
                <a:cs typeface="Arial"/>
                <a:sym typeface="Arial"/>
              </a:rPr>
              <a:t>to leave Nebraska and relocate somewhere else within the next two years?</a:t>
            </a:r>
          </a:p>
        </p:txBody>
      </p:sp>
      <p:pic>
        <p:nvPicPr>
          <p:cNvPr id="16" name="Picture 15" descr="A group of circles in different colors&#10;&#10;Description automatically generated">
            <a:extLst>
              <a:ext uri="{FF2B5EF4-FFF2-40B4-BE49-F238E27FC236}">
                <a16:creationId xmlns:a16="http://schemas.microsoft.com/office/drawing/2014/main" id="{8F9DCC07-C3DB-8F2F-F94A-A757FE83B09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549" y="1095717"/>
            <a:ext cx="451699" cy="441097"/>
          </a:xfrm>
          <a:prstGeom prst="rect">
            <a:avLst/>
          </a:prstGeom>
        </p:spPr>
      </p:pic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F5ABF5B0-413C-9279-66B4-33C3559F3BC3}"/>
              </a:ext>
            </a:extLst>
          </p:cNvPr>
          <p:cNvGraphicFramePr>
            <a:graphicFrameLocks/>
          </p:cNvGraphicFramePr>
          <p:nvPr/>
        </p:nvGraphicFramePr>
        <p:xfrm>
          <a:off x="-5870" y="2504440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DF0D7BF9-47A4-5309-DBC7-07039D6EE0A2}"/>
              </a:ext>
            </a:extLst>
          </p:cNvPr>
          <p:cNvGraphicFramePr>
            <a:graphicFrameLocks/>
          </p:cNvGraphicFramePr>
          <p:nvPr/>
        </p:nvGraphicFramePr>
        <p:xfrm>
          <a:off x="4561840" y="2504440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F419F003-145F-0106-889C-0A1828ECF71C}"/>
              </a:ext>
            </a:extLst>
          </p:cNvPr>
          <p:cNvSpPr txBox="1"/>
          <p:nvPr/>
        </p:nvSpPr>
        <p:spPr>
          <a:xfrm>
            <a:off x="4855266" y="5440253"/>
            <a:ext cx="4288735" cy="36933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buClr>
                <a:srgbClr val="000000"/>
              </a:buClr>
              <a:defRPr/>
            </a:pPr>
            <a:r>
              <a:rPr lang="en-US" sz="900" i="1" kern="0">
                <a:solidFill>
                  <a:srgbClr val="03045E"/>
                </a:solidFill>
                <a:latin typeface="Avenir Next LT Pro"/>
                <a:cs typeface="Arial"/>
                <a:sym typeface="Arial"/>
              </a:rPr>
              <a:t>Q:  On a scale from 1 (not at all likely) to 10 (extremely likely), how </a:t>
            </a:r>
            <a:r>
              <a:rPr lang="en-US" sz="900" b="1" i="1" kern="0">
                <a:solidFill>
                  <a:srgbClr val="03045E"/>
                </a:solidFill>
                <a:latin typeface="Avenir Next LT Pro"/>
                <a:cs typeface="Arial"/>
                <a:sym typeface="Arial"/>
              </a:rPr>
              <a:t>likely </a:t>
            </a:r>
            <a:r>
              <a:rPr lang="en-US" sz="900" i="1" kern="0">
                <a:solidFill>
                  <a:srgbClr val="03045E"/>
                </a:solidFill>
                <a:latin typeface="Avenir Next LT Pro"/>
                <a:cs typeface="Arial"/>
                <a:sym typeface="Arial"/>
              </a:rPr>
              <a:t>is it that you will leave Nebraska and relocate somewhere else in the next two years?</a:t>
            </a:r>
          </a:p>
        </p:txBody>
      </p:sp>
    </p:spTree>
    <p:extLst>
      <p:ext uri="{BB962C8B-B14F-4D97-AF65-F5344CB8AC3E}">
        <p14:creationId xmlns:p14="http://schemas.microsoft.com/office/powerpoint/2010/main" val="1852199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3E88B7-E3BB-FF54-C016-A5E36AEDCA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B60FF1A8-E1C9-F34A-1BFE-D09E478BF1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9150" y="1013107"/>
            <a:ext cx="8183372" cy="994172"/>
          </a:xfrm>
        </p:spPr>
        <p:txBody>
          <a:bodyPr wrap="square" anchor="t" anchorCtr="0">
            <a:noAutofit/>
          </a:bodyPr>
          <a:lstStyle/>
          <a:p>
            <a:pPr>
              <a:lnSpc>
                <a:spcPct val="120000"/>
              </a:lnSpc>
              <a:spcAft>
                <a:spcPts val="600"/>
              </a:spcAft>
            </a:pPr>
            <a:br>
              <a:rPr lang="en-US" sz="1000" b="1"/>
            </a:br>
            <a:r>
              <a:rPr lang="en-US" sz="2000">
                <a:solidFill>
                  <a:srgbClr val="03045E"/>
                </a:solidFill>
                <a:latin typeface="Avenir Next LT Pro"/>
              </a:rPr>
              <a:t>There are </a:t>
            </a:r>
            <a:r>
              <a:rPr lang="en-US" sz="2000" b="1">
                <a:solidFill>
                  <a:srgbClr val="03045E"/>
                </a:solidFill>
                <a:latin typeface="Avenir Next LT Pro"/>
              </a:rPr>
              <a:t>positive perceptions of Nebraska as a place to raise a family and live</a:t>
            </a:r>
            <a:r>
              <a:rPr lang="en-US" sz="2000">
                <a:solidFill>
                  <a:srgbClr val="03045E"/>
                </a:solidFill>
                <a:latin typeface="Avenir Next LT Pro"/>
              </a:rPr>
              <a:t> but career-related factors are less positively perceived.</a:t>
            </a:r>
            <a:endParaRPr lang="en-US" sz="2000">
              <a:solidFill>
                <a:srgbClr val="03045E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98617A9-FC89-9B1D-2D5B-8AA1B954E055}"/>
              </a:ext>
            </a:extLst>
          </p:cNvPr>
          <p:cNvSpPr txBox="1"/>
          <p:nvPr/>
        </p:nvSpPr>
        <p:spPr>
          <a:xfrm>
            <a:off x="759150" y="1070044"/>
            <a:ext cx="3520750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/>
            <a:r>
              <a:rPr lang="en-US" sz="1000" b="1">
                <a:solidFill>
                  <a:srgbClr val="03045E"/>
                </a:solidFill>
                <a:latin typeface="Avenir Next LT Pro" panose="020B0504020202020204" pitchFamily="34" charset="77"/>
              </a:rPr>
              <a:t>INTERNAL TALENT</a:t>
            </a:r>
            <a:endParaRPr lang="en-US" sz="1000">
              <a:solidFill>
                <a:srgbClr val="2E2E2E"/>
              </a:solidFill>
              <a:latin typeface="Calibri" panose="020F0502020204030204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F42542A-2378-1B6A-4FAC-C7CFA57BC090}"/>
              </a:ext>
            </a:extLst>
          </p:cNvPr>
          <p:cNvSpPr txBox="1"/>
          <p:nvPr/>
        </p:nvSpPr>
        <p:spPr>
          <a:xfrm>
            <a:off x="273105" y="5672541"/>
            <a:ext cx="8013590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/>
            <a:r>
              <a:rPr lang="en-US" sz="900" i="1">
                <a:solidFill>
                  <a:srgbClr val="03045E"/>
                </a:solidFill>
                <a:latin typeface="Avenir Next LT Pro" panose="020B0504020202020204" pitchFamily="34" charset="77"/>
              </a:rPr>
              <a:t>Q:  Based on your experience or general perceptions, how would you rate Nebraska as a place to…? (1=poor, 10=excellent)</a:t>
            </a:r>
          </a:p>
        </p:txBody>
      </p:sp>
      <p:pic>
        <p:nvPicPr>
          <p:cNvPr id="16" name="Picture 15" descr="A group of circles in different colors&#10;&#10;Description automatically generated">
            <a:extLst>
              <a:ext uri="{FF2B5EF4-FFF2-40B4-BE49-F238E27FC236}">
                <a16:creationId xmlns:a16="http://schemas.microsoft.com/office/drawing/2014/main" id="{EAE847DE-6088-C1F2-4490-4DAC2A3E5EA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549" y="1095717"/>
            <a:ext cx="451699" cy="441097"/>
          </a:xfrm>
          <a:prstGeom prst="rect">
            <a:avLst/>
          </a:prstGeom>
        </p:spPr>
      </p:pic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B9BE40D2-EF90-F440-EC66-800F26642DF3}"/>
              </a:ext>
            </a:extLst>
          </p:cNvPr>
          <p:cNvGraphicFramePr>
            <a:graphicFrameLocks/>
          </p:cNvGraphicFramePr>
          <p:nvPr/>
        </p:nvGraphicFramePr>
        <p:xfrm>
          <a:off x="1412240" y="2520128"/>
          <a:ext cx="627888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1879237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20168E30-3129-E80D-AD3B-D3C4657B28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9151" y="1013107"/>
            <a:ext cx="2216525" cy="994172"/>
          </a:xfrm>
        </p:spPr>
        <p:txBody>
          <a:bodyPr wrap="square" anchor="t" anchorCtr="0">
            <a:noAutofit/>
          </a:bodyPr>
          <a:lstStyle/>
          <a:p>
            <a:pPr>
              <a:lnSpc>
                <a:spcPct val="120000"/>
              </a:lnSpc>
              <a:spcAft>
                <a:spcPts val="600"/>
              </a:spcAft>
            </a:pPr>
            <a:br>
              <a:rPr lang="en-US" sz="1000" b="1">
                <a:solidFill>
                  <a:srgbClr val="03045E"/>
                </a:solidFill>
                <a:latin typeface="Avenir Next LT Pro" panose="020B0504020202020204" pitchFamily="34" charset="77"/>
              </a:rPr>
            </a:br>
            <a:r>
              <a:rPr lang="en-US" sz="2000" b="1">
                <a:solidFill>
                  <a:srgbClr val="03045E"/>
                </a:solidFill>
                <a:latin typeface="Avenir Next LT Pro" panose="020B0504020202020204" pitchFamily="34" charset="77"/>
              </a:rPr>
              <a:t>Cost of living, housing costs/ availability and safety </a:t>
            </a:r>
            <a:r>
              <a:rPr lang="en-US" sz="2000">
                <a:solidFill>
                  <a:srgbClr val="03045E"/>
                </a:solidFill>
                <a:latin typeface="Avenir Next LT Pro" panose="020B0504020202020204" pitchFamily="34" charset="77"/>
              </a:rPr>
              <a:t>are “must haves” for talent considering a relocation.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6D893FA-AE78-A338-1F31-931E00B83117}"/>
              </a:ext>
            </a:extLst>
          </p:cNvPr>
          <p:cNvSpPr txBox="1"/>
          <p:nvPr/>
        </p:nvSpPr>
        <p:spPr>
          <a:xfrm>
            <a:off x="759150" y="1070044"/>
            <a:ext cx="3520750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/>
            <a:r>
              <a:rPr lang="en-US" sz="1000" b="1">
                <a:solidFill>
                  <a:srgbClr val="03045E"/>
                </a:solidFill>
                <a:latin typeface="Avenir Next LT Pro" panose="020B0504020202020204" pitchFamily="34" charset="77"/>
              </a:rPr>
              <a:t>EXTERNAL TALENT</a:t>
            </a:r>
            <a:endParaRPr lang="en-US" sz="1000">
              <a:solidFill>
                <a:srgbClr val="000000"/>
              </a:solidFill>
              <a:latin typeface="Aptos" panose="02110004020202020204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79AACE6-9CC3-9E00-2CB2-9AD11D97C0AB}"/>
              </a:ext>
            </a:extLst>
          </p:cNvPr>
          <p:cNvSpPr txBox="1"/>
          <p:nvPr/>
        </p:nvSpPr>
        <p:spPr>
          <a:xfrm>
            <a:off x="309549" y="5304990"/>
            <a:ext cx="3764203" cy="507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/>
            <a:r>
              <a:rPr lang="en-US" sz="900" i="1">
                <a:solidFill>
                  <a:srgbClr val="03045E"/>
                </a:solidFill>
                <a:latin typeface="Avenir Next LT Pro" panose="020B0504020202020204" pitchFamily="34" charset="77"/>
              </a:rPr>
              <a:t>Q:  Please rate the importance of the following quality of life factors if you were considering relocating to a new area more than 100 miles from your current location. (1=not important, 10=most important)</a:t>
            </a:r>
          </a:p>
        </p:txBody>
      </p:sp>
      <p:pic>
        <p:nvPicPr>
          <p:cNvPr id="16" name="Picture 15" descr="A group of circles in different colors&#10;&#10;Description automatically generated">
            <a:extLst>
              <a:ext uri="{FF2B5EF4-FFF2-40B4-BE49-F238E27FC236}">
                <a16:creationId xmlns:a16="http://schemas.microsoft.com/office/drawing/2014/main" id="{DBF8DF51-699B-8CE7-2C72-44D259EAB50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549" y="1095717"/>
            <a:ext cx="451699" cy="441097"/>
          </a:xfrm>
          <a:prstGeom prst="rect">
            <a:avLst/>
          </a:prstGeom>
        </p:spPr>
      </p:pic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25695FD9-E12A-88E5-7D09-C2237E97F92D}"/>
              </a:ext>
            </a:extLst>
          </p:cNvPr>
          <p:cNvGraphicFramePr>
            <a:graphicFrameLocks/>
          </p:cNvGraphicFramePr>
          <p:nvPr/>
        </p:nvGraphicFramePr>
        <p:xfrm>
          <a:off x="2634592" y="1013108"/>
          <a:ext cx="6509409" cy="48317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76057043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EFECB1-B963-E154-900A-57A45F688E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CD1F2A2E-3C80-0CEB-3ACB-478B4EF975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9151" y="1013107"/>
            <a:ext cx="2196321" cy="994172"/>
          </a:xfrm>
        </p:spPr>
        <p:txBody>
          <a:bodyPr wrap="square" anchor="t" anchorCtr="0">
            <a:noAutofit/>
          </a:bodyPr>
          <a:lstStyle/>
          <a:p>
            <a:pPr>
              <a:lnSpc>
                <a:spcPct val="120000"/>
              </a:lnSpc>
              <a:spcAft>
                <a:spcPts val="600"/>
              </a:spcAft>
            </a:pPr>
            <a:br>
              <a:rPr lang="en-US" sz="1000" b="1">
                <a:solidFill>
                  <a:srgbClr val="03045E"/>
                </a:solidFill>
              </a:rPr>
            </a:br>
            <a:r>
              <a:rPr lang="en-US" sz="2000">
                <a:solidFill>
                  <a:srgbClr val="03045E"/>
                </a:solidFill>
              </a:rPr>
              <a:t>Nebraska receives </a:t>
            </a:r>
            <a:r>
              <a:rPr lang="en-US" sz="2000" b="1">
                <a:solidFill>
                  <a:srgbClr val="03045E"/>
                </a:solidFill>
              </a:rPr>
              <a:t>strong scores on some of talent’s top “must have” factors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5B8BED2-FB11-8FCE-4E42-3D2B0FBD8370}"/>
              </a:ext>
            </a:extLst>
          </p:cNvPr>
          <p:cNvSpPr txBox="1"/>
          <p:nvPr/>
        </p:nvSpPr>
        <p:spPr>
          <a:xfrm>
            <a:off x="759150" y="1070044"/>
            <a:ext cx="3520750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Clr>
                <a:srgbClr val="000000"/>
              </a:buClr>
              <a:defRPr/>
            </a:pPr>
            <a:r>
              <a:rPr lang="en-US" sz="1000" b="1" kern="0">
                <a:solidFill>
                  <a:srgbClr val="03045E"/>
                </a:solidFill>
                <a:latin typeface="Avenir Next LT Pro" panose="020B0504020202020204" pitchFamily="34" charset="77"/>
                <a:cs typeface="Arial"/>
                <a:sym typeface="Arial"/>
              </a:rPr>
              <a:t>EXTERNAL TALENT</a:t>
            </a:r>
            <a:endParaRPr lang="en-US" sz="10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B8EBA2D-2E08-A567-F923-FE5D2EDC0034}"/>
              </a:ext>
            </a:extLst>
          </p:cNvPr>
          <p:cNvSpPr txBox="1"/>
          <p:nvPr/>
        </p:nvSpPr>
        <p:spPr>
          <a:xfrm>
            <a:off x="328090" y="5289211"/>
            <a:ext cx="319076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Clr>
                <a:srgbClr val="000000"/>
              </a:buClr>
              <a:defRPr/>
            </a:pPr>
            <a:r>
              <a:rPr lang="en-US" sz="900" i="1" kern="0">
                <a:solidFill>
                  <a:srgbClr val="03045E"/>
                </a:solidFill>
                <a:latin typeface="Avenir Next LT Pro" panose="020B0504020202020204" pitchFamily="34" charset="77"/>
                <a:cs typeface="Arial"/>
                <a:sym typeface="Arial"/>
              </a:rPr>
              <a:t>Q:  To the best of your ability, please rate Nebraska on the following quality of life factors. (1=poor, 10=excellent) </a:t>
            </a:r>
          </a:p>
        </p:txBody>
      </p:sp>
      <p:pic>
        <p:nvPicPr>
          <p:cNvPr id="16" name="Picture 15" descr="A group of circles in different colors&#10;&#10;Description automatically generated">
            <a:extLst>
              <a:ext uri="{FF2B5EF4-FFF2-40B4-BE49-F238E27FC236}">
                <a16:creationId xmlns:a16="http://schemas.microsoft.com/office/drawing/2014/main" id="{D92C0CAE-DDB3-4B6C-B394-1BD6C68DD8F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549" y="1095717"/>
            <a:ext cx="451699" cy="441097"/>
          </a:xfrm>
          <a:prstGeom prst="rect">
            <a:avLst/>
          </a:prstGeom>
        </p:spPr>
      </p:pic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3455B370-B1D0-A2D0-6AC6-5C20E0264C5A}"/>
              </a:ext>
            </a:extLst>
          </p:cNvPr>
          <p:cNvGraphicFramePr>
            <a:graphicFrameLocks/>
          </p:cNvGraphicFramePr>
          <p:nvPr/>
        </p:nvGraphicFramePr>
        <p:xfrm>
          <a:off x="2751364" y="1070043"/>
          <a:ext cx="6809016" cy="47748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10847983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18BDBA-1AA8-A25E-AE45-030756795A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9BC1D2A7-4C96-66EB-890D-F460623A2135}"/>
              </a:ext>
            </a:extLst>
          </p:cNvPr>
          <p:cNvGraphicFramePr>
            <a:graphicFrameLocks/>
          </p:cNvGraphicFramePr>
          <p:nvPr/>
        </p:nvGraphicFramePr>
        <p:xfrm>
          <a:off x="62594" y="2007052"/>
          <a:ext cx="5638800" cy="34480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itle 1">
            <a:extLst>
              <a:ext uri="{FF2B5EF4-FFF2-40B4-BE49-F238E27FC236}">
                <a16:creationId xmlns:a16="http://schemas.microsoft.com/office/drawing/2014/main" id="{17A01B65-02CC-8985-16E8-56D316A184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9150" y="1013107"/>
            <a:ext cx="7756200" cy="994172"/>
          </a:xfrm>
        </p:spPr>
        <p:txBody>
          <a:bodyPr wrap="square" anchor="t" anchorCtr="0">
            <a:noAutofit/>
          </a:bodyPr>
          <a:lstStyle/>
          <a:p>
            <a:pPr>
              <a:lnSpc>
                <a:spcPct val="120000"/>
              </a:lnSpc>
              <a:spcAft>
                <a:spcPts val="600"/>
              </a:spcAft>
            </a:pPr>
            <a:br>
              <a:rPr lang="en-US" sz="1000" b="1">
                <a:solidFill>
                  <a:srgbClr val="03045E"/>
                </a:solidFill>
              </a:rPr>
            </a:br>
            <a:r>
              <a:rPr lang="en-US" sz="2000" b="1">
                <a:solidFill>
                  <a:srgbClr val="03045E"/>
                </a:solidFill>
              </a:rPr>
              <a:t>Quality of Life Factors</a:t>
            </a:r>
            <a:r>
              <a:rPr lang="en-US" sz="2000">
                <a:solidFill>
                  <a:srgbClr val="03045E"/>
                </a:solidFill>
              </a:rPr>
              <a:t>: Importance vs. Nebraska Ratings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A6163EC-19C0-8BFF-345C-C90DB67A960B}"/>
              </a:ext>
            </a:extLst>
          </p:cNvPr>
          <p:cNvSpPr txBox="1"/>
          <p:nvPr/>
        </p:nvSpPr>
        <p:spPr>
          <a:xfrm>
            <a:off x="759150" y="1070044"/>
            <a:ext cx="3520750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Clr>
                <a:srgbClr val="000000"/>
              </a:buClr>
              <a:defRPr/>
            </a:pPr>
            <a:r>
              <a:rPr lang="en-US" sz="1000" b="1" kern="0">
                <a:solidFill>
                  <a:srgbClr val="03045E"/>
                </a:solidFill>
                <a:latin typeface="Avenir Next LT Pro" panose="020B0504020202020204" pitchFamily="34" charset="77"/>
                <a:cs typeface="Arial"/>
                <a:sym typeface="Arial"/>
              </a:rPr>
              <a:t>EXTERNAL TALENT</a:t>
            </a:r>
            <a:endParaRPr lang="en-US" sz="10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16" name="Picture 15" descr="A group of circles in different colors&#10;&#10;Description automatically generated">
            <a:extLst>
              <a:ext uri="{FF2B5EF4-FFF2-40B4-BE49-F238E27FC236}">
                <a16:creationId xmlns:a16="http://schemas.microsoft.com/office/drawing/2014/main" id="{A11C163A-59C2-FC1A-01C3-C90BA24ABFA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549" y="1095717"/>
            <a:ext cx="451699" cy="441097"/>
          </a:xfrm>
          <a:prstGeom prst="rect">
            <a:avLst/>
          </a:prstGeom>
        </p:spPr>
      </p:pic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6B4C357A-8D02-4214-2824-872A884367A2}"/>
              </a:ext>
            </a:extLst>
          </p:cNvPr>
          <p:cNvCxnSpPr>
            <a:cxnSpLocks/>
          </p:cNvCxnSpPr>
          <p:nvPr/>
        </p:nvCxnSpPr>
        <p:spPr>
          <a:xfrm>
            <a:off x="3033627" y="2095882"/>
            <a:ext cx="0" cy="2666236"/>
          </a:xfrm>
          <a:prstGeom prst="line">
            <a:avLst/>
          </a:prstGeom>
          <a:ln>
            <a:solidFill>
              <a:srgbClr val="82C341"/>
            </a:solidFill>
            <a:prstDash val="dash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5BD54017-CB49-440E-9AC7-86154B91FEB8}"/>
              </a:ext>
            </a:extLst>
          </p:cNvPr>
          <p:cNvCxnSpPr>
            <a:cxnSpLocks/>
          </p:cNvCxnSpPr>
          <p:nvPr/>
        </p:nvCxnSpPr>
        <p:spPr>
          <a:xfrm>
            <a:off x="810987" y="3258366"/>
            <a:ext cx="4659085" cy="0"/>
          </a:xfrm>
          <a:prstGeom prst="line">
            <a:avLst/>
          </a:prstGeom>
          <a:ln>
            <a:solidFill>
              <a:srgbClr val="82C341"/>
            </a:solidFill>
            <a:prstDash val="dash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A78D2FFB-7BFA-F2FB-21C6-12BBEAC19565}"/>
              </a:ext>
            </a:extLst>
          </p:cNvPr>
          <p:cNvSpPr txBox="1"/>
          <p:nvPr/>
        </p:nvSpPr>
        <p:spPr>
          <a:xfrm>
            <a:off x="804955" y="5601775"/>
            <a:ext cx="465908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>
                <a:srgbClr val="000000"/>
              </a:buClr>
              <a:defRPr/>
            </a:pPr>
            <a:r>
              <a:rPr lang="en-US" sz="900" i="1" kern="0">
                <a:solidFill>
                  <a:srgbClr val="777777"/>
                </a:solidFill>
                <a:latin typeface="Avenir Next LT Pro" panose="020B0504020202020204" pitchFamily="34" charset="0"/>
                <a:cs typeface="Arial"/>
                <a:sym typeface="Arial"/>
              </a:rPr>
              <a:t>Dotted lines denote overall averages.</a:t>
            </a:r>
          </a:p>
        </p:txBody>
      </p:sp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BB996E06-401D-5D53-DD82-9D822C293BC0}"/>
              </a:ext>
            </a:extLst>
          </p:cNvPr>
          <p:cNvGraphicFramePr>
            <a:graphicFrameLocks noGrp="1"/>
          </p:cNvGraphicFramePr>
          <p:nvPr/>
        </p:nvGraphicFramePr>
        <p:xfrm>
          <a:off x="5894154" y="1967353"/>
          <a:ext cx="3070799" cy="3262317"/>
        </p:xfrm>
        <a:graphic>
          <a:graphicData uri="http://schemas.openxmlformats.org/drawingml/2006/table">
            <a:tbl>
              <a:tblPr/>
              <a:tblGrid>
                <a:gridCol w="418245">
                  <a:extLst>
                    <a:ext uri="{9D8B030D-6E8A-4147-A177-3AD203B41FA5}">
                      <a16:colId xmlns:a16="http://schemas.microsoft.com/office/drawing/2014/main" val="3795093234"/>
                    </a:ext>
                  </a:extLst>
                </a:gridCol>
                <a:gridCol w="2652554">
                  <a:extLst>
                    <a:ext uri="{9D8B030D-6E8A-4147-A177-3AD203B41FA5}">
                      <a16:colId xmlns:a16="http://schemas.microsoft.com/office/drawing/2014/main" val="1036661403"/>
                    </a:ext>
                  </a:extLst>
                </a:gridCol>
              </a:tblGrid>
              <a:tr h="17170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585858"/>
                          </a:solidFill>
                          <a:effectLst/>
                          <a:latin typeface="Avenir Next LT Pro" panose="020B0504020202020204" pitchFamily="34" charset="0"/>
                        </a:rPr>
                        <a:t>A</a:t>
                      </a:r>
                    </a:p>
                  </a:txBody>
                  <a:tcPr marL="6604" marR="6604" marT="6604" marB="0" anchor="ctr">
                    <a:lnL w="63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585858"/>
                          </a:solidFill>
                          <a:effectLst/>
                          <a:latin typeface="Avenir Next LT Pro" panose="020B0504020202020204" pitchFamily="34" charset="0"/>
                        </a:rPr>
                        <a:t>A "cool" factor</a:t>
                      </a:r>
                    </a:p>
                  </a:txBody>
                  <a:tcPr marL="6604" marR="6604" marT="6604" marB="0" anchor="ctr">
                    <a:lnL w="63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46617754"/>
                  </a:ext>
                </a:extLst>
              </a:tr>
              <a:tr h="17170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585858"/>
                          </a:solidFill>
                          <a:effectLst/>
                          <a:latin typeface="Avenir Next LT Pro" panose="020B0504020202020204" pitchFamily="34" charset="0"/>
                        </a:rPr>
                        <a:t>B</a:t>
                      </a:r>
                    </a:p>
                  </a:txBody>
                  <a:tcPr marL="6604" marR="6604" marT="6604" marB="0" anchor="ctr">
                    <a:lnL w="63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585858"/>
                          </a:solidFill>
                          <a:effectLst/>
                          <a:latin typeface="Avenir Next LT Pro" panose="020B0504020202020204" pitchFamily="34" charset="0"/>
                        </a:rPr>
                        <a:t>Arts/cultural amenities</a:t>
                      </a:r>
                    </a:p>
                  </a:txBody>
                  <a:tcPr marL="6604" marR="6604" marT="6604" marB="0" anchor="ctr">
                    <a:lnL w="63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43216784"/>
                  </a:ext>
                </a:extLst>
              </a:tr>
              <a:tr h="17170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585858"/>
                          </a:solidFill>
                          <a:effectLst/>
                          <a:latin typeface="Avenir Next LT Pro" panose="020B0504020202020204" pitchFamily="34" charset="0"/>
                        </a:rPr>
                        <a:t>C</a:t>
                      </a:r>
                    </a:p>
                  </a:txBody>
                  <a:tcPr marL="6604" marR="6604" marT="6604" marB="0" anchor="ctr">
                    <a:lnL w="63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585858"/>
                          </a:solidFill>
                          <a:effectLst/>
                          <a:latin typeface="Avenir Next LT Pro" panose="020B0504020202020204" pitchFamily="34" charset="0"/>
                        </a:rPr>
                        <a:t>Availability of childcare</a:t>
                      </a:r>
                    </a:p>
                  </a:txBody>
                  <a:tcPr marL="6604" marR="6604" marT="6604" marB="0" anchor="ctr">
                    <a:lnL w="63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1326573"/>
                  </a:ext>
                </a:extLst>
              </a:tr>
              <a:tr h="17170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585858"/>
                          </a:solidFill>
                          <a:effectLst/>
                          <a:latin typeface="Avenir Next LT Pro" panose="020B0504020202020204" pitchFamily="34" charset="0"/>
                        </a:rPr>
                        <a:t>D</a:t>
                      </a:r>
                    </a:p>
                  </a:txBody>
                  <a:tcPr marL="6604" marR="6604" marT="6604" marB="0" anchor="ctr">
                    <a:lnL w="63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6646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585858"/>
                          </a:solidFill>
                          <a:effectLst/>
                          <a:latin typeface="Avenir Next LT Pro" panose="020B0504020202020204" pitchFamily="34" charset="0"/>
                        </a:rPr>
                        <a:t>Climate/weather</a:t>
                      </a:r>
                    </a:p>
                  </a:txBody>
                  <a:tcPr marL="6604" marR="6604" marT="6604" marB="0" anchor="ctr">
                    <a:lnL w="63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6646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4011273"/>
                  </a:ext>
                </a:extLst>
              </a:tr>
              <a:tr h="17170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585858"/>
                          </a:solidFill>
                          <a:effectLst/>
                          <a:latin typeface="Avenir Next LT Pro" panose="020B0504020202020204" pitchFamily="34" charset="0"/>
                        </a:rPr>
                        <a:t>E</a:t>
                      </a:r>
                    </a:p>
                  </a:txBody>
                  <a:tcPr marL="6604" marR="6604" marT="6604" marB="0" anchor="ctr">
                    <a:lnL w="63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341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585858"/>
                          </a:solidFill>
                          <a:effectLst/>
                          <a:latin typeface="Avenir Next LT Pro" panose="020B0504020202020204" pitchFamily="34" charset="0"/>
                        </a:rPr>
                        <a:t>Cost of living</a:t>
                      </a:r>
                    </a:p>
                  </a:txBody>
                  <a:tcPr marL="6604" marR="6604" marT="6604" marB="0" anchor="ctr">
                    <a:lnL w="63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341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27450813"/>
                  </a:ext>
                </a:extLst>
              </a:tr>
              <a:tr h="17170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585858"/>
                          </a:solidFill>
                          <a:effectLst/>
                          <a:latin typeface="Avenir Next LT Pro" panose="020B0504020202020204" pitchFamily="34" charset="0"/>
                        </a:rPr>
                        <a:t>F</a:t>
                      </a:r>
                    </a:p>
                  </a:txBody>
                  <a:tcPr marL="6604" marR="6604" marT="6604" marB="0" anchor="ctr">
                    <a:lnL w="63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585858"/>
                          </a:solidFill>
                          <a:effectLst/>
                          <a:latin typeface="Avenir Next LT Pro" panose="020B0504020202020204" pitchFamily="34" charset="0"/>
                        </a:rPr>
                        <a:t>Diverse population</a:t>
                      </a:r>
                    </a:p>
                  </a:txBody>
                  <a:tcPr marL="6604" marR="6604" marT="6604" marB="0" anchor="ctr">
                    <a:lnL w="63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07913005"/>
                  </a:ext>
                </a:extLst>
              </a:tr>
              <a:tr h="17170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585858"/>
                          </a:solidFill>
                          <a:effectLst/>
                          <a:latin typeface="Avenir Next LT Pro" panose="020B0504020202020204" pitchFamily="34" charset="0"/>
                        </a:rPr>
                        <a:t>G</a:t>
                      </a:r>
                    </a:p>
                  </a:txBody>
                  <a:tcPr marL="6604" marR="6604" marT="6604" marB="0" anchor="ctr">
                    <a:lnL w="63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341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585858"/>
                          </a:solidFill>
                          <a:effectLst/>
                          <a:latin typeface="Avenir Next LT Pro" panose="020B0504020202020204" pitchFamily="34" charset="0"/>
                        </a:rPr>
                        <a:t>Housing availability</a:t>
                      </a:r>
                    </a:p>
                  </a:txBody>
                  <a:tcPr marL="6604" marR="6604" marT="6604" marB="0" anchor="ctr">
                    <a:lnL w="63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341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15947834"/>
                  </a:ext>
                </a:extLst>
              </a:tr>
              <a:tr h="17170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585858"/>
                          </a:solidFill>
                          <a:effectLst/>
                          <a:latin typeface="Avenir Next LT Pro" panose="020B0504020202020204" pitchFamily="34" charset="0"/>
                        </a:rPr>
                        <a:t>H</a:t>
                      </a:r>
                    </a:p>
                  </a:txBody>
                  <a:tcPr marL="6604" marR="6604" marT="6604" marB="0" anchor="ctr">
                    <a:lnL w="63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341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585858"/>
                          </a:solidFill>
                          <a:effectLst/>
                          <a:latin typeface="Avenir Next LT Pro" panose="020B0504020202020204" pitchFamily="34" charset="0"/>
                        </a:rPr>
                        <a:t>Housing cost</a:t>
                      </a:r>
                    </a:p>
                  </a:txBody>
                  <a:tcPr marL="6604" marR="6604" marT="6604" marB="0" anchor="ctr">
                    <a:lnL w="63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341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0041345"/>
                  </a:ext>
                </a:extLst>
              </a:tr>
              <a:tr h="34340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585858"/>
                          </a:solidFill>
                          <a:effectLst/>
                          <a:latin typeface="Avenir Next LT Pro" panose="020B0504020202020204" pitchFamily="34" charset="0"/>
                        </a:rPr>
                        <a:t>I</a:t>
                      </a:r>
                    </a:p>
                  </a:txBody>
                  <a:tcPr marL="6604" marR="6604" marT="6604" marB="0" anchor="ctr">
                    <a:lnL w="63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341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585858"/>
                          </a:solidFill>
                          <a:effectLst/>
                          <a:latin typeface="Avenir Next LT Pro" panose="020B0504020202020204" pitchFamily="34" charset="0"/>
                        </a:rPr>
                        <a:t>Live/work/play in one location without long commute</a:t>
                      </a:r>
                    </a:p>
                  </a:txBody>
                  <a:tcPr marL="6604" marR="6604" marT="6604" marB="0" anchor="ctr">
                    <a:lnL w="63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341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07435387"/>
                  </a:ext>
                </a:extLst>
              </a:tr>
              <a:tr h="17170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585858"/>
                          </a:solidFill>
                          <a:effectLst/>
                          <a:latin typeface="Avenir Next LT Pro" panose="020B0504020202020204" pitchFamily="34" charset="0"/>
                        </a:rPr>
                        <a:t>J</a:t>
                      </a:r>
                    </a:p>
                  </a:txBody>
                  <a:tcPr marL="6604" marR="6604" marT="6604" marB="0" anchor="ctr">
                    <a:lnL w="63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585858"/>
                          </a:solidFill>
                          <a:effectLst/>
                          <a:latin typeface="Avenir Next LT Pro" panose="020B0504020202020204" pitchFamily="34" charset="0"/>
                        </a:rPr>
                        <a:t>Nightlife/active social scene</a:t>
                      </a:r>
                    </a:p>
                  </a:txBody>
                  <a:tcPr marL="6604" marR="6604" marT="6604" marB="0" anchor="ctr">
                    <a:lnL w="63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04093957"/>
                  </a:ext>
                </a:extLst>
              </a:tr>
              <a:tr h="17170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585858"/>
                          </a:solidFill>
                          <a:effectLst/>
                          <a:latin typeface="Avenir Next LT Pro" panose="020B0504020202020204" pitchFamily="34" charset="0"/>
                        </a:rPr>
                        <a:t>K</a:t>
                      </a:r>
                    </a:p>
                  </a:txBody>
                  <a:tcPr marL="6604" marR="6604" marT="6604" marB="0" anchor="ctr">
                    <a:lnL w="63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BBC42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585858"/>
                          </a:solidFill>
                          <a:effectLst/>
                          <a:latin typeface="Avenir Next LT Pro" panose="020B0504020202020204" pitchFamily="34" charset="0"/>
                        </a:rPr>
                        <a:t>Outdoor recreational opportunities</a:t>
                      </a:r>
                    </a:p>
                  </a:txBody>
                  <a:tcPr marL="6604" marR="6604" marT="6604" marB="0" anchor="ctr">
                    <a:lnL w="63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BBC42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9114240"/>
                  </a:ext>
                </a:extLst>
              </a:tr>
              <a:tr h="34340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585858"/>
                          </a:solidFill>
                          <a:effectLst/>
                          <a:latin typeface="Avenir Next LT Pro" panose="020B0504020202020204" pitchFamily="34" charset="0"/>
                        </a:rPr>
                        <a:t>L</a:t>
                      </a:r>
                    </a:p>
                  </a:txBody>
                  <a:tcPr marL="6604" marR="6604" marT="6604" marB="0" anchor="ctr">
                    <a:lnL w="63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585858"/>
                          </a:solidFill>
                          <a:effectLst/>
                          <a:latin typeface="Avenir Next LT Pro" panose="020B0504020202020204" pitchFamily="34" charset="0"/>
                        </a:rPr>
                        <a:t>Political/social climate supports my beliefs and values</a:t>
                      </a:r>
                    </a:p>
                  </a:txBody>
                  <a:tcPr marL="6604" marR="6604" marT="6604" marB="0" anchor="ctr">
                    <a:lnL w="63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95107588"/>
                  </a:ext>
                </a:extLst>
              </a:tr>
              <a:tr h="17170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585858"/>
                          </a:solidFill>
                          <a:effectLst/>
                          <a:latin typeface="Avenir Next LT Pro" panose="020B0504020202020204" pitchFamily="34" charset="0"/>
                        </a:rPr>
                        <a:t>M</a:t>
                      </a:r>
                    </a:p>
                  </a:txBody>
                  <a:tcPr marL="6604" marR="6604" marT="6604" marB="0" anchor="ctr">
                    <a:lnL w="63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6646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585858"/>
                          </a:solidFill>
                          <a:effectLst/>
                          <a:latin typeface="Avenir Next LT Pro" panose="020B0504020202020204" pitchFamily="34" charset="0"/>
                        </a:rPr>
                        <a:t>Proximity to family</a:t>
                      </a:r>
                    </a:p>
                  </a:txBody>
                  <a:tcPr marL="6604" marR="6604" marT="6604" marB="0" anchor="ctr">
                    <a:lnL w="63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6646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5668894"/>
                  </a:ext>
                </a:extLst>
              </a:tr>
              <a:tr h="17170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585858"/>
                          </a:solidFill>
                          <a:effectLst/>
                          <a:latin typeface="Avenir Next LT Pro" panose="020B0504020202020204" pitchFamily="34" charset="0"/>
                        </a:rPr>
                        <a:t>N</a:t>
                      </a:r>
                    </a:p>
                  </a:txBody>
                  <a:tcPr marL="6604" marR="6604" marT="6604" marB="0" anchor="ctr">
                    <a:lnL w="63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341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585858"/>
                          </a:solidFill>
                          <a:effectLst/>
                          <a:latin typeface="Avenir Next LT Pro" panose="020B0504020202020204" pitchFamily="34" charset="0"/>
                        </a:rPr>
                        <a:t>Quality healthcare</a:t>
                      </a:r>
                    </a:p>
                  </a:txBody>
                  <a:tcPr marL="6604" marR="6604" marT="6604" marB="0" anchor="ctr">
                    <a:lnL w="63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341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76942656"/>
                  </a:ext>
                </a:extLst>
              </a:tr>
              <a:tr h="17170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585858"/>
                          </a:solidFill>
                          <a:effectLst/>
                          <a:latin typeface="Avenir Next LT Pro" panose="020B0504020202020204" pitchFamily="34" charset="0"/>
                        </a:rPr>
                        <a:t>O</a:t>
                      </a:r>
                    </a:p>
                  </a:txBody>
                  <a:tcPr marL="6604" marR="6604" marT="6604" marB="0" anchor="ctr">
                    <a:lnL w="63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585858"/>
                          </a:solidFill>
                          <a:effectLst/>
                          <a:latin typeface="Avenir Next LT Pro" panose="020B0504020202020204" pitchFamily="34" charset="0"/>
                        </a:rPr>
                        <a:t>Quality of K-12 education system</a:t>
                      </a:r>
                    </a:p>
                  </a:txBody>
                  <a:tcPr marL="6604" marR="6604" marT="6604" marB="0" anchor="ctr">
                    <a:lnL w="63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02908240"/>
                  </a:ext>
                </a:extLst>
              </a:tr>
              <a:tr h="17170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585858"/>
                          </a:solidFill>
                          <a:effectLst/>
                          <a:latin typeface="Avenir Next LT Pro" panose="020B0504020202020204" pitchFamily="34" charset="0"/>
                        </a:rPr>
                        <a:t>P</a:t>
                      </a:r>
                    </a:p>
                  </a:txBody>
                  <a:tcPr marL="6604" marR="6604" marT="6604" marB="0" anchor="ctr">
                    <a:lnL w="63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341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585858"/>
                          </a:solidFill>
                          <a:effectLst/>
                          <a:latin typeface="Avenir Next LT Pro" panose="020B0504020202020204" pitchFamily="34" charset="0"/>
                        </a:rPr>
                        <a:t>Safety/crime rates</a:t>
                      </a:r>
                    </a:p>
                  </a:txBody>
                  <a:tcPr marL="6604" marR="6604" marT="6604" marB="0" anchor="ctr">
                    <a:lnL w="63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341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02759652"/>
                  </a:ext>
                </a:extLst>
              </a:tr>
              <a:tr h="17170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585858"/>
                          </a:solidFill>
                          <a:effectLst/>
                          <a:latin typeface="Avenir Next LT Pro" panose="020B0504020202020204" pitchFamily="34" charset="0"/>
                        </a:rPr>
                        <a:t>Q</a:t>
                      </a:r>
                    </a:p>
                  </a:txBody>
                  <a:tcPr marL="6604" marR="6604" marT="6604" marB="0" anchor="ctr">
                    <a:lnL w="63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341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585858"/>
                          </a:solidFill>
                          <a:effectLst/>
                          <a:latin typeface="Avenir Next LT Pro" panose="020B0504020202020204" pitchFamily="34" charset="0"/>
                        </a:rPr>
                        <a:t>Welcoming/friendly local population</a:t>
                      </a:r>
                    </a:p>
                  </a:txBody>
                  <a:tcPr marL="6604" marR="6604" marT="6604" marB="0" anchor="ctr">
                    <a:lnL w="63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C341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3792806"/>
                  </a:ext>
                </a:extLst>
              </a:tr>
            </a:tbl>
          </a:graphicData>
        </a:graphic>
      </p:graphicFrame>
      <p:grpSp>
        <p:nvGrpSpPr>
          <p:cNvPr id="21" name="Group 20">
            <a:extLst>
              <a:ext uri="{FF2B5EF4-FFF2-40B4-BE49-F238E27FC236}">
                <a16:creationId xmlns:a16="http://schemas.microsoft.com/office/drawing/2014/main" id="{F6BF1A9A-E077-15E4-2A21-7EAF98154F1B}"/>
              </a:ext>
            </a:extLst>
          </p:cNvPr>
          <p:cNvGrpSpPr/>
          <p:nvPr/>
        </p:nvGrpSpPr>
        <p:grpSpPr>
          <a:xfrm>
            <a:off x="5947794" y="5305171"/>
            <a:ext cx="1484852" cy="246221"/>
            <a:chOff x="6006517" y="4238195"/>
            <a:chExt cx="1484852" cy="246221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2C6F42B7-ABDE-3EC3-C2F8-45A928B433E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006517" y="4280140"/>
              <a:ext cx="182880" cy="182880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>
                  <a:srgbClr val="000000"/>
                </a:buClr>
                <a:defRPr/>
              </a:pPr>
              <a:endParaRPr lang="en-US" sz="1400" kern="0">
                <a:solidFill>
                  <a:srgbClr val="FFFFFF"/>
                </a:solidFill>
                <a:latin typeface="Calibri" panose="020F0502020204030204"/>
                <a:sym typeface="Arial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874431D0-A0C8-CC0B-48C0-C012269C2221}"/>
                </a:ext>
              </a:extLst>
            </p:cNvPr>
            <p:cNvSpPr txBox="1"/>
            <p:nvPr/>
          </p:nvSpPr>
          <p:spPr>
            <a:xfrm>
              <a:off x="6145902" y="4238195"/>
              <a:ext cx="1345467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buClr>
                  <a:srgbClr val="000000"/>
                </a:buClr>
                <a:defRPr/>
              </a:pPr>
              <a:r>
                <a:rPr lang="en-US" sz="1000" kern="0">
                  <a:solidFill>
                    <a:srgbClr val="03045E"/>
                  </a:solidFill>
                  <a:latin typeface="Avenir Next LT Pro" panose="020B0504020202020204" pitchFamily="34" charset="0"/>
                  <a:cs typeface="Arial"/>
                  <a:sym typeface="Arial"/>
                </a:rPr>
                <a:t>Basic need</a:t>
              </a: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3017B33D-DD11-CC16-ADDE-82EE613BD6FA}"/>
              </a:ext>
            </a:extLst>
          </p:cNvPr>
          <p:cNvGrpSpPr/>
          <p:nvPr/>
        </p:nvGrpSpPr>
        <p:grpSpPr>
          <a:xfrm>
            <a:off x="7078760" y="5315111"/>
            <a:ext cx="1486401" cy="246221"/>
            <a:chOff x="6004967" y="4516583"/>
            <a:chExt cx="1486401" cy="246221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6ACB3322-F478-CEDC-D9EE-F935779D575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004967" y="4546327"/>
              <a:ext cx="183589" cy="182880"/>
            </a:xfrm>
            <a:prstGeom prst="ellipse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>
                  <a:srgbClr val="000000"/>
                </a:buClr>
                <a:defRPr/>
              </a:pPr>
              <a:endParaRPr lang="en-US" sz="1400" kern="0">
                <a:solidFill>
                  <a:srgbClr val="FFFFFF"/>
                </a:solidFill>
                <a:latin typeface="Calibri" panose="020F0502020204030204"/>
                <a:sym typeface="Arial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3D5AB4D3-F02B-65EF-BEA9-1F356FFB48EC}"/>
                </a:ext>
              </a:extLst>
            </p:cNvPr>
            <p:cNvSpPr txBox="1"/>
            <p:nvPr/>
          </p:nvSpPr>
          <p:spPr>
            <a:xfrm>
              <a:off x="6145901" y="4516583"/>
              <a:ext cx="1345467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buClr>
                  <a:srgbClr val="000000"/>
                </a:buClr>
                <a:defRPr/>
              </a:pPr>
              <a:r>
                <a:rPr lang="en-US" sz="1000" kern="0">
                  <a:solidFill>
                    <a:srgbClr val="03045E"/>
                  </a:solidFill>
                  <a:latin typeface="Avenir Next LT Pro" panose="020B0504020202020204" pitchFamily="34" charset="0"/>
                  <a:cs typeface="Arial"/>
                  <a:sym typeface="Arial"/>
                </a:rPr>
                <a:t>Attitudinal</a:t>
              </a: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161889A4-4308-E045-3915-C2CE21437FAB}"/>
              </a:ext>
            </a:extLst>
          </p:cNvPr>
          <p:cNvGrpSpPr/>
          <p:nvPr/>
        </p:nvGrpSpPr>
        <p:grpSpPr>
          <a:xfrm>
            <a:off x="8236442" y="5311618"/>
            <a:ext cx="1486401" cy="246221"/>
            <a:chOff x="6004967" y="4773149"/>
            <a:chExt cx="1486401" cy="246221"/>
          </a:xfrm>
        </p:grpSpPr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CF43C3F4-033A-233E-85FB-E915ED256582}"/>
                </a:ext>
              </a:extLst>
            </p:cNvPr>
            <p:cNvSpPr/>
            <p:nvPr/>
          </p:nvSpPr>
          <p:spPr>
            <a:xfrm>
              <a:off x="6004967" y="4812514"/>
              <a:ext cx="182880" cy="182880"/>
            </a:xfrm>
            <a:prstGeom prst="triangle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>
                  <a:srgbClr val="000000"/>
                </a:buClr>
                <a:defRPr/>
              </a:pPr>
              <a:endParaRPr lang="en-US" sz="1400" kern="0">
                <a:solidFill>
                  <a:srgbClr val="FFFFFF"/>
                </a:solidFill>
                <a:latin typeface="Calibri" panose="020F0502020204030204"/>
                <a:sym typeface="Arial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5BBECE0E-B260-AB59-9766-76497C22517D}"/>
                </a:ext>
              </a:extLst>
            </p:cNvPr>
            <p:cNvSpPr txBox="1"/>
            <p:nvPr/>
          </p:nvSpPr>
          <p:spPr>
            <a:xfrm>
              <a:off x="6145901" y="4773149"/>
              <a:ext cx="1345467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buClr>
                  <a:srgbClr val="000000"/>
                </a:buClr>
                <a:defRPr/>
              </a:pPr>
              <a:r>
                <a:rPr lang="en-US" sz="1000" kern="0">
                  <a:solidFill>
                    <a:srgbClr val="03045E"/>
                  </a:solidFill>
                  <a:latin typeface="Avenir Next LT Pro" panose="020B0504020202020204" pitchFamily="34" charset="0"/>
                  <a:cs typeface="Arial"/>
                  <a:sym typeface="Arial"/>
                </a:rPr>
                <a:t>Product</a:t>
              </a:r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1F7D953C-7605-5596-6C0B-93A397C278D8}"/>
              </a:ext>
            </a:extLst>
          </p:cNvPr>
          <p:cNvSpPr txBox="1"/>
          <p:nvPr/>
        </p:nvSpPr>
        <p:spPr>
          <a:xfrm flipH="1">
            <a:off x="3242854" y="2075822"/>
            <a:ext cx="222721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>
                <a:srgbClr val="000000"/>
              </a:buClr>
              <a:defRPr/>
            </a:pPr>
            <a:r>
              <a:rPr lang="en-US" sz="1000" b="1" kern="0">
                <a:solidFill>
                  <a:srgbClr val="82C341"/>
                </a:solidFill>
                <a:latin typeface="Avenir Next LT Pro" panose="020B0504020202020204" pitchFamily="34" charset="0"/>
                <a:cs typeface="Arial"/>
                <a:sym typeface="Arial"/>
              </a:rPr>
              <a:t>ACTIVELY MARKET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B7A4DE7A-969F-ACE0-4BDD-0C0C54CBED22}"/>
              </a:ext>
            </a:extLst>
          </p:cNvPr>
          <p:cNvSpPr txBox="1"/>
          <p:nvPr/>
        </p:nvSpPr>
        <p:spPr>
          <a:xfrm flipH="1">
            <a:off x="822881" y="2075822"/>
            <a:ext cx="241997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>
                <a:srgbClr val="000000"/>
              </a:buClr>
              <a:defRPr/>
            </a:pPr>
            <a:r>
              <a:rPr lang="en-US" sz="1000" b="1" kern="0">
                <a:solidFill>
                  <a:srgbClr val="03045E"/>
                </a:solidFill>
                <a:latin typeface="Avenir Next LT Pro" panose="020B0504020202020204" pitchFamily="34" charset="0"/>
                <a:cs typeface="Arial"/>
                <a:sym typeface="Arial"/>
              </a:rPr>
              <a:t>SELECTIVELY MARKET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3B1A54D5-4769-4418-3825-5E4EFBBBFDE2}"/>
              </a:ext>
            </a:extLst>
          </p:cNvPr>
          <p:cNvSpPr txBox="1"/>
          <p:nvPr/>
        </p:nvSpPr>
        <p:spPr>
          <a:xfrm flipH="1">
            <a:off x="897386" y="4639008"/>
            <a:ext cx="467460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>
                <a:srgbClr val="000000"/>
              </a:buClr>
              <a:defRPr/>
            </a:pPr>
            <a:r>
              <a:rPr lang="en-US" sz="1000" b="1" kern="0">
                <a:solidFill>
                  <a:srgbClr val="F26646"/>
                </a:solidFill>
                <a:latin typeface="Avenir Next LT Pro" panose="020B0504020202020204" pitchFamily="34" charset="0"/>
                <a:cs typeface="Arial"/>
                <a:sym typeface="Arial"/>
              </a:rPr>
              <a:t>IMPROVE / IMPROVE MARKETING</a:t>
            </a:r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C95DF7A9-23B6-A510-6826-3239046E567B}"/>
              </a:ext>
            </a:extLst>
          </p:cNvPr>
          <p:cNvSpPr/>
          <p:nvPr/>
        </p:nvSpPr>
        <p:spPr>
          <a:xfrm>
            <a:off x="3050094" y="3330432"/>
            <a:ext cx="770790" cy="1347143"/>
          </a:xfrm>
          <a:prstGeom prst="roundRect">
            <a:avLst/>
          </a:prstGeom>
          <a:solidFill>
            <a:srgbClr val="F26646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  <a:defRPr/>
            </a:pPr>
            <a:endParaRPr lang="en-US" sz="1400" kern="0">
              <a:solidFill>
                <a:srgbClr val="FFFFFF"/>
              </a:solidFill>
              <a:latin typeface="Calibri" panose="020F0502020204030204"/>
              <a:sym typeface="Arial"/>
            </a:endParaRPr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49360AF1-52DA-1DD8-4182-1CDD57FFEBC6}"/>
              </a:ext>
            </a:extLst>
          </p:cNvPr>
          <p:cNvSpPr/>
          <p:nvPr/>
        </p:nvSpPr>
        <p:spPr>
          <a:xfrm>
            <a:off x="3050095" y="2340412"/>
            <a:ext cx="2197005" cy="845888"/>
          </a:xfrm>
          <a:prstGeom prst="roundRect">
            <a:avLst/>
          </a:prstGeom>
          <a:solidFill>
            <a:srgbClr val="82C341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  <a:defRPr/>
            </a:pPr>
            <a:endParaRPr lang="en-US" sz="1400" kern="0">
              <a:solidFill>
                <a:srgbClr val="FFFFFF"/>
              </a:solidFill>
              <a:latin typeface="Calibri" panose="020F0502020204030204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7633174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itle 1">
            <a:extLst>
              <a:ext uri="{FF2B5EF4-FFF2-40B4-BE49-F238E27FC236}">
                <a16:creationId xmlns:a16="http://schemas.microsoft.com/office/drawing/2014/main" id="{C0CB5979-94D2-8156-D4EF-2CC3DEDD98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096" y="3693597"/>
            <a:ext cx="2798316" cy="2452687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>
              <a:lnSpc>
                <a:spcPct val="90000"/>
              </a:lnSpc>
            </a:pPr>
            <a:r>
              <a:rPr lang="en-US" dirty="0">
                <a:latin typeface="+mj-lt"/>
                <a:cs typeface="+mj-cs"/>
              </a:rPr>
              <a:t>Community Development: Housing</a:t>
            </a:r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3BE36013-F913-CCC0-5D36-D777C832A3EE}"/>
              </a:ext>
            </a:extLst>
          </p:cNvPr>
          <p:cNvSpPr txBox="1">
            <a:spLocks/>
          </p:cNvSpPr>
          <p:nvPr/>
        </p:nvSpPr>
        <p:spPr>
          <a:xfrm>
            <a:off x="3155412" y="3729594"/>
            <a:ext cx="5614060" cy="245268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607F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/>
              <a:t>Attacking the Housing Shortage:</a:t>
            </a:r>
          </a:p>
          <a:p>
            <a:pPr lvl="1"/>
            <a:r>
              <a:rPr lang="en-US" dirty="0"/>
              <a:t>Strategic investments in housing development</a:t>
            </a:r>
          </a:p>
          <a:p>
            <a:pPr lvl="1"/>
            <a:r>
              <a:rPr lang="en-US" dirty="0"/>
              <a:t>Expediting awarded funds for projects</a:t>
            </a:r>
          </a:p>
          <a:p>
            <a:pPr marL="228600" lvl="1" indent="0">
              <a:lnSpc>
                <a:spcPct val="90000"/>
              </a:lnSpc>
              <a:buNone/>
            </a:pPr>
            <a:endParaRPr lang="en-US" sz="1600" dirty="0">
              <a:latin typeface="+mn-lt"/>
              <a:cs typeface="+mn-cs"/>
            </a:endParaRPr>
          </a:p>
        </p:txBody>
      </p:sp>
      <p:pic>
        <p:nvPicPr>
          <p:cNvPr id="3" name="Picture 2" descr="A picture containing text, building, sky, outdoor&#10;&#10;AI-generated content may be incorrect.">
            <a:extLst>
              <a:ext uri="{FF2B5EF4-FFF2-40B4-BE49-F238E27FC236}">
                <a16:creationId xmlns:a16="http://schemas.microsoft.com/office/drawing/2014/main" id="{EBB8A747-B07F-28D3-5C80-0005A30A531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842"/>
          <a:stretch/>
        </p:blipFill>
        <p:spPr>
          <a:xfrm>
            <a:off x="1377315" y="156289"/>
            <a:ext cx="6389370" cy="3847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141332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ED6545-1F2A-4E62-A98D-A6877225C3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400" y="2895600"/>
            <a:ext cx="3296842" cy="2590800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US" dirty="0"/>
              <a:t>Community Development: Placemaking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4E6267-D674-4C01-8F8B-06122DEA96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24200" y="3364707"/>
            <a:ext cx="5614060" cy="2452687"/>
          </a:xfrm>
        </p:spPr>
        <p:txBody>
          <a:bodyPr anchor="ctr">
            <a:normAutofit/>
          </a:bodyPr>
          <a:lstStyle/>
          <a:p>
            <a:r>
              <a:rPr lang="en-US" sz="2000" dirty="0"/>
              <a:t>Making Our Communities Magnets for Talent:</a:t>
            </a:r>
          </a:p>
          <a:p>
            <a:pPr lvl="1"/>
            <a:r>
              <a:rPr lang="en-US" dirty="0"/>
              <a:t>Community Development Block Grants</a:t>
            </a:r>
          </a:p>
          <a:p>
            <a:pPr lvl="1"/>
            <a:r>
              <a:rPr lang="en-US" dirty="0"/>
              <a:t>Community and Civic Center Financing Fund</a:t>
            </a:r>
          </a:p>
          <a:p>
            <a:endParaRPr lang="en-US" sz="1600" dirty="0"/>
          </a:p>
          <a:p>
            <a:pPr marL="0" indent="0">
              <a:buNone/>
            </a:pPr>
            <a:endParaRPr lang="en-US" sz="1600" dirty="0"/>
          </a:p>
          <a:p>
            <a:pPr marL="457200" lvl="1" indent="0">
              <a:buNone/>
            </a:pPr>
            <a:endParaRPr lang="en-US" sz="16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F49FDD5-C8A7-BF25-13D6-A5180D6C3D6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022" b="33041"/>
          <a:stretch/>
        </p:blipFill>
        <p:spPr>
          <a:xfrm>
            <a:off x="-11576" y="2894"/>
            <a:ext cx="9155575" cy="3291626"/>
          </a:xfrm>
          <a:custGeom>
            <a:avLst/>
            <a:gdLst/>
            <a:ahLst/>
            <a:cxnLst/>
            <a:rect l="l" t="t" r="r" b="b"/>
            <a:pathLst>
              <a:path w="12192000" h="3692092">
                <a:moveTo>
                  <a:pt x="0" y="0"/>
                </a:moveTo>
                <a:lnTo>
                  <a:pt x="12192000" y="0"/>
                </a:lnTo>
                <a:lnTo>
                  <a:pt x="12192000" y="3504824"/>
                </a:lnTo>
                <a:lnTo>
                  <a:pt x="12024691" y="3517794"/>
                </a:lnTo>
                <a:cubicBezTo>
                  <a:pt x="8077523" y="3783195"/>
                  <a:pt x="4094678" y="3026959"/>
                  <a:pt x="160485" y="3663863"/>
                </a:cubicBezTo>
                <a:lnTo>
                  <a:pt x="0" y="3692092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7818992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D78242-7203-E5C7-65D8-1F04F769BE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381000" y="4038600"/>
            <a:ext cx="3048000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Celebrating </a:t>
            </a:r>
            <a:br>
              <a:rPr lang="en-US" dirty="0"/>
            </a:br>
            <a:r>
              <a:rPr lang="en-US" dirty="0"/>
              <a:t>Nebraska’s Successes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22F29E-BEAB-DC3C-970A-FA0769EC6F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19400" y="3314700"/>
            <a:ext cx="5410200" cy="25908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i="0" u="none" strike="noStrike" baseline="0" dirty="0">
                <a:solidFill>
                  <a:srgbClr val="005F7E"/>
                </a:solidFill>
                <a:latin typeface="+mn-lt"/>
              </a:rPr>
              <a:t>Increasing Population</a:t>
            </a:r>
          </a:p>
          <a:p>
            <a:pPr>
              <a:buFontTx/>
              <a:buChar char="-"/>
            </a:pPr>
            <a:r>
              <a:rPr lang="en-US" dirty="0">
                <a:solidFill>
                  <a:schemeClr val="tx1"/>
                </a:solidFill>
                <a:latin typeface="+mn-lt"/>
              </a:rPr>
              <a:t>Crossed 2 million in 2024</a:t>
            </a:r>
          </a:p>
          <a:p>
            <a:pPr>
              <a:buFontTx/>
              <a:buChar char="-"/>
            </a:pPr>
            <a:r>
              <a:rPr lang="en-US" dirty="0">
                <a:solidFill>
                  <a:schemeClr val="tx1"/>
                </a:solidFill>
                <a:latin typeface="+mn-lt"/>
              </a:rPr>
              <a:t>#2 Fastest-growing state in the Midwest</a:t>
            </a:r>
          </a:p>
          <a:p>
            <a:pPr>
              <a:buFontTx/>
              <a:buChar char="-"/>
            </a:pPr>
            <a:endParaRPr lang="en-US" sz="2000" b="1" dirty="0">
              <a:solidFill>
                <a:srgbClr val="005F7E"/>
              </a:solidFill>
              <a:latin typeface="+mj-lt"/>
            </a:endParaRPr>
          </a:p>
          <a:p>
            <a:pPr marL="0" indent="0">
              <a:buNone/>
            </a:pPr>
            <a:r>
              <a:rPr lang="en-US" sz="2000" dirty="0">
                <a:solidFill>
                  <a:srgbClr val="005F7E"/>
                </a:solidFill>
                <a:latin typeface="+mj-lt"/>
              </a:rPr>
              <a:t>Growing Workforce</a:t>
            </a:r>
          </a:p>
          <a:p>
            <a:pPr>
              <a:buFontTx/>
              <a:buChar char="-"/>
            </a:pPr>
            <a:r>
              <a:rPr lang="en-US" dirty="0">
                <a:solidFill>
                  <a:schemeClr val="tx1"/>
                </a:solidFill>
                <a:latin typeface="+mn-lt"/>
              </a:rPr>
              <a:t>Record-high employment for 4 consecutive months</a:t>
            </a:r>
          </a:p>
          <a:p>
            <a:pPr marL="0" indent="0">
              <a:buNone/>
            </a:pPr>
            <a:endParaRPr lang="en-US" sz="2000" b="1" dirty="0">
              <a:solidFill>
                <a:srgbClr val="005F7E"/>
              </a:solidFill>
              <a:latin typeface="+mj-lt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D9AB1FA-78AB-C1BB-7B77-B1A0A177CC8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065" b="22065"/>
          <a:stretch/>
        </p:blipFill>
        <p:spPr>
          <a:xfrm>
            <a:off x="20" y="0"/>
            <a:ext cx="9143980" cy="3405813"/>
          </a:xfrm>
          <a:custGeom>
            <a:avLst/>
            <a:gdLst/>
            <a:ahLst/>
            <a:cxnLst/>
            <a:rect l="l" t="t" r="r" b="b"/>
            <a:pathLst>
              <a:path w="12192000" h="3692092">
                <a:moveTo>
                  <a:pt x="0" y="0"/>
                </a:moveTo>
                <a:lnTo>
                  <a:pt x="12192000" y="0"/>
                </a:lnTo>
                <a:lnTo>
                  <a:pt x="12192000" y="3504824"/>
                </a:lnTo>
                <a:lnTo>
                  <a:pt x="12024691" y="3517794"/>
                </a:lnTo>
                <a:cubicBezTo>
                  <a:pt x="8077523" y="3783195"/>
                  <a:pt x="4094678" y="3026959"/>
                  <a:pt x="160485" y="3663863"/>
                </a:cubicBezTo>
                <a:lnTo>
                  <a:pt x="0" y="3692092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80844622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2971800"/>
            <a:ext cx="2807227" cy="2452687"/>
          </a:xfrm>
        </p:spPr>
        <p:txBody>
          <a:bodyPr anchor="ctr">
            <a:normAutofit/>
          </a:bodyPr>
          <a:lstStyle/>
          <a:p>
            <a:r>
              <a:rPr lang="en-US" dirty="0"/>
              <a:t>Business Development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10983" y="3454400"/>
            <a:ext cx="5614060" cy="2452687"/>
          </a:xfrm>
        </p:spPr>
        <p:txBody>
          <a:bodyPr anchor="ctr">
            <a:normAutofit/>
          </a:bodyPr>
          <a:lstStyle/>
          <a:p>
            <a:r>
              <a:rPr lang="en-US" sz="2000" dirty="0"/>
              <a:t>Creating a Statewide Ecosystem </a:t>
            </a:r>
          </a:p>
          <a:p>
            <a:pPr marL="0" indent="0">
              <a:buNone/>
            </a:pPr>
            <a:r>
              <a:rPr lang="en-US" sz="2000" dirty="0"/>
              <a:t>      for Entrepreneurs</a:t>
            </a:r>
          </a:p>
          <a:p>
            <a:r>
              <a:rPr lang="en-US" sz="2000" dirty="0"/>
              <a:t>Challenge: </a:t>
            </a:r>
            <a:r>
              <a:rPr lang="en-US" sz="2000" b="1" i="1" dirty="0"/>
              <a:t>Convene &amp; Connect </a:t>
            </a:r>
          </a:p>
          <a:p>
            <a:pPr lvl="1"/>
            <a:r>
              <a:rPr lang="en-US" dirty="0"/>
              <a:t>Abundance of great programs, but…</a:t>
            </a:r>
          </a:p>
          <a:p>
            <a:pPr lvl="2"/>
            <a:r>
              <a:rPr lang="en-US" dirty="0"/>
              <a:t>Disconnected from one another</a:t>
            </a:r>
          </a:p>
          <a:p>
            <a:pPr lvl="2"/>
            <a:r>
              <a:rPr lang="en-US" dirty="0"/>
              <a:t>Disconnected to entrepreneurs</a:t>
            </a:r>
          </a:p>
          <a:p>
            <a:pPr lvl="1"/>
            <a:endParaRPr lang="en-US" sz="1600" dirty="0"/>
          </a:p>
          <a:p>
            <a:pPr marL="457200" lvl="1" indent="0">
              <a:buNone/>
            </a:pPr>
            <a:endParaRPr lang="en-US" sz="1600" dirty="0"/>
          </a:p>
          <a:p>
            <a:endParaRPr lang="en-US" sz="16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0F2B6AD-66E1-434F-ED9E-8D07A5A516E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" t="14226" r="-11" b="33318"/>
          <a:stretch/>
        </p:blipFill>
        <p:spPr>
          <a:xfrm>
            <a:off x="1044" y="-36533"/>
            <a:ext cx="9238700" cy="3236934"/>
          </a:xfrm>
          <a:custGeom>
            <a:avLst/>
            <a:gdLst/>
            <a:ahLst/>
            <a:cxnLst/>
            <a:rect l="l" t="t" r="r" b="b"/>
            <a:pathLst>
              <a:path w="12192000" h="3692092">
                <a:moveTo>
                  <a:pt x="0" y="0"/>
                </a:moveTo>
                <a:lnTo>
                  <a:pt x="12192000" y="0"/>
                </a:lnTo>
                <a:lnTo>
                  <a:pt x="12192000" y="3504824"/>
                </a:lnTo>
                <a:lnTo>
                  <a:pt x="12024691" y="3517794"/>
                </a:lnTo>
                <a:cubicBezTo>
                  <a:pt x="8077523" y="3783195"/>
                  <a:pt x="4094678" y="3026959"/>
                  <a:pt x="160485" y="3663863"/>
                </a:cubicBezTo>
                <a:lnTo>
                  <a:pt x="0" y="3692092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07579741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5F27EF-5512-40E8-BE93-D40BF69D2A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/>
          <a:lstStyle/>
          <a:p>
            <a:r>
              <a:rPr lang="en-US" dirty="0"/>
              <a:t>Business Development: Bioeconomy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07DA9C-A0B5-449F-BC60-F8751D2326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00" y="1219200"/>
            <a:ext cx="8229600" cy="4525963"/>
          </a:xfrm>
        </p:spPr>
        <p:txBody>
          <a:bodyPr>
            <a:normAutofit/>
          </a:bodyPr>
          <a:lstStyle/>
          <a:p>
            <a:r>
              <a:rPr lang="en-US" sz="2000" dirty="0"/>
              <a:t>Nebraska’s Advantages</a:t>
            </a:r>
          </a:p>
          <a:p>
            <a:pPr lvl="1"/>
            <a:r>
              <a:rPr lang="en-US" dirty="0"/>
              <a:t>Agriculture powerhouse</a:t>
            </a:r>
          </a:p>
          <a:p>
            <a:pPr lvl="2"/>
            <a:r>
              <a:rPr lang="en-US" dirty="0"/>
              <a:t>Sustainable, prolific production</a:t>
            </a:r>
          </a:p>
          <a:p>
            <a:pPr lvl="2"/>
            <a:r>
              <a:rPr lang="en-US" dirty="0"/>
              <a:t>Abundant natural resources</a:t>
            </a:r>
          </a:p>
          <a:p>
            <a:pPr lvl="2"/>
            <a:r>
              <a:rPr lang="en-US" dirty="0"/>
              <a:t>Ag tech hub</a:t>
            </a:r>
          </a:p>
          <a:p>
            <a:pPr lvl="2"/>
            <a:r>
              <a:rPr lang="en-US" dirty="0"/>
              <a:t>World-class ag research</a:t>
            </a:r>
          </a:p>
          <a:p>
            <a:pPr lvl="1"/>
            <a:r>
              <a:rPr lang="en-US" dirty="0"/>
              <a:t>Reliable, affordable energy</a:t>
            </a:r>
          </a:p>
          <a:p>
            <a:pPr lvl="1"/>
            <a:r>
              <a:rPr lang="en-US" dirty="0"/>
              <a:t>Central location</a:t>
            </a:r>
          </a:p>
        </p:txBody>
      </p:sp>
      <p:pic>
        <p:nvPicPr>
          <p:cNvPr id="6" name="Picture 5" descr="A group of people posing for a photo&#10;&#10;Description automatically generated with medium confidence">
            <a:extLst>
              <a:ext uri="{FF2B5EF4-FFF2-40B4-BE49-F238E27FC236}">
                <a16:creationId xmlns:a16="http://schemas.microsoft.com/office/drawing/2014/main" id="{E528604F-324E-0EC5-2249-8F6AF808621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89" t="7037" r="6666"/>
          <a:stretch/>
        </p:blipFill>
        <p:spPr>
          <a:xfrm rot="5400000">
            <a:off x="5259280" y="1922570"/>
            <a:ext cx="3292690" cy="3562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559596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875924-B1B6-FD01-5213-78976684BC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825" y="2895600"/>
            <a:ext cx="2468166" cy="2452687"/>
          </a:xfrm>
        </p:spPr>
        <p:txBody>
          <a:bodyPr anchor="ctr">
            <a:normAutofit/>
          </a:bodyPr>
          <a:lstStyle/>
          <a:p>
            <a:r>
              <a:rPr lang="en-US" dirty="0"/>
              <a:t>Nebraska’s Window of Opportunity</a:t>
            </a:r>
          </a:p>
        </p:txBody>
      </p:sp>
      <p:pic>
        <p:nvPicPr>
          <p:cNvPr id="5" name="Picture 4" descr="A picture containing window&#10;&#10;Description automatically generated">
            <a:extLst>
              <a:ext uri="{FF2B5EF4-FFF2-40B4-BE49-F238E27FC236}">
                <a16:creationId xmlns:a16="http://schemas.microsoft.com/office/drawing/2014/main" id="{46483A96-D0D4-F2F1-5ED9-93BF26A27B5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130" b="23201"/>
          <a:stretch/>
        </p:blipFill>
        <p:spPr>
          <a:xfrm>
            <a:off x="20" y="-457200"/>
            <a:ext cx="9143980" cy="3710603"/>
          </a:xfrm>
          <a:custGeom>
            <a:avLst/>
            <a:gdLst/>
            <a:ahLst/>
            <a:cxnLst/>
            <a:rect l="l" t="t" r="r" b="b"/>
            <a:pathLst>
              <a:path w="12192000" h="3692092">
                <a:moveTo>
                  <a:pt x="0" y="0"/>
                </a:moveTo>
                <a:lnTo>
                  <a:pt x="12192000" y="0"/>
                </a:lnTo>
                <a:lnTo>
                  <a:pt x="12192000" y="3504824"/>
                </a:lnTo>
                <a:lnTo>
                  <a:pt x="12024691" y="3517794"/>
                </a:lnTo>
                <a:cubicBezTo>
                  <a:pt x="8077523" y="3783195"/>
                  <a:pt x="4094678" y="3026959"/>
                  <a:pt x="160485" y="3663863"/>
                </a:cubicBezTo>
                <a:lnTo>
                  <a:pt x="0" y="3692092"/>
                </a:lnTo>
                <a:close/>
              </a:path>
            </a:pathLst>
          </a:cu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2367DE-79E7-8520-6111-3A48EEF5D6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4600" y="3181938"/>
            <a:ext cx="5822419" cy="2757487"/>
          </a:xfrm>
        </p:spPr>
        <p:txBody>
          <a:bodyPr anchor="ctr">
            <a:normAutofit/>
          </a:bodyPr>
          <a:lstStyle/>
          <a:p>
            <a:pPr marR="0" lvl="0">
              <a:spcAft>
                <a:spcPts val="0"/>
              </a:spcAft>
            </a:pPr>
            <a:r>
              <a:rPr lang="en-US" sz="2000" dirty="0"/>
              <a:t>We have a historic opportunity to change the trajectory of our state!</a:t>
            </a:r>
          </a:p>
          <a:p>
            <a:pPr lvl="1"/>
            <a:r>
              <a:rPr lang="en-US" sz="2000" dirty="0"/>
              <a:t>Young population</a:t>
            </a:r>
          </a:p>
          <a:p>
            <a:pPr lvl="1"/>
            <a:r>
              <a:rPr lang="en-US" sz="2000" dirty="0"/>
              <a:t>Quality of life that talent is seeking</a:t>
            </a:r>
          </a:p>
          <a:p>
            <a:pPr lvl="1"/>
            <a:r>
              <a:rPr lang="en-US" sz="2000" dirty="0"/>
              <a:t>Thriving industries</a:t>
            </a:r>
          </a:p>
          <a:p>
            <a:pPr marL="0" indent="0">
              <a:buNone/>
            </a:pPr>
            <a:r>
              <a:rPr lang="en-US" sz="1900" dirty="0"/>
              <a:t>	</a:t>
            </a:r>
          </a:p>
          <a:p>
            <a:pPr marL="0" indent="0">
              <a:buNone/>
            </a:pP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75155213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5EFF3F-8347-0867-9511-6A7567230A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219200"/>
            <a:ext cx="9144000" cy="152400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14000" b="1" dirty="0"/>
              <a:t>Q</a:t>
            </a:r>
            <a:r>
              <a:rPr lang="en-US" sz="14000" dirty="0"/>
              <a:t>&amp;</a:t>
            </a:r>
            <a:r>
              <a:rPr lang="en-US" sz="14000" b="1" dirty="0"/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470161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040344-1470-5ADB-A90F-CF6A14F5E5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0EC9D0-4C4F-5CEA-04C3-ED27DC9B7A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475517" y="3456781"/>
            <a:ext cx="3276600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Celebrating Nebraska’s Successes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025A89-C35E-6024-B070-6EB839A658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0" y="2895600"/>
            <a:ext cx="64770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i="0" u="none" strike="noStrike" baseline="0" dirty="0">
                <a:solidFill>
                  <a:srgbClr val="005F7E"/>
                </a:solidFill>
                <a:latin typeface="+mj-lt"/>
              </a:rPr>
              <a:t>Industry Successes</a:t>
            </a:r>
          </a:p>
          <a:p>
            <a:pPr>
              <a:buFontTx/>
              <a:buChar char="-"/>
            </a:pPr>
            <a:r>
              <a:rPr lang="en-US" sz="2000" dirty="0">
                <a:solidFill>
                  <a:schemeClr val="tx1"/>
                </a:solidFill>
                <a:latin typeface="+mj-lt"/>
              </a:rPr>
              <a:t>Construction &amp; tourism employment at all-time highs in 2024</a:t>
            </a:r>
          </a:p>
          <a:p>
            <a:pPr>
              <a:buFontTx/>
              <a:buChar char="-"/>
            </a:pPr>
            <a:r>
              <a:rPr lang="en-US" sz="2000" dirty="0">
                <a:solidFill>
                  <a:schemeClr val="tx1"/>
                </a:solidFill>
                <a:latin typeface="+mj-lt"/>
              </a:rPr>
              <a:t>Record beef exports in 2024</a:t>
            </a:r>
          </a:p>
          <a:p>
            <a:pPr>
              <a:buFontTx/>
              <a:buChar char="-"/>
            </a:pPr>
            <a:r>
              <a:rPr lang="en-US" sz="2000" dirty="0">
                <a:solidFill>
                  <a:schemeClr val="tx1"/>
                </a:solidFill>
                <a:latin typeface="+mj-lt"/>
              </a:rPr>
              <a:t>Manufacturing GDP up nearly 50% in 5 years.</a:t>
            </a:r>
          </a:p>
          <a:p>
            <a:pPr marL="0" indent="0">
              <a:buNone/>
            </a:pPr>
            <a:r>
              <a:rPr lang="en-US" sz="2000" dirty="0">
                <a:solidFill>
                  <a:srgbClr val="005F7E"/>
                </a:solidFill>
                <a:latin typeface="+mj-lt"/>
              </a:rPr>
              <a:t>Quality of Life</a:t>
            </a:r>
          </a:p>
          <a:p>
            <a:pPr>
              <a:buFontTx/>
              <a:buChar char="-"/>
            </a:pPr>
            <a:r>
              <a:rPr lang="en-US" sz="2000" dirty="0">
                <a:solidFill>
                  <a:schemeClr val="tx1"/>
                </a:solidFill>
                <a:latin typeface="+mj-lt"/>
              </a:rPr>
              <a:t>NE ranked #5 Best State by </a:t>
            </a:r>
            <a:r>
              <a:rPr lang="en-US" sz="2000" i="1" dirty="0">
                <a:solidFill>
                  <a:schemeClr val="tx1"/>
                </a:solidFill>
                <a:latin typeface="+mj-lt"/>
              </a:rPr>
              <a:t>U.S. News </a:t>
            </a:r>
            <a:r>
              <a:rPr lang="en-US" sz="2000" dirty="0">
                <a:solidFill>
                  <a:schemeClr val="tx1"/>
                </a:solidFill>
                <a:latin typeface="+mj-lt"/>
              </a:rPr>
              <a:t>- May 2025</a:t>
            </a:r>
          </a:p>
          <a:p>
            <a:pPr marL="0" indent="0">
              <a:buNone/>
            </a:pPr>
            <a:endParaRPr lang="en-US" sz="2000" b="1" dirty="0">
              <a:solidFill>
                <a:srgbClr val="005F7E"/>
              </a:solidFill>
              <a:latin typeface="+mj-lt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56F19E0-D699-7C43-AB0F-EAC80889233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149" t="8750" r="7874" b="42967"/>
          <a:stretch/>
        </p:blipFill>
        <p:spPr>
          <a:xfrm>
            <a:off x="-462817" y="-199524"/>
            <a:ext cx="9695717" cy="3095124"/>
          </a:xfrm>
          <a:custGeom>
            <a:avLst/>
            <a:gdLst/>
            <a:ahLst/>
            <a:cxnLst/>
            <a:rect l="l" t="t" r="r" b="b"/>
            <a:pathLst>
              <a:path w="12192000" h="3692092">
                <a:moveTo>
                  <a:pt x="0" y="0"/>
                </a:moveTo>
                <a:lnTo>
                  <a:pt x="12192000" y="0"/>
                </a:lnTo>
                <a:lnTo>
                  <a:pt x="12192000" y="3504824"/>
                </a:lnTo>
                <a:lnTo>
                  <a:pt x="12024691" y="3517794"/>
                </a:lnTo>
                <a:cubicBezTo>
                  <a:pt x="8077523" y="3783195"/>
                  <a:pt x="4094678" y="3026959"/>
                  <a:pt x="160485" y="3663863"/>
                </a:cubicBezTo>
                <a:lnTo>
                  <a:pt x="0" y="3692092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7388694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A4AD50-EFB3-FB2C-62B0-C76DA8BC92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" y="2957513"/>
            <a:ext cx="2992041" cy="2681287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US" dirty="0"/>
              <a:t>A New Plan for Economic Development</a:t>
            </a:r>
          </a:p>
        </p:txBody>
      </p:sp>
      <p:pic>
        <p:nvPicPr>
          <p:cNvPr id="4" name="Picture 3" descr="A person holding a bag of chips&#10;&#10;Description automatically generated with low confidence">
            <a:extLst>
              <a:ext uri="{FF2B5EF4-FFF2-40B4-BE49-F238E27FC236}">
                <a16:creationId xmlns:a16="http://schemas.microsoft.com/office/drawing/2014/main" id="{7996648F-485D-3DDF-741D-C97537616CF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676" b="32524"/>
          <a:stretch/>
        </p:blipFill>
        <p:spPr>
          <a:xfrm>
            <a:off x="20" y="-457200"/>
            <a:ext cx="9143980" cy="3405813"/>
          </a:xfrm>
          <a:custGeom>
            <a:avLst/>
            <a:gdLst/>
            <a:ahLst/>
            <a:cxnLst/>
            <a:rect l="l" t="t" r="r" b="b"/>
            <a:pathLst>
              <a:path w="12192000" h="3692092">
                <a:moveTo>
                  <a:pt x="0" y="0"/>
                </a:moveTo>
                <a:lnTo>
                  <a:pt x="12192000" y="0"/>
                </a:lnTo>
                <a:lnTo>
                  <a:pt x="12192000" y="3504824"/>
                </a:lnTo>
                <a:lnTo>
                  <a:pt x="12024691" y="3517794"/>
                </a:lnTo>
                <a:cubicBezTo>
                  <a:pt x="8077523" y="3783195"/>
                  <a:pt x="4094678" y="3026959"/>
                  <a:pt x="160485" y="3663863"/>
                </a:cubicBezTo>
                <a:lnTo>
                  <a:pt x="0" y="3692092"/>
                </a:lnTo>
                <a:close/>
              </a:path>
            </a:pathLst>
          </a:custGeom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35C053C-E67A-4136-997A-5ED9891ADE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67986" y="2971800"/>
            <a:ext cx="5614060" cy="2452687"/>
          </a:xfrm>
        </p:spPr>
        <p:txBody>
          <a:bodyPr anchor="ctr">
            <a:normAutofit/>
          </a:bodyPr>
          <a:lstStyle/>
          <a:p>
            <a:r>
              <a:rPr lang="en-US" sz="2000" dirty="0"/>
              <a:t>Growing Our Own</a:t>
            </a:r>
          </a:p>
          <a:p>
            <a:pPr lvl="1"/>
            <a:r>
              <a:rPr lang="en-US" dirty="0"/>
              <a:t>People </a:t>
            </a:r>
          </a:p>
          <a:p>
            <a:pPr lvl="1"/>
            <a:r>
              <a:rPr lang="en-US" dirty="0"/>
              <a:t>Places</a:t>
            </a:r>
          </a:p>
          <a:p>
            <a:pPr lvl="1"/>
            <a:r>
              <a:rPr lang="en-US" dirty="0"/>
              <a:t>Entrepreneurs</a:t>
            </a:r>
          </a:p>
          <a:p>
            <a:r>
              <a:rPr lang="en-US" sz="2000" dirty="0"/>
              <a:t>Strategic &amp; Targeted</a:t>
            </a:r>
          </a:p>
          <a:p>
            <a:pPr lvl="1"/>
            <a:r>
              <a:rPr lang="en-US" dirty="0"/>
              <a:t>Business Recruitment</a:t>
            </a:r>
          </a:p>
          <a:p>
            <a:pPr lvl="1"/>
            <a:r>
              <a:rPr lang="en-US" dirty="0"/>
              <a:t>Incentives</a:t>
            </a:r>
          </a:p>
        </p:txBody>
      </p:sp>
    </p:spTree>
    <p:extLst>
      <p:ext uri="{BB962C8B-B14F-4D97-AF65-F5344CB8AC3E}">
        <p14:creationId xmlns:p14="http://schemas.microsoft.com/office/powerpoint/2010/main" val="19721848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A4AD50-EFB3-FB2C-62B0-C76DA8BC92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3414713"/>
            <a:ext cx="2807227" cy="2452687"/>
          </a:xfrm>
        </p:spPr>
        <p:txBody>
          <a:bodyPr anchor="ctr">
            <a:noAutofit/>
          </a:bodyPr>
          <a:lstStyle/>
          <a:p>
            <a:r>
              <a:rPr lang="en-US" dirty="0"/>
              <a:t>A New Paradigm for Economic Development</a:t>
            </a:r>
          </a:p>
        </p:txBody>
      </p:sp>
      <p:pic>
        <p:nvPicPr>
          <p:cNvPr id="8" name="Picture 7" descr="A picture containing text&#10;&#10;Description automatically generated">
            <a:extLst>
              <a:ext uri="{FF2B5EF4-FFF2-40B4-BE49-F238E27FC236}">
                <a16:creationId xmlns:a16="http://schemas.microsoft.com/office/drawing/2014/main" id="{57D80A68-784F-B7C5-57F0-7920CB9AD3B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62" b="14673"/>
          <a:stretch/>
        </p:blipFill>
        <p:spPr>
          <a:xfrm>
            <a:off x="20" y="-304800"/>
            <a:ext cx="9143980" cy="3710603"/>
          </a:xfrm>
          <a:custGeom>
            <a:avLst/>
            <a:gdLst/>
            <a:ahLst/>
            <a:cxnLst/>
            <a:rect l="l" t="t" r="r" b="b"/>
            <a:pathLst>
              <a:path w="12192000" h="3692092">
                <a:moveTo>
                  <a:pt x="0" y="0"/>
                </a:moveTo>
                <a:lnTo>
                  <a:pt x="12192000" y="0"/>
                </a:lnTo>
                <a:lnTo>
                  <a:pt x="12192000" y="3504824"/>
                </a:lnTo>
                <a:lnTo>
                  <a:pt x="12024691" y="3517794"/>
                </a:lnTo>
                <a:cubicBezTo>
                  <a:pt x="8077523" y="3783195"/>
                  <a:pt x="4094678" y="3026959"/>
                  <a:pt x="160485" y="3663863"/>
                </a:cubicBezTo>
                <a:lnTo>
                  <a:pt x="0" y="3692092"/>
                </a:lnTo>
                <a:close/>
              </a:path>
            </a:pathLst>
          </a:custGeom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35C053C-E67A-4136-997A-5ED9891ADE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20386" y="3567113"/>
            <a:ext cx="5823614" cy="2452687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US" sz="2800" i="1" dirty="0"/>
              <a:t>Economic Development = Workforce Development = Community Development</a:t>
            </a:r>
          </a:p>
          <a:p>
            <a:pPr marL="0" indent="0">
              <a:spcBef>
                <a:spcPts val="0"/>
              </a:spcBef>
              <a:buNone/>
            </a:pP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53637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A4AD50-EFB3-FB2C-62B0-C76DA8BC92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758" y="3352800"/>
            <a:ext cx="2807227" cy="2590800"/>
          </a:xfrm>
        </p:spPr>
        <p:txBody>
          <a:bodyPr anchor="ctr">
            <a:noAutofit/>
          </a:bodyPr>
          <a:lstStyle/>
          <a:p>
            <a:pPr>
              <a:lnSpc>
                <a:spcPct val="90000"/>
              </a:lnSpc>
            </a:pPr>
            <a:r>
              <a:rPr lang="en-US" dirty="0"/>
              <a:t>New Partnerships for Economic Development</a:t>
            </a:r>
          </a:p>
        </p:txBody>
      </p:sp>
      <p:pic>
        <p:nvPicPr>
          <p:cNvPr id="8" name="Picture 7" descr="A group of people sitting at a table&#10;&#10;Description automatically generated with medium confidence">
            <a:extLst>
              <a:ext uri="{FF2B5EF4-FFF2-40B4-BE49-F238E27FC236}">
                <a16:creationId xmlns:a16="http://schemas.microsoft.com/office/drawing/2014/main" id="{C5B99C21-CD2F-600B-4451-BAC8C0CC4B5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518"/>
          <a:stretch/>
        </p:blipFill>
        <p:spPr>
          <a:xfrm>
            <a:off x="20" y="10"/>
            <a:ext cx="9143980" cy="3710603"/>
          </a:xfrm>
          <a:custGeom>
            <a:avLst/>
            <a:gdLst/>
            <a:ahLst/>
            <a:cxnLst/>
            <a:rect l="l" t="t" r="r" b="b"/>
            <a:pathLst>
              <a:path w="12192000" h="3692092">
                <a:moveTo>
                  <a:pt x="0" y="0"/>
                </a:moveTo>
                <a:lnTo>
                  <a:pt x="12192000" y="0"/>
                </a:lnTo>
                <a:lnTo>
                  <a:pt x="12192000" y="3504824"/>
                </a:lnTo>
                <a:lnTo>
                  <a:pt x="12024691" y="3517794"/>
                </a:lnTo>
                <a:cubicBezTo>
                  <a:pt x="8077523" y="3783195"/>
                  <a:pt x="4094678" y="3026959"/>
                  <a:pt x="160485" y="3663863"/>
                </a:cubicBezTo>
                <a:lnTo>
                  <a:pt x="0" y="3692092"/>
                </a:lnTo>
                <a:close/>
              </a:path>
            </a:pathLst>
          </a:custGeom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35C053C-E67A-4136-997A-5ED9891ADE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67985" y="3490913"/>
            <a:ext cx="5614060" cy="2452687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US" sz="2000" dirty="0"/>
              <a:t>Nurturing a Culture of Partnerships</a:t>
            </a:r>
          </a:p>
          <a:p>
            <a:pPr lvl="1" indent="-342900"/>
            <a:r>
              <a:rPr lang="en-US" dirty="0"/>
              <a:t>Across state agencies &amp; levels of govt.</a:t>
            </a:r>
          </a:p>
          <a:p>
            <a:pPr lvl="1" indent="-342900"/>
            <a:r>
              <a:rPr lang="en-US" dirty="0"/>
              <a:t>Business</a:t>
            </a:r>
          </a:p>
          <a:p>
            <a:pPr lvl="1" indent="-342900"/>
            <a:r>
              <a:rPr lang="en-US" dirty="0"/>
              <a:t>Non-Profits</a:t>
            </a:r>
          </a:p>
          <a:p>
            <a:pPr lvl="1" indent="-342900"/>
            <a:r>
              <a:rPr lang="en-US" dirty="0"/>
              <a:t>6 Regions, One Nebraska</a:t>
            </a:r>
          </a:p>
        </p:txBody>
      </p:sp>
    </p:spTree>
    <p:extLst>
      <p:ext uri="{BB962C8B-B14F-4D97-AF65-F5344CB8AC3E}">
        <p14:creationId xmlns:p14="http://schemas.microsoft.com/office/powerpoint/2010/main" val="12182916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1234" y="2966842"/>
            <a:ext cx="2696766" cy="2452687"/>
          </a:xfrm>
        </p:spPr>
        <p:txBody>
          <a:bodyPr anchor="ctr">
            <a:norm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Workforce Development</a:t>
            </a:r>
            <a:endParaRPr lang="en-US" dirty="0"/>
          </a:p>
        </p:txBody>
      </p:sp>
      <p:pic>
        <p:nvPicPr>
          <p:cNvPr id="6" name="Picture 5" descr="A group of people on bicycles&#10;&#10;Description automatically generated with medium confidence">
            <a:extLst>
              <a:ext uri="{FF2B5EF4-FFF2-40B4-BE49-F238E27FC236}">
                <a16:creationId xmlns:a16="http://schemas.microsoft.com/office/drawing/2014/main" id="{3165B1AB-2733-5582-B238-19D7C93E104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969" b="22596"/>
          <a:stretch/>
        </p:blipFill>
        <p:spPr>
          <a:xfrm>
            <a:off x="20" y="-95249"/>
            <a:ext cx="9143980" cy="3200400"/>
          </a:xfrm>
          <a:custGeom>
            <a:avLst/>
            <a:gdLst/>
            <a:ahLst/>
            <a:cxnLst/>
            <a:rect l="l" t="t" r="r" b="b"/>
            <a:pathLst>
              <a:path w="12192000" h="3692092">
                <a:moveTo>
                  <a:pt x="0" y="0"/>
                </a:moveTo>
                <a:lnTo>
                  <a:pt x="12192000" y="0"/>
                </a:lnTo>
                <a:lnTo>
                  <a:pt x="12192000" y="3504824"/>
                </a:lnTo>
                <a:lnTo>
                  <a:pt x="12024691" y="3517794"/>
                </a:lnTo>
                <a:cubicBezTo>
                  <a:pt x="8077523" y="3783195"/>
                  <a:pt x="4094678" y="3026959"/>
                  <a:pt x="160485" y="3663863"/>
                </a:cubicBezTo>
                <a:lnTo>
                  <a:pt x="0" y="3692092"/>
                </a:lnTo>
                <a:close/>
              </a:path>
            </a:pathLst>
          </a:cu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0" y="2971800"/>
            <a:ext cx="5867400" cy="2452687"/>
          </a:xfrm>
        </p:spPr>
        <p:txBody>
          <a:bodyPr anchor="ctr">
            <a:normAutofit/>
          </a:bodyPr>
          <a:lstStyle/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Opportunities</a:t>
            </a:r>
          </a:p>
          <a:p>
            <a:pPr lvl="1"/>
            <a:r>
              <a:rPr lang="en-US" dirty="0"/>
              <a:t>3</a:t>
            </a:r>
            <a:r>
              <a:rPr lang="en-US" baseline="30000" dirty="0"/>
              <a:t>rd</a:t>
            </a:r>
            <a:r>
              <a:rPr lang="en-US" dirty="0"/>
              <a:t>-highest % of the population under 18</a:t>
            </a:r>
          </a:p>
          <a:p>
            <a:pPr lvl="1"/>
            <a:r>
              <a:rPr lang="en-US" dirty="0"/>
              <a:t>5</a:t>
            </a:r>
            <a:r>
              <a:rPr lang="en-US" baseline="30000" dirty="0"/>
              <a:t>th</a:t>
            </a:r>
            <a:r>
              <a:rPr lang="en-US" dirty="0"/>
              <a:t>-highest birth rate in America</a:t>
            </a:r>
          </a:p>
          <a:p>
            <a:pPr lvl="1"/>
            <a:r>
              <a:rPr lang="en-US" dirty="0"/>
              <a:t>BRAIN GAIN among first-year college students</a:t>
            </a:r>
          </a:p>
          <a:p>
            <a:pPr lvl="2"/>
            <a:r>
              <a:rPr lang="en-US" dirty="0"/>
              <a:t>More students come to Nebraska for college than leave Nebraska for college</a:t>
            </a:r>
          </a:p>
          <a:p>
            <a:pPr lvl="1"/>
            <a:r>
              <a:rPr lang="en-US" dirty="0"/>
              <a:t>More tourism than ever before</a:t>
            </a:r>
          </a:p>
        </p:txBody>
      </p:sp>
    </p:spTree>
    <p:extLst>
      <p:ext uri="{BB962C8B-B14F-4D97-AF65-F5344CB8AC3E}">
        <p14:creationId xmlns:p14="http://schemas.microsoft.com/office/powerpoint/2010/main" val="17647941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3033713"/>
            <a:ext cx="2796841" cy="2605087"/>
          </a:xfrm>
        </p:spPr>
        <p:txBody>
          <a:bodyPr anchor="ctr">
            <a:normAutofit/>
          </a:bodyPr>
          <a:lstStyle/>
          <a:p>
            <a:r>
              <a:rPr lang="en-US" dirty="0"/>
              <a:t>Talent Attraction</a:t>
            </a:r>
          </a:p>
        </p:txBody>
      </p:sp>
      <p:pic>
        <p:nvPicPr>
          <p:cNvPr id="6" name="Picture 5" descr="A group of people walking&#10;&#10;Description automatically generated with medium confidence">
            <a:extLst>
              <a:ext uri="{FF2B5EF4-FFF2-40B4-BE49-F238E27FC236}">
                <a16:creationId xmlns:a16="http://schemas.microsoft.com/office/drawing/2014/main" id="{7014C9FB-8C35-BB33-801E-FB5C2D9D7BA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800" b="21286"/>
          <a:stretch/>
        </p:blipFill>
        <p:spPr>
          <a:xfrm>
            <a:off x="20" y="-304800"/>
            <a:ext cx="9143980" cy="3710603"/>
          </a:xfrm>
          <a:custGeom>
            <a:avLst/>
            <a:gdLst/>
            <a:ahLst/>
            <a:cxnLst/>
            <a:rect l="l" t="t" r="r" b="b"/>
            <a:pathLst>
              <a:path w="12192000" h="3692092">
                <a:moveTo>
                  <a:pt x="0" y="0"/>
                </a:moveTo>
                <a:lnTo>
                  <a:pt x="12192000" y="0"/>
                </a:lnTo>
                <a:lnTo>
                  <a:pt x="12192000" y="3504824"/>
                </a:lnTo>
                <a:lnTo>
                  <a:pt x="12024691" y="3517794"/>
                </a:lnTo>
                <a:cubicBezTo>
                  <a:pt x="8077523" y="3783195"/>
                  <a:pt x="4094678" y="3026959"/>
                  <a:pt x="160485" y="3663863"/>
                </a:cubicBezTo>
                <a:lnTo>
                  <a:pt x="0" y="3692092"/>
                </a:lnTo>
                <a:close/>
              </a:path>
            </a:pathLst>
          </a:cu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49241" y="2895600"/>
            <a:ext cx="5614060" cy="2452687"/>
          </a:xfrm>
        </p:spPr>
        <p:txBody>
          <a:bodyPr anchor="ctr">
            <a:normAutofit lnSpcReduction="10000"/>
          </a:bodyPr>
          <a:lstStyle/>
          <a:p>
            <a:endParaRPr lang="en-US" dirty="0"/>
          </a:p>
          <a:p>
            <a:endParaRPr lang="en-US" sz="4200" dirty="0"/>
          </a:p>
          <a:p>
            <a:r>
              <a:rPr lang="en-US" sz="2000" dirty="0"/>
              <a:t>In-State Initiatives</a:t>
            </a:r>
          </a:p>
          <a:p>
            <a:pPr lvl="1"/>
            <a:r>
              <a:rPr lang="en-US" dirty="0"/>
              <a:t>READ Nebraska Mentoring Program</a:t>
            </a:r>
          </a:p>
          <a:p>
            <a:pPr lvl="1"/>
            <a:r>
              <a:rPr lang="en-US" dirty="0"/>
              <a:t>Historic K-12 education funding</a:t>
            </a:r>
          </a:p>
          <a:p>
            <a:pPr lvl="1"/>
            <a:r>
              <a:rPr lang="en-US" dirty="0"/>
              <a:t>Partnerships to grow the trades</a:t>
            </a:r>
          </a:p>
          <a:p>
            <a:pPr marL="457200" lvl="1" indent="0">
              <a:buNone/>
            </a:pP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4713776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642987"/>
            <a:ext cx="2468166" cy="2452687"/>
          </a:xfrm>
        </p:spPr>
        <p:txBody>
          <a:bodyPr anchor="ctr">
            <a:normAutofit/>
          </a:bodyPr>
          <a:lstStyle/>
          <a:p>
            <a:r>
              <a:rPr lang="en-US" sz="3100" dirty="0"/>
              <a:t>Talent Attraction</a:t>
            </a:r>
          </a:p>
        </p:txBody>
      </p:sp>
      <p:pic>
        <p:nvPicPr>
          <p:cNvPr id="8" name="Picture 7" descr="Two people sitting at a table with laptops&#10;&#10;Description automatically generated with medium confidence">
            <a:extLst>
              <a:ext uri="{FF2B5EF4-FFF2-40B4-BE49-F238E27FC236}">
                <a16:creationId xmlns:a16="http://schemas.microsoft.com/office/drawing/2014/main" id="{DC77201E-86F5-F420-74D1-CA31786270F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954" b="15380"/>
          <a:stretch/>
        </p:blipFill>
        <p:spPr>
          <a:xfrm>
            <a:off x="1044" y="-36534"/>
            <a:ext cx="9238700" cy="3679521"/>
          </a:xfrm>
          <a:custGeom>
            <a:avLst/>
            <a:gdLst/>
            <a:ahLst/>
            <a:cxnLst/>
            <a:rect l="l" t="t" r="r" b="b"/>
            <a:pathLst>
              <a:path w="12192000" h="3692092">
                <a:moveTo>
                  <a:pt x="0" y="0"/>
                </a:moveTo>
                <a:lnTo>
                  <a:pt x="12192000" y="0"/>
                </a:lnTo>
                <a:lnTo>
                  <a:pt x="12192000" y="3504824"/>
                </a:lnTo>
                <a:lnTo>
                  <a:pt x="12024691" y="3517794"/>
                </a:lnTo>
                <a:cubicBezTo>
                  <a:pt x="8077523" y="3783195"/>
                  <a:pt x="4094678" y="3026959"/>
                  <a:pt x="160485" y="3663863"/>
                </a:cubicBezTo>
                <a:lnTo>
                  <a:pt x="0" y="3692092"/>
                </a:lnTo>
                <a:close/>
              </a:path>
            </a:pathLst>
          </a:cu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4600" y="3642987"/>
            <a:ext cx="5614060" cy="2452687"/>
          </a:xfrm>
        </p:spPr>
        <p:txBody>
          <a:bodyPr anchor="ctr">
            <a:normAutofit fontScale="92500" lnSpcReduction="10000"/>
          </a:bodyPr>
          <a:lstStyle/>
          <a:p>
            <a:endParaRPr lang="en-US" sz="1600" dirty="0"/>
          </a:p>
          <a:p>
            <a:endParaRPr lang="en-US" sz="1600" dirty="0"/>
          </a:p>
          <a:p>
            <a:r>
              <a:rPr lang="en-US" sz="2200" dirty="0"/>
              <a:t>Out-of-State Initiatives</a:t>
            </a:r>
          </a:p>
          <a:p>
            <a:pPr lvl="1"/>
            <a:r>
              <a:rPr lang="en-US" sz="1900" dirty="0"/>
              <a:t>Good Life Is Calling	</a:t>
            </a:r>
          </a:p>
          <a:p>
            <a:pPr lvl="2"/>
            <a:r>
              <a:rPr lang="en-US" sz="1900" dirty="0"/>
              <a:t>Targeted</a:t>
            </a:r>
          </a:p>
          <a:p>
            <a:pPr lvl="2"/>
            <a:r>
              <a:rPr lang="en-US" sz="1900" dirty="0"/>
              <a:t>Data-driven</a:t>
            </a:r>
          </a:p>
          <a:p>
            <a:pPr lvl="2"/>
            <a:r>
              <a:rPr lang="en-US" sz="1900" dirty="0"/>
              <a:t>Model of partnership</a:t>
            </a:r>
          </a:p>
          <a:p>
            <a:pPr marL="914400" lvl="2" indent="0">
              <a:buNone/>
            </a:pPr>
            <a:r>
              <a:rPr lang="en-US" sz="1600" dirty="0"/>
              <a:t>	</a:t>
            </a:r>
          </a:p>
          <a:p>
            <a:pPr marL="457200" lvl="1" indent="0">
              <a:buNone/>
            </a:pPr>
            <a:endParaRPr lang="en-US" sz="1600" dirty="0"/>
          </a:p>
          <a:p>
            <a:pPr marL="457200" lvl="1" indent="0">
              <a:buNone/>
            </a:pPr>
            <a:endParaRPr lang="en-US" sz="1600" dirty="0"/>
          </a:p>
        </p:txBody>
      </p:sp>
      <p:pic>
        <p:nvPicPr>
          <p:cNvPr id="10" name="Picture 9" descr="A picture containing bridge, arch&#10;&#10;Description automatically generated">
            <a:extLst>
              <a:ext uri="{FF2B5EF4-FFF2-40B4-BE49-F238E27FC236}">
                <a16:creationId xmlns:a16="http://schemas.microsoft.com/office/drawing/2014/main" id="{9E605F5C-2472-00C8-BE66-3E5E2848AB9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4600" y="3962400"/>
            <a:ext cx="2429913" cy="1229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58038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E Brand Template" id="{348FE8FD-3AEE-41BC-BA59-2949E032134E}" vid="{82E2D589-DBF3-4830-8CDD-460A4B6A9EA0}"/>
    </a:ext>
  </a:extLst>
</a:theme>
</file>

<file path=ppt/theme/theme2.xml><?xml version="1.0" encoding="utf-8"?>
<a:theme xmlns:a="http://schemas.openxmlformats.org/drawingml/2006/main" name="1_Office Them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E Brand Template" id="{348FE8FD-3AEE-41BC-BA59-2949E032134E}" vid="{82E2D589-DBF3-4830-8CDD-460A4B6A9EA0}"/>
    </a:ext>
  </a:extLst>
</a:theme>
</file>

<file path=ppt/theme/theme3.xml><?xml version="1.0" encoding="utf-8"?>
<a:theme xmlns:a="http://schemas.openxmlformats.org/drawingml/2006/main" name="2_Office Theme">
  <a:themeElements>
    <a:clrScheme name="DCI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03045E"/>
      </a:accent1>
      <a:accent2>
        <a:srgbClr val="82C240"/>
      </a:accent2>
      <a:accent3>
        <a:srgbClr val="A1A3A3"/>
      </a:accent3>
      <a:accent4>
        <a:srgbClr val="54B5C8"/>
      </a:accent4>
      <a:accent5>
        <a:srgbClr val="F16645"/>
      </a:accent5>
      <a:accent6>
        <a:srgbClr val="575757"/>
      </a:accent6>
      <a:hlink>
        <a:srgbClr val="2C9EB4"/>
      </a:hlink>
      <a:folHlink>
        <a:srgbClr val="F7B29E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1_DCI Brand">
  <a:themeElements>
    <a:clrScheme name="DCI Brand">
      <a:dk1>
        <a:srgbClr val="2E2E2E"/>
      </a:dk1>
      <a:lt1>
        <a:srgbClr val="FFFFFF"/>
      </a:lt1>
      <a:dk2>
        <a:srgbClr val="050730"/>
      </a:dk2>
      <a:lt2>
        <a:srgbClr val="E7E7E7"/>
      </a:lt2>
      <a:accent1>
        <a:srgbClr val="03045E"/>
      </a:accent1>
      <a:accent2>
        <a:srgbClr val="82C341"/>
      </a:accent2>
      <a:accent3>
        <a:srgbClr val="A2A3A3"/>
      </a:accent3>
      <a:accent4>
        <a:srgbClr val="53B5C9"/>
      </a:accent4>
      <a:accent5>
        <a:srgbClr val="F26646"/>
      </a:accent5>
      <a:accent6>
        <a:srgbClr val="585858"/>
      </a:accent6>
      <a:hlink>
        <a:srgbClr val="2F9EB4"/>
      </a:hlink>
      <a:folHlink>
        <a:srgbClr val="F7B29F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CI Research Template" id="{99D5C627-2738-454D-9197-5D30A93546FD}" vid="{4FB0E7B8-4ED6-47C9-B1C5-1959E2276B5D}"/>
    </a:ext>
  </a:extLst>
</a:theme>
</file>

<file path=ppt/theme/theme5.xml><?xml version="1.0" encoding="utf-8"?>
<a:theme xmlns:a="http://schemas.openxmlformats.org/drawingml/2006/main" name="DCI Brand">
  <a:themeElements>
    <a:clrScheme name="DCI Brand">
      <a:dk1>
        <a:srgbClr val="2E2E2E"/>
      </a:dk1>
      <a:lt1>
        <a:srgbClr val="FFFFFF"/>
      </a:lt1>
      <a:dk2>
        <a:srgbClr val="050730"/>
      </a:dk2>
      <a:lt2>
        <a:srgbClr val="E7E7E7"/>
      </a:lt2>
      <a:accent1>
        <a:srgbClr val="03045E"/>
      </a:accent1>
      <a:accent2>
        <a:srgbClr val="82C341"/>
      </a:accent2>
      <a:accent3>
        <a:srgbClr val="A2A3A3"/>
      </a:accent3>
      <a:accent4>
        <a:srgbClr val="53B5C9"/>
      </a:accent4>
      <a:accent5>
        <a:srgbClr val="F26646"/>
      </a:accent5>
      <a:accent6>
        <a:srgbClr val="585858"/>
      </a:accent6>
      <a:hlink>
        <a:srgbClr val="2F9EB4"/>
      </a:hlink>
      <a:folHlink>
        <a:srgbClr val="F7B29F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CI Research Template" id="{99D5C627-2738-454D-9197-5D30A93546FD}" vid="{4FB0E7B8-4ED6-47C9-B1C5-1959E2276B5D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NE Brand Template</Template>
  <TotalTime>11304</TotalTime>
  <Words>1003</Words>
  <Application>Microsoft Office PowerPoint</Application>
  <PresentationFormat>On-screen Show (4:3)</PresentationFormat>
  <Paragraphs>216</Paragraphs>
  <Slides>23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23</vt:i4>
      </vt:variant>
    </vt:vector>
  </HeadingPairs>
  <TitlesOfParts>
    <vt:vector size="36" baseType="lpstr">
      <vt:lpstr>Aptos</vt:lpstr>
      <vt:lpstr>Aptos Display</vt:lpstr>
      <vt:lpstr>Arial</vt:lpstr>
      <vt:lpstr>Avenir Next LT Pro</vt:lpstr>
      <vt:lpstr>Calibri</vt:lpstr>
      <vt:lpstr>Montserrat</vt:lpstr>
      <vt:lpstr>Montserrat Medium</vt:lpstr>
      <vt:lpstr>Walbaum Display</vt:lpstr>
      <vt:lpstr>Office Theme</vt:lpstr>
      <vt:lpstr>1_Office Theme</vt:lpstr>
      <vt:lpstr>2_Office Theme</vt:lpstr>
      <vt:lpstr>1_DCI Brand</vt:lpstr>
      <vt:lpstr>DCI Brand</vt:lpstr>
      <vt:lpstr>PowerPoint Presentation</vt:lpstr>
      <vt:lpstr>Celebrating  Nebraska’s Successes</vt:lpstr>
      <vt:lpstr>Celebrating Nebraska’s Successes</vt:lpstr>
      <vt:lpstr>A New Plan for Economic Development</vt:lpstr>
      <vt:lpstr>A New Paradigm for Economic Development</vt:lpstr>
      <vt:lpstr>New Partnerships for Economic Development</vt:lpstr>
      <vt:lpstr>Workforce Development</vt:lpstr>
      <vt:lpstr>Talent Attraction</vt:lpstr>
      <vt:lpstr>Talent Attraction</vt:lpstr>
      <vt:lpstr>PowerPoint Presentation</vt:lpstr>
      <vt:lpstr> More than half of respondents say they would like to stay in Nebraska after graduation, mainly due to cost of living.</vt:lpstr>
      <vt:lpstr> A job opportunity will influence where students choose to relocate to following graduation.</vt:lpstr>
      <vt:lpstr> 44% of respondents would like to move out of Nebraska and of those, 6 in 10 feel it is likely they will move.</vt:lpstr>
      <vt:lpstr> There are positive perceptions of Nebraska as a place to raise a family and live but career-related factors are less positively perceived.</vt:lpstr>
      <vt:lpstr> Cost of living, housing costs/ availability and safety are “must haves” for talent considering a relocation.</vt:lpstr>
      <vt:lpstr> Nebraska receives strong scores on some of talent’s top “must have” factors</vt:lpstr>
      <vt:lpstr> Quality of Life Factors: Importance vs. Nebraska Ratings</vt:lpstr>
      <vt:lpstr>Community Development: Housing</vt:lpstr>
      <vt:lpstr>Community Development: Placemaking</vt:lpstr>
      <vt:lpstr>Business Development</vt:lpstr>
      <vt:lpstr>Business Development: Bioeconomy</vt:lpstr>
      <vt:lpstr>Nebraska’s Window of Opportunity</vt:lpstr>
      <vt:lpstr>PowerPoint Presentation</vt:lpstr>
    </vt:vector>
  </TitlesOfParts>
  <Company>State of Nebraska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Pinkerman, Justin</dc:creator>
  <cp:lastModifiedBy>Pinkerman, Justin</cp:lastModifiedBy>
  <cp:revision>114</cp:revision>
  <cp:lastPrinted>2024-04-17T16:34:42Z</cp:lastPrinted>
  <dcterms:created xsi:type="dcterms:W3CDTF">2023-05-12T15:52:37Z</dcterms:created>
  <dcterms:modified xsi:type="dcterms:W3CDTF">2025-06-03T22:50:13Z</dcterms:modified>
</cp:coreProperties>
</file>