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diagrams/data13.xml" ContentType="application/vnd.openxmlformats-officedocument.drawingml.diagramData+xml"/>
  <Override PartName="/ppt/diagrams/layout13.xml" ContentType="application/vnd.openxmlformats-officedocument.drawingml.diagramLayout+xml"/>
  <Override PartName="/ppt/diagrams/quickStyle13.xml" ContentType="application/vnd.openxmlformats-officedocument.drawingml.diagramStyle+xml"/>
  <Override PartName="/ppt/diagrams/colors13.xml" ContentType="application/vnd.openxmlformats-officedocument.drawingml.diagramColors+xml"/>
  <Override PartName="/ppt/diagrams/drawing13.xml" ContentType="application/vnd.ms-office.drawingml.diagramDrawing+xml"/>
  <Override PartName="/ppt/diagrams/data14.xml" ContentType="application/vnd.openxmlformats-officedocument.drawingml.diagramData+xml"/>
  <Override PartName="/ppt/diagrams/layout14.xml" ContentType="application/vnd.openxmlformats-officedocument.drawingml.diagramLayout+xml"/>
  <Override PartName="/ppt/diagrams/quickStyle14.xml" ContentType="application/vnd.openxmlformats-officedocument.drawingml.diagramStyle+xml"/>
  <Override PartName="/ppt/diagrams/colors14.xml" ContentType="application/vnd.openxmlformats-officedocument.drawingml.diagramColors+xml"/>
  <Override PartName="/ppt/diagrams/drawing14.xml" ContentType="application/vnd.ms-office.drawingml.diagramDrawing+xml"/>
  <Override PartName="/ppt/diagrams/data15.xml" ContentType="application/vnd.openxmlformats-officedocument.drawingml.diagramData+xml"/>
  <Override PartName="/ppt/diagrams/layout15.xml" ContentType="application/vnd.openxmlformats-officedocument.drawingml.diagramLayout+xml"/>
  <Override PartName="/ppt/diagrams/quickStyle15.xml" ContentType="application/vnd.openxmlformats-officedocument.drawingml.diagramStyle+xml"/>
  <Override PartName="/ppt/diagrams/colors15.xml" ContentType="application/vnd.openxmlformats-officedocument.drawingml.diagramColors+xml"/>
  <Override PartName="/ppt/diagrams/drawing15.xml" ContentType="application/vnd.ms-office.drawingml.diagramDrawing+xml"/>
  <Override PartName="/ppt/diagrams/data16.xml" ContentType="application/vnd.openxmlformats-officedocument.drawingml.diagramData+xml"/>
  <Override PartName="/ppt/diagrams/layout16.xml" ContentType="application/vnd.openxmlformats-officedocument.drawingml.diagramLayout+xml"/>
  <Override PartName="/ppt/diagrams/quickStyle16.xml" ContentType="application/vnd.openxmlformats-officedocument.drawingml.diagramStyle+xml"/>
  <Override PartName="/ppt/diagrams/colors16.xml" ContentType="application/vnd.openxmlformats-officedocument.drawingml.diagramColors+xml"/>
  <Override PartName="/ppt/diagrams/drawing16.xml" ContentType="application/vnd.ms-office.drawingml.diagramDrawing+xml"/>
  <Override PartName="/ppt/diagrams/data17.xml" ContentType="application/vnd.openxmlformats-officedocument.drawingml.diagramData+xml"/>
  <Override PartName="/ppt/diagrams/layout17.xml" ContentType="application/vnd.openxmlformats-officedocument.drawingml.diagramLayout+xml"/>
  <Override PartName="/ppt/diagrams/quickStyle17.xml" ContentType="application/vnd.openxmlformats-officedocument.drawingml.diagramStyle+xml"/>
  <Override PartName="/ppt/diagrams/colors17.xml" ContentType="application/vnd.openxmlformats-officedocument.drawingml.diagramColors+xml"/>
  <Override PartName="/ppt/diagrams/drawing17.xml" ContentType="application/vnd.ms-office.drawingml.diagramDrawing+xml"/>
  <Override PartName="/ppt/diagrams/data18.xml" ContentType="application/vnd.openxmlformats-officedocument.drawingml.diagramData+xml"/>
  <Override PartName="/ppt/diagrams/layout18.xml" ContentType="application/vnd.openxmlformats-officedocument.drawingml.diagramLayout+xml"/>
  <Override PartName="/ppt/diagrams/quickStyle18.xml" ContentType="application/vnd.openxmlformats-officedocument.drawingml.diagramStyle+xml"/>
  <Override PartName="/ppt/diagrams/colors18.xml" ContentType="application/vnd.openxmlformats-officedocument.drawingml.diagramColors+xml"/>
  <Override PartName="/ppt/diagrams/drawing18.xml" ContentType="application/vnd.ms-office.drawingml.diagramDrawing+xml"/>
  <Override PartName="/ppt/diagrams/data19.xml" ContentType="application/vnd.openxmlformats-officedocument.drawingml.diagramData+xml"/>
  <Override PartName="/ppt/diagrams/layout19.xml" ContentType="application/vnd.openxmlformats-officedocument.drawingml.diagramLayout+xml"/>
  <Override PartName="/ppt/diagrams/quickStyle19.xml" ContentType="application/vnd.openxmlformats-officedocument.drawingml.diagramStyle+xml"/>
  <Override PartName="/ppt/diagrams/colors19.xml" ContentType="application/vnd.openxmlformats-officedocument.drawingml.diagramColors+xml"/>
  <Override PartName="/ppt/diagrams/drawing19.xml" ContentType="application/vnd.ms-office.drawingml.diagramDrawing+xml"/>
  <Override PartName="/ppt/diagrams/data20.xml" ContentType="application/vnd.openxmlformats-officedocument.drawingml.diagramData+xml"/>
  <Override PartName="/ppt/diagrams/layout20.xml" ContentType="application/vnd.openxmlformats-officedocument.drawingml.diagramLayout+xml"/>
  <Override PartName="/ppt/diagrams/quickStyle20.xml" ContentType="application/vnd.openxmlformats-officedocument.drawingml.diagramStyle+xml"/>
  <Override PartName="/ppt/diagrams/colors20.xml" ContentType="application/vnd.openxmlformats-officedocument.drawingml.diagramColors+xml"/>
  <Override PartName="/ppt/diagrams/drawing20.xml" ContentType="application/vnd.ms-office.drawingml.diagramDrawing+xml"/>
  <Override PartName="/ppt/diagrams/data21.xml" ContentType="application/vnd.openxmlformats-officedocument.drawingml.diagramData+xml"/>
  <Override PartName="/ppt/diagrams/layout21.xml" ContentType="application/vnd.openxmlformats-officedocument.drawingml.diagramLayout+xml"/>
  <Override PartName="/ppt/diagrams/quickStyle21.xml" ContentType="application/vnd.openxmlformats-officedocument.drawingml.diagramStyle+xml"/>
  <Override PartName="/ppt/diagrams/colors21.xml" ContentType="application/vnd.openxmlformats-officedocument.drawingml.diagramColors+xml"/>
  <Override PartName="/ppt/diagrams/drawing21.xml" ContentType="application/vnd.ms-office.drawingml.diagramDrawing+xml"/>
  <Override PartName="/ppt/diagrams/data22.xml" ContentType="application/vnd.openxmlformats-officedocument.drawingml.diagramData+xml"/>
  <Override PartName="/ppt/diagrams/layout22.xml" ContentType="application/vnd.openxmlformats-officedocument.drawingml.diagramLayout+xml"/>
  <Override PartName="/ppt/diagrams/quickStyle22.xml" ContentType="application/vnd.openxmlformats-officedocument.drawingml.diagramStyle+xml"/>
  <Override PartName="/ppt/diagrams/colors22.xml" ContentType="application/vnd.openxmlformats-officedocument.drawingml.diagramColors+xml"/>
  <Override PartName="/ppt/diagrams/drawing22.xml" ContentType="application/vnd.ms-office.drawingml.diagramDrawing+xml"/>
  <Override PartName="/ppt/diagrams/data23.xml" ContentType="application/vnd.openxmlformats-officedocument.drawingml.diagramData+xml"/>
  <Override PartName="/ppt/diagrams/layout23.xml" ContentType="application/vnd.openxmlformats-officedocument.drawingml.diagramLayout+xml"/>
  <Override PartName="/ppt/diagrams/quickStyle23.xml" ContentType="application/vnd.openxmlformats-officedocument.drawingml.diagramStyle+xml"/>
  <Override PartName="/ppt/diagrams/colors23.xml" ContentType="application/vnd.openxmlformats-officedocument.drawingml.diagramColors+xml"/>
  <Override PartName="/ppt/diagrams/drawing2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134" r:id="rId1"/>
  </p:sldMasterIdLst>
  <p:sldIdLst>
    <p:sldId id="258" r:id="rId2"/>
    <p:sldId id="257" r:id="rId3"/>
    <p:sldId id="259" r:id="rId4"/>
    <p:sldId id="260" r:id="rId5"/>
    <p:sldId id="261" r:id="rId6"/>
    <p:sldId id="262" r:id="rId7"/>
    <p:sldId id="263" r:id="rId8"/>
    <p:sldId id="264" r:id="rId9"/>
    <p:sldId id="268" r:id="rId10"/>
    <p:sldId id="269" r:id="rId11"/>
    <p:sldId id="281" r:id="rId12"/>
    <p:sldId id="284" r:id="rId13"/>
    <p:sldId id="285" r:id="rId14"/>
    <p:sldId id="289" r:id="rId15"/>
    <p:sldId id="290" r:id="rId16"/>
    <p:sldId id="291" r:id="rId17"/>
    <p:sldId id="292" r:id="rId18"/>
    <p:sldId id="293" r:id="rId19"/>
    <p:sldId id="295" r:id="rId20"/>
    <p:sldId id="297" r:id="rId21"/>
    <p:sldId id="298" r:id="rId22"/>
    <p:sldId id="305" r:id="rId23"/>
    <p:sldId id="306" r:id="rId24"/>
    <p:sldId id="307" r:id="rId25"/>
    <p:sldId id="308" r:id="rId26"/>
    <p:sldId id="309" r:id="rId27"/>
    <p:sldId id="310" r:id="rId28"/>
    <p:sldId id="311" r:id="rId29"/>
    <p:sldId id="312" r:id="rId30"/>
    <p:sldId id="313" r:id="rId31"/>
    <p:sldId id="315" r:id="rId32"/>
    <p:sldId id="318" r:id="rId33"/>
    <p:sldId id="319" r:id="rId34"/>
    <p:sldId id="320" r:id="rId35"/>
    <p:sldId id="323" r:id="rId36"/>
    <p:sldId id="321" r:id="rId37"/>
    <p:sldId id="322" r:id="rId38"/>
    <p:sldId id="324" r:id="rId39"/>
    <p:sldId id="326" r:id="rId40"/>
    <p:sldId id="327" r:id="rId41"/>
    <p:sldId id="328" r:id="rId42"/>
    <p:sldId id="330" r:id="rId43"/>
    <p:sldId id="331" r:id="rId44"/>
    <p:sldId id="332" r:id="rId45"/>
    <p:sldId id="278" r:id="rId46"/>
    <p:sldId id="279" r:id="rId47"/>
    <p:sldId id="367" r:id="rId48"/>
    <p:sldId id="368" r:id="rId49"/>
    <p:sldId id="346" r:id="rId50"/>
    <p:sldId id="347" r:id="rId51"/>
    <p:sldId id="351" r:id="rId52"/>
    <p:sldId id="352" r:id="rId53"/>
    <p:sldId id="353" r:id="rId54"/>
    <p:sldId id="354" r:id="rId55"/>
    <p:sldId id="355" r:id="rId56"/>
    <p:sldId id="356" r:id="rId57"/>
    <p:sldId id="359" r:id="rId58"/>
    <p:sldId id="360" r:id="rId59"/>
    <p:sldId id="361" r:id="rId60"/>
    <p:sldId id="364" r:id="rId61"/>
    <p:sldId id="365" r:id="rId62"/>
    <p:sldId id="366" r:id="rId63"/>
    <p:sldId id="339" r:id="rId64"/>
    <p:sldId id="340" r:id="rId65"/>
    <p:sldId id="341" r:id="rId66"/>
    <p:sldId id="342" r:id="rId67"/>
    <p:sldId id="345" r:id="rId6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1" d="100"/>
          <a:sy n="111" d="100"/>
        </p:scale>
        <p:origin x="534"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 Type="http://schemas.openxmlformats.org/officeDocument/2006/relationships/slide" Target="slides/slide6.xml"/><Relationship Id="rId71"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viewProps" Target="viewProps.xml"/></Relationships>
</file>

<file path=ppt/diagrams/_rels/data10.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8.svg"/><Relationship Id="rId1" Type="http://schemas.openxmlformats.org/officeDocument/2006/relationships/image" Target="../media/image17.png"/><Relationship Id="rId4" Type="http://schemas.openxmlformats.org/officeDocument/2006/relationships/image" Target="../media/image20.svg"/></Relationships>
</file>

<file path=ppt/diagrams/_rels/data12.xml.rels><?xml version="1.0" encoding="UTF-8" standalone="yes"?>
<Relationships xmlns="http://schemas.openxmlformats.org/package/2006/relationships"><Relationship Id="rId8" Type="http://schemas.openxmlformats.org/officeDocument/2006/relationships/image" Target="../media/image30.svg"/><Relationship Id="rId3" Type="http://schemas.openxmlformats.org/officeDocument/2006/relationships/image" Target="../media/image25.png"/><Relationship Id="rId7" Type="http://schemas.openxmlformats.org/officeDocument/2006/relationships/image" Target="../media/image29.png"/><Relationship Id="rId2" Type="http://schemas.openxmlformats.org/officeDocument/2006/relationships/image" Target="../media/image24.svg"/><Relationship Id="rId1" Type="http://schemas.openxmlformats.org/officeDocument/2006/relationships/image" Target="../media/image23.png"/><Relationship Id="rId6" Type="http://schemas.openxmlformats.org/officeDocument/2006/relationships/image" Target="../media/image28.svg"/><Relationship Id="rId5" Type="http://schemas.openxmlformats.org/officeDocument/2006/relationships/image" Target="../media/image27.png"/><Relationship Id="rId4" Type="http://schemas.openxmlformats.org/officeDocument/2006/relationships/image" Target="../media/image26.svg"/></Relationships>
</file>

<file path=ppt/diagrams/_rels/data14.xml.rels><?xml version="1.0" encoding="UTF-8" standalone="yes"?>
<Relationships xmlns="http://schemas.openxmlformats.org/package/2006/relationships"><Relationship Id="rId3" Type="http://schemas.openxmlformats.org/officeDocument/2006/relationships/image" Target="../media/image33.png"/><Relationship Id="rId2" Type="http://schemas.openxmlformats.org/officeDocument/2006/relationships/image" Target="../media/image32.svg"/><Relationship Id="rId1" Type="http://schemas.openxmlformats.org/officeDocument/2006/relationships/image" Target="../media/image31.png"/><Relationship Id="rId6" Type="http://schemas.openxmlformats.org/officeDocument/2006/relationships/image" Target="../media/image36.svg"/><Relationship Id="rId5" Type="http://schemas.openxmlformats.org/officeDocument/2006/relationships/image" Target="../media/image35.png"/><Relationship Id="rId4" Type="http://schemas.openxmlformats.org/officeDocument/2006/relationships/image" Target="../media/image34.svg"/></Relationships>
</file>

<file path=ppt/diagrams/_rels/data19.xml.rels><?xml version="1.0" encoding="UTF-8" standalone="yes"?>
<Relationships xmlns="http://schemas.openxmlformats.org/package/2006/relationships"><Relationship Id="rId3" Type="http://schemas.openxmlformats.org/officeDocument/2006/relationships/image" Target="../media/image44.png"/><Relationship Id="rId2" Type="http://schemas.openxmlformats.org/officeDocument/2006/relationships/image" Target="../media/image43.svg"/><Relationship Id="rId1" Type="http://schemas.openxmlformats.org/officeDocument/2006/relationships/image" Target="../media/image42.png"/><Relationship Id="rId4" Type="http://schemas.openxmlformats.org/officeDocument/2006/relationships/image" Target="../media/image45.svg"/></Relationships>
</file>

<file path=ppt/diagrams/_rels/data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svg"/><Relationship Id="rId1" Type="http://schemas.openxmlformats.org/officeDocument/2006/relationships/image" Target="../media/image5.png"/><Relationship Id="rId4" Type="http://schemas.openxmlformats.org/officeDocument/2006/relationships/image" Target="../media/image8.svg"/></Relationships>
</file>

<file path=ppt/diagrams/_rels/data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10.svg"/><Relationship Id="rId1" Type="http://schemas.openxmlformats.org/officeDocument/2006/relationships/image" Target="../media/image9.png"/><Relationship Id="rId6" Type="http://schemas.openxmlformats.org/officeDocument/2006/relationships/image" Target="../media/image12.svg"/><Relationship Id="rId5" Type="http://schemas.openxmlformats.org/officeDocument/2006/relationships/image" Target="../media/image11.png"/><Relationship Id="rId4" Type="http://schemas.openxmlformats.org/officeDocument/2006/relationships/image" Target="../media/image8.svg"/></Relationships>
</file>

<file path=ppt/diagrams/_rels/data7.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svg"/><Relationship Id="rId1" Type="http://schemas.openxmlformats.org/officeDocument/2006/relationships/image" Target="../media/image13.png"/><Relationship Id="rId4" Type="http://schemas.openxmlformats.org/officeDocument/2006/relationships/image" Target="../media/image16.svg"/></Relationships>
</file>

<file path=ppt/diagrams/_rels/drawing10.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8.svg"/><Relationship Id="rId1" Type="http://schemas.openxmlformats.org/officeDocument/2006/relationships/image" Target="../media/image17.png"/><Relationship Id="rId4" Type="http://schemas.openxmlformats.org/officeDocument/2006/relationships/image" Target="../media/image20.svg"/></Relationships>
</file>

<file path=ppt/diagrams/_rels/drawing12.xml.rels><?xml version="1.0" encoding="UTF-8" standalone="yes"?>
<Relationships xmlns="http://schemas.openxmlformats.org/package/2006/relationships"><Relationship Id="rId8" Type="http://schemas.openxmlformats.org/officeDocument/2006/relationships/image" Target="../media/image30.svg"/><Relationship Id="rId3" Type="http://schemas.openxmlformats.org/officeDocument/2006/relationships/image" Target="../media/image25.png"/><Relationship Id="rId7" Type="http://schemas.openxmlformats.org/officeDocument/2006/relationships/image" Target="../media/image29.png"/><Relationship Id="rId2" Type="http://schemas.openxmlformats.org/officeDocument/2006/relationships/image" Target="../media/image24.svg"/><Relationship Id="rId1" Type="http://schemas.openxmlformats.org/officeDocument/2006/relationships/image" Target="../media/image23.png"/><Relationship Id="rId6" Type="http://schemas.openxmlformats.org/officeDocument/2006/relationships/image" Target="../media/image28.svg"/><Relationship Id="rId5" Type="http://schemas.openxmlformats.org/officeDocument/2006/relationships/image" Target="../media/image27.png"/><Relationship Id="rId4" Type="http://schemas.openxmlformats.org/officeDocument/2006/relationships/image" Target="../media/image26.svg"/></Relationships>
</file>

<file path=ppt/diagrams/_rels/drawing14.xml.rels><?xml version="1.0" encoding="UTF-8" standalone="yes"?>
<Relationships xmlns="http://schemas.openxmlformats.org/package/2006/relationships"><Relationship Id="rId3" Type="http://schemas.openxmlformats.org/officeDocument/2006/relationships/image" Target="../media/image33.png"/><Relationship Id="rId2" Type="http://schemas.openxmlformats.org/officeDocument/2006/relationships/image" Target="../media/image32.svg"/><Relationship Id="rId1" Type="http://schemas.openxmlformats.org/officeDocument/2006/relationships/image" Target="../media/image31.png"/><Relationship Id="rId6" Type="http://schemas.openxmlformats.org/officeDocument/2006/relationships/image" Target="../media/image36.svg"/><Relationship Id="rId5" Type="http://schemas.openxmlformats.org/officeDocument/2006/relationships/image" Target="../media/image35.png"/><Relationship Id="rId4" Type="http://schemas.openxmlformats.org/officeDocument/2006/relationships/image" Target="../media/image34.svg"/></Relationships>
</file>

<file path=ppt/diagrams/_rels/drawing19.xml.rels><?xml version="1.0" encoding="UTF-8" standalone="yes"?>
<Relationships xmlns="http://schemas.openxmlformats.org/package/2006/relationships"><Relationship Id="rId3" Type="http://schemas.openxmlformats.org/officeDocument/2006/relationships/image" Target="../media/image44.png"/><Relationship Id="rId2" Type="http://schemas.openxmlformats.org/officeDocument/2006/relationships/image" Target="../media/image43.svg"/><Relationship Id="rId1" Type="http://schemas.openxmlformats.org/officeDocument/2006/relationships/image" Target="../media/image42.png"/><Relationship Id="rId4" Type="http://schemas.openxmlformats.org/officeDocument/2006/relationships/image" Target="../media/image45.svg"/></Relationships>
</file>

<file path=ppt/diagrams/_rels/drawing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svg"/><Relationship Id="rId1" Type="http://schemas.openxmlformats.org/officeDocument/2006/relationships/image" Target="../media/image5.png"/><Relationship Id="rId4" Type="http://schemas.openxmlformats.org/officeDocument/2006/relationships/image" Target="../media/image8.svg"/></Relationships>
</file>

<file path=ppt/diagrams/_rels/drawing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10.svg"/><Relationship Id="rId1" Type="http://schemas.openxmlformats.org/officeDocument/2006/relationships/image" Target="../media/image9.png"/><Relationship Id="rId6" Type="http://schemas.openxmlformats.org/officeDocument/2006/relationships/image" Target="../media/image12.svg"/><Relationship Id="rId5" Type="http://schemas.openxmlformats.org/officeDocument/2006/relationships/image" Target="../media/image11.png"/><Relationship Id="rId4" Type="http://schemas.openxmlformats.org/officeDocument/2006/relationships/image" Target="../media/image8.svg"/></Relationships>
</file>

<file path=ppt/diagrams/_rels/drawing7.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svg"/><Relationship Id="rId1" Type="http://schemas.openxmlformats.org/officeDocument/2006/relationships/image" Target="../media/image13.png"/><Relationship Id="rId4" Type="http://schemas.openxmlformats.org/officeDocument/2006/relationships/image" Target="../media/image16.svg"/></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5.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6.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9.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0.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3.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4FA6666-75AE-4927-AC26-27F3D8A28A86}" type="doc">
      <dgm:prSet loTypeId="urn:microsoft.com/office/officeart/2005/8/layout/hierarchy1" loCatId="hierarchy" qsTypeId="urn:microsoft.com/office/officeart/2005/8/quickstyle/simple1" qsCatId="simple" csTypeId="urn:microsoft.com/office/officeart/2005/8/colors/colorful2" csCatId="colorful"/>
      <dgm:spPr/>
      <dgm:t>
        <a:bodyPr/>
        <a:lstStyle/>
        <a:p>
          <a:endParaRPr lang="en-US"/>
        </a:p>
      </dgm:t>
    </dgm:pt>
    <dgm:pt modelId="{3478B377-BCFC-4A27-9ECC-91B995EB840D}">
      <dgm:prSet/>
      <dgm:spPr/>
      <dgm:t>
        <a:bodyPr/>
        <a:lstStyle/>
        <a:p>
          <a:r>
            <a:rPr lang="en-US" dirty="0"/>
            <a:t>Funds that legally come into the control of government.</a:t>
          </a:r>
        </a:p>
      </dgm:t>
    </dgm:pt>
    <dgm:pt modelId="{7B9F7856-4F96-4108-A26E-1B9C5E0E6460}" type="parTrans" cxnId="{D1764490-4157-4D96-B3DB-BD3261658F37}">
      <dgm:prSet/>
      <dgm:spPr/>
      <dgm:t>
        <a:bodyPr/>
        <a:lstStyle/>
        <a:p>
          <a:endParaRPr lang="en-US"/>
        </a:p>
      </dgm:t>
    </dgm:pt>
    <dgm:pt modelId="{002E997D-511D-44DF-9BD2-095506C0953E}" type="sibTrans" cxnId="{D1764490-4157-4D96-B3DB-BD3261658F37}">
      <dgm:prSet/>
      <dgm:spPr/>
      <dgm:t>
        <a:bodyPr/>
        <a:lstStyle/>
        <a:p>
          <a:endParaRPr lang="en-US"/>
        </a:p>
      </dgm:t>
    </dgm:pt>
    <dgm:pt modelId="{01166208-A8A8-4535-B6B0-99B21B7C62F1}">
      <dgm:prSet/>
      <dgm:spPr/>
      <dgm:t>
        <a:bodyPr/>
        <a:lstStyle/>
        <a:p>
          <a:r>
            <a:rPr lang="en-US" dirty="0"/>
            <a:t>Funds used to provide goods and services to the public. </a:t>
          </a:r>
        </a:p>
      </dgm:t>
    </dgm:pt>
    <dgm:pt modelId="{EA606CF0-C1AE-4708-AF70-12D4940EDB74}" type="parTrans" cxnId="{BDD6D719-CA25-45BE-A38C-C45C6D9712A2}">
      <dgm:prSet/>
      <dgm:spPr/>
      <dgm:t>
        <a:bodyPr/>
        <a:lstStyle/>
        <a:p>
          <a:endParaRPr lang="en-US"/>
        </a:p>
      </dgm:t>
    </dgm:pt>
    <dgm:pt modelId="{24A8F5A6-B6A5-4302-B633-06BCF0B2F2D6}" type="sibTrans" cxnId="{BDD6D719-CA25-45BE-A38C-C45C6D9712A2}">
      <dgm:prSet/>
      <dgm:spPr/>
      <dgm:t>
        <a:bodyPr/>
        <a:lstStyle/>
        <a:p>
          <a:endParaRPr lang="en-US"/>
        </a:p>
      </dgm:t>
    </dgm:pt>
    <dgm:pt modelId="{629F4EBE-3615-4648-9C94-305AFA4E137E}" type="pres">
      <dgm:prSet presAssocID="{E4FA6666-75AE-4927-AC26-27F3D8A28A86}" presName="hierChild1" presStyleCnt="0">
        <dgm:presLayoutVars>
          <dgm:chPref val="1"/>
          <dgm:dir/>
          <dgm:animOne val="branch"/>
          <dgm:animLvl val="lvl"/>
          <dgm:resizeHandles/>
        </dgm:presLayoutVars>
      </dgm:prSet>
      <dgm:spPr/>
    </dgm:pt>
    <dgm:pt modelId="{7B34356C-9187-4EF4-A10C-5565EA7B8452}" type="pres">
      <dgm:prSet presAssocID="{3478B377-BCFC-4A27-9ECC-91B995EB840D}" presName="hierRoot1" presStyleCnt="0"/>
      <dgm:spPr/>
    </dgm:pt>
    <dgm:pt modelId="{1BFA8B73-A001-4641-AE3D-D7AB9644C0AA}" type="pres">
      <dgm:prSet presAssocID="{3478B377-BCFC-4A27-9ECC-91B995EB840D}" presName="composite" presStyleCnt="0"/>
      <dgm:spPr/>
    </dgm:pt>
    <dgm:pt modelId="{2217CF29-095F-42E4-96CF-FB475F2C6606}" type="pres">
      <dgm:prSet presAssocID="{3478B377-BCFC-4A27-9ECC-91B995EB840D}" presName="background" presStyleLbl="node0" presStyleIdx="0" presStyleCnt="2"/>
      <dgm:spPr/>
    </dgm:pt>
    <dgm:pt modelId="{0C406DF1-ECFA-43BA-AB4B-A2CBCADB1E41}" type="pres">
      <dgm:prSet presAssocID="{3478B377-BCFC-4A27-9ECC-91B995EB840D}" presName="text" presStyleLbl="fgAcc0" presStyleIdx="0" presStyleCnt="2">
        <dgm:presLayoutVars>
          <dgm:chPref val="3"/>
        </dgm:presLayoutVars>
      </dgm:prSet>
      <dgm:spPr/>
    </dgm:pt>
    <dgm:pt modelId="{06BA4282-6F22-47B8-889A-C924E59E658D}" type="pres">
      <dgm:prSet presAssocID="{3478B377-BCFC-4A27-9ECC-91B995EB840D}" presName="hierChild2" presStyleCnt="0"/>
      <dgm:spPr/>
    </dgm:pt>
    <dgm:pt modelId="{111DA6F6-44EA-4559-93C2-8F87C9669592}" type="pres">
      <dgm:prSet presAssocID="{01166208-A8A8-4535-B6B0-99B21B7C62F1}" presName="hierRoot1" presStyleCnt="0"/>
      <dgm:spPr/>
    </dgm:pt>
    <dgm:pt modelId="{B7104B8C-9846-4E7D-9574-FA77AE2CD56A}" type="pres">
      <dgm:prSet presAssocID="{01166208-A8A8-4535-B6B0-99B21B7C62F1}" presName="composite" presStyleCnt="0"/>
      <dgm:spPr/>
    </dgm:pt>
    <dgm:pt modelId="{A612CCF0-E8A6-4EF0-AD7B-78B8A93173F1}" type="pres">
      <dgm:prSet presAssocID="{01166208-A8A8-4535-B6B0-99B21B7C62F1}" presName="background" presStyleLbl="node0" presStyleIdx="1" presStyleCnt="2"/>
      <dgm:spPr/>
    </dgm:pt>
    <dgm:pt modelId="{EF79ADA5-2BE4-41FF-B7AB-88E2E12CDFC8}" type="pres">
      <dgm:prSet presAssocID="{01166208-A8A8-4535-B6B0-99B21B7C62F1}" presName="text" presStyleLbl="fgAcc0" presStyleIdx="1" presStyleCnt="2">
        <dgm:presLayoutVars>
          <dgm:chPref val="3"/>
        </dgm:presLayoutVars>
      </dgm:prSet>
      <dgm:spPr/>
    </dgm:pt>
    <dgm:pt modelId="{EDC77033-F86E-4A5D-B93B-D3499751ED85}" type="pres">
      <dgm:prSet presAssocID="{01166208-A8A8-4535-B6B0-99B21B7C62F1}" presName="hierChild2" presStyleCnt="0"/>
      <dgm:spPr/>
    </dgm:pt>
  </dgm:ptLst>
  <dgm:cxnLst>
    <dgm:cxn modelId="{F161D309-069F-4567-95EF-AE072570EDBB}" type="presOf" srcId="{E4FA6666-75AE-4927-AC26-27F3D8A28A86}" destId="{629F4EBE-3615-4648-9C94-305AFA4E137E}" srcOrd="0" destOrd="0" presId="urn:microsoft.com/office/officeart/2005/8/layout/hierarchy1"/>
    <dgm:cxn modelId="{BDD6D719-CA25-45BE-A38C-C45C6D9712A2}" srcId="{E4FA6666-75AE-4927-AC26-27F3D8A28A86}" destId="{01166208-A8A8-4535-B6B0-99B21B7C62F1}" srcOrd="1" destOrd="0" parTransId="{EA606CF0-C1AE-4708-AF70-12D4940EDB74}" sibTransId="{24A8F5A6-B6A5-4302-B633-06BCF0B2F2D6}"/>
    <dgm:cxn modelId="{D0723639-5D22-47A5-B038-4D2F0984D7F4}" type="presOf" srcId="{3478B377-BCFC-4A27-9ECC-91B995EB840D}" destId="{0C406DF1-ECFA-43BA-AB4B-A2CBCADB1E41}" srcOrd="0" destOrd="0" presId="urn:microsoft.com/office/officeart/2005/8/layout/hierarchy1"/>
    <dgm:cxn modelId="{D1764490-4157-4D96-B3DB-BD3261658F37}" srcId="{E4FA6666-75AE-4927-AC26-27F3D8A28A86}" destId="{3478B377-BCFC-4A27-9ECC-91B995EB840D}" srcOrd="0" destOrd="0" parTransId="{7B9F7856-4F96-4108-A26E-1B9C5E0E6460}" sibTransId="{002E997D-511D-44DF-9BD2-095506C0953E}"/>
    <dgm:cxn modelId="{D49DC092-4B00-4D47-AD22-5BC564D0FC47}" type="presOf" srcId="{01166208-A8A8-4535-B6B0-99B21B7C62F1}" destId="{EF79ADA5-2BE4-41FF-B7AB-88E2E12CDFC8}" srcOrd="0" destOrd="0" presId="urn:microsoft.com/office/officeart/2005/8/layout/hierarchy1"/>
    <dgm:cxn modelId="{83D189B1-3D82-44E2-B67F-783CCBAF4C98}" type="presParOf" srcId="{629F4EBE-3615-4648-9C94-305AFA4E137E}" destId="{7B34356C-9187-4EF4-A10C-5565EA7B8452}" srcOrd="0" destOrd="0" presId="urn:microsoft.com/office/officeart/2005/8/layout/hierarchy1"/>
    <dgm:cxn modelId="{72EFD085-7202-4E60-B01B-176CF328CC75}" type="presParOf" srcId="{7B34356C-9187-4EF4-A10C-5565EA7B8452}" destId="{1BFA8B73-A001-4641-AE3D-D7AB9644C0AA}" srcOrd="0" destOrd="0" presId="urn:microsoft.com/office/officeart/2005/8/layout/hierarchy1"/>
    <dgm:cxn modelId="{C1C6D1D6-103E-447A-9E6E-7B16D9019C2A}" type="presParOf" srcId="{1BFA8B73-A001-4641-AE3D-D7AB9644C0AA}" destId="{2217CF29-095F-42E4-96CF-FB475F2C6606}" srcOrd="0" destOrd="0" presId="urn:microsoft.com/office/officeart/2005/8/layout/hierarchy1"/>
    <dgm:cxn modelId="{E0754D8B-2E9F-44BF-97D7-89B88EC04358}" type="presParOf" srcId="{1BFA8B73-A001-4641-AE3D-D7AB9644C0AA}" destId="{0C406DF1-ECFA-43BA-AB4B-A2CBCADB1E41}" srcOrd="1" destOrd="0" presId="urn:microsoft.com/office/officeart/2005/8/layout/hierarchy1"/>
    <dgm:cxn modelId="{CE1A5937-E200-4652-B2CF-A9C89447FD87}" type="presParOf" srcId="{7B34356C-9187-4EF4-A10C-5565EA7B8452}" destId="{06BA4282-6F22-47B8-889A-C924E59E658D}" srcOrd="1" destOrd="0" presId="urn:microsoft.com/office/officeart/2005/8/layout/hierarchy1"/>
    <dgm:cxn modelId="{9BEB1480-8B24-4AC9-8189-CDDF1C2CB3D8}" type="presParOf" srcId="{629F4EBE-3615-4648-9C94-305AFA4E137E}" destId="{111DA6F6-44EA-4559-93C2-8F87C9669592}" srcOrd="1" destOrd="0" presId="urn:microsoft.com/office/officeart/2005/8/layout/hierarchy1"/>
    <dgm:cxn modelId="{3F0E7494-9469-4CBC-966B-6B1A0C2C7AD7}" type="presParOf" srcId="{111DA6F6-44EA-4559-93C2-8F87C9669592}" destId="{B7104B8C-9846-4E7D-9574-FA77AE2CD56A}" srcOrd="0" destOrd="0" presId="urn:microsoft.com/office/officeart/2005/8/layout/hierarchy1"/>
    <dgm:cxn modelId="{B201F8E0-E679-442A-A181-5F8C81D0CA15}" type="presParOf" srcId="{B7104B8C-9846-4E7D-9574-FA77AE2CD56A}" destId="{A612CCF0-E8A6-4EF0-AD7B-78B8A93173F1}" srcOrd="0" destOrd="0" presId="urn:microsoft.com/office/officeart/2005/8/layout/hierarchy1"/>
    <dgm:cxn modelId="{26AF993A-A853-4270-B218-EC14CD6B7294}" type="presParOf" srcId="{B7104B8C-9846-4E7D-9574-FA77AE2CD56A}" destId="{EF79ADA5-2BE4-41FF-B7AB-88E2E12CDFC8}" srcOrd="1" destOrd="0" presId="urn:microsoft.com/office/officeart/2005/8/layout/hierarchy1"/>
    <dgm:cxn modelId="{1E26B576-7F5A-4E0E-922B-794B82185B4B}" type="presParOf" srcId="{111DA6F6-44EA-4559-93C2-8F87C9669592}" destId="{EDC77033-F86E-4A5D-B93B-D3499751ED85}"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08E2F826-5E61-4E6E-A8D9-224108DF4952}" type="doc">
      <dgm:prSet loTypeId="urn:microsoft.com/office/officeart/2018/2/layout/IconLabelList" loCatId="icon" qsTypeId="urn:microsoft.com/office/officeart/2005/8/quickstyle/simple1" qsCatId="simple" csTypeId="urn:microsoft.com/office/officeart/2018/5/colors/Iconchunking_neutralbg_colorful1" csCatId="colorful" phldr="1"/>
      <dgm:spPr/>
      <dgm:t>
        <a:bodyPr/>
        <a:lstStyle/>
        <a:p>
          <a:endParaRPr lang="en-US"/>
        </a:p>
      </dgm:t>
    </dgm:pt>
    <dgm:pt modelId="{76E007B2-2253-4583-A436-E332A895D66D}">
      <dgm:prSet/>
      <dgm:spPr/>
      <dgm:t>
        <a:bodyPr/>
        <a:lstStyle/>
        <a:p>
          <a:r>
            <a:rPr lang="en-US" dirty="0"/>
            <a:t>A county may do through a third party that which it can do itself.</a:t>
          </a:r>
        </a:p>
      </dgm:t>
    </dgm:pt>
    <dgm:pt modelId="{72CA0DF5-97A5-4C3E-A870-B44AFFCBFF40}" type="parTrans" cxnId="{23BEA243-0BBB-4C7C-BECD-42A545767CFA}">
      <dgm:prSet/>
      <dgm:spPr/>
      <dgm:t>
        <a:bodyPr/>
        <a:lstStyle/>
        <a:p>
          <a:endParaRPr lang="en-US"/>
        </a:p>
      </dgm:t>
    </dgm:pt>
    <dgm:pt modelId="{ADF394C8-3A0E-4BDC-B9C0-E6E12EA82A2E}" type="sibTrans" cxnId="{23BEA243-0BBB-4C7C-BECD-42A545767CFA}">
      <dgm:prSet/>
      <dgm:spPr/>
      <dgm:t>
        <a:bodyPr/>
        <a:lstStyle/>
        <a:p>
          <a:endParaRPr lang="en-US"/>
        </a:p>
      </dgm:t>
    </dgm:pt>
    <dgm:pt modelId="{38E45B0D-11D3-4DEE-9175-A9D6FA234BF3}">
      <dgm:prSet/>
      <dgm:spPr/>
      <dgm:t>
        <a:bodyPr/>
        <a:lstStyle/>
        <a:p>
          <a:r>
            <a:rPr lang="en-US" dirty="0"/>
            <a:t>A county may not do through a third party that which it cannot do itself.</a:t>
          </a:r>
        </a:p>
      </dgm:t>
    </dgm:pt>
    <dgm:pt modelId="{A4A57287-082A-4CF6-B2B0-C64316FE8AD0}" type="parTrans" cxnId="{CA4CD167-3CEB-435C-BEA2-AFABFCCF44B1}">
      <dgm:prSet/>
      <dgm:spPr/>
      <dgm:t>
        <a:bodyPr/>
        <a:lstStyle/>
        <a:p>
          <a:endParaRPr lang="en-US"/>
        </a:p>
      </dgm:t>
    </dgm:pt>
    <dgm:pt modelId="{7B99815E-2744-428C-A711-A41181D6C807}" type="sibTrans" cxnId="{CA4CD167-3CEB-435C-BEA2-AFABFCCF44B1}">
      <dgm:prSet/>
      <dgm:spPr/>
      <dgm:t>
        <a:bodyPr/>
        <a:lstStyle/>
        <a:p>
          <a:endParaRPr lang="en-US"/>
        </a:p>
      </dgm:t>
    </dgm:pt>
    <dgm:pt modelId="{0745EEF9-29F3-450D-AE53-907DAEBD3A60}" type="pres">
      <dgm:prSet presAssocID="{08E2F826-5E61-4E6E-A8D9-224108DF4952}" presName="root" presStyleCnt="0">
        <dgm:presLayoutVars>
          <dgm:dir/>
          <dgm:resizeHandles val="exact"/>
        </dgm:presLayoutVars>
      </dgm:prSet>
      <dgm:spPr/>
    </dgm:pt>
    <dgm:pt modelId="{4784AC4E-A93E-44D0-A2A6-E5063E00D287}" type="pres">
      <dgm:prSet presAssocID="{76E007B2-2253-4583-A436-E332A895D66D}" presName="compNode" presStyleCnt="0"/>
      <dgm:spPr/>
    </dgm:pt>
    <dgm:pt modelId="{234C1D09-E9B0-44F4-8E59-2C461F7B0B63}" type="pres">
      <dgm:prSet presAssocID="{76E007B2-2253-4583-A436-E332A895D66D}" presName="iconRect" presStyleLbl="node1" presStyleIdx="0" presStyleCnt="2" custLinFactNeighborY="-17962"/>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Checkmark"/>
        </a:ext>
      </dgm:extLst>
    </dgm:pt>
    <dgm:pt modelId="{0CFAE584-3C7B-464C-AD3E-5BC6BC8B40BA}" type="pres">
      <dgm:prSet presAssocID="{76E007B2-2253-4583-A436-E332A895D66D}" presName="spaceRect" presStyleCnt="0"/>
      <dgm:spPr/>
    </dgm:pt>
    <dgm:pt modelId="{D911F2BB-6BE5-4BA9-92BD-E67D92C7610E}" type="pres">
      <dgm:prSet presAssocID="{76E007B2-2253-4583-A436-E332A895D66D}" presName="textRect" presStyleLbl="revTx" presStyleIdx="0" presStyleCnt="2" custScaleY="314476" custLinFactNeighborX="200" custLinFactNeighborY="-5990">
        <dgm:presLayoutVars>
          <dgm:chMax val="1"/>
          <dgm:chPref val="1"/>
        </dgm:presLayoutVars>
      </dgm:prSet>
      <dgm:spPr/>
    </dgm:pt>
    <dgm:pt modelId="{97936B95-8B65-4AC2-B500-F1A66E000D62}" type="pres">
      <dgm:prSet presAssocID="{ADF394C8-3A0E-4BDC-B9C0-E6E12EA82A2E}" presName="sibTrans" presStyleCnt="0"/>
      <dgm:spPr/>
    </dgm:pt>
    <dgm:pt modelId="{15EA170B-1C85-40EC-9E27-6E414AA86EBE}" type="pres">
      <dgm:prSet presAssocID="{38E45B0D-11D3-4DEE-9175-A9D6FA234BF3}" presName="compNode" presStyleCnt="0"/>
      <dgm:spPr/>
    </dgm:pt>
    <dgm:pt modelId="{F57EA6AE-C110-4547-AD0F-3A5118612518}" type="pres">
      <dgm:prSet presAssocID="{38E45B0D-11D3-4DEE-9175-A9D6FA234BF3}" presName="iconRect" presStyleLbl="node1" presStyleIdx="1" presStyleCnt="2" custScaleY="97324" custLinFactNeighborY="-19874"/>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Gavel"/>
        </a:ext>
      </dgm:extLst>
    </dgm:pt>
    <dgm:pt modelId="{924EBD42-27AA-46CC-9E03-B202DCDB50BA}" type="pres">
      <dgm:prSet presAssocID="{38E45B0D-11D3-4DEE-9175-A9D6FA234BF3}" presName="spaceRect" presStyleCnt="0"/>
      <dgm:spPr/>
    </dgm:pt>
    <dgm:pt modelId="{BB8C63DB-A7D1-4834-BED4-4A477FCF82B9}" type="pres">
      <dgm:prSet presAssocID="{38E45B0D-11D3-4DEE-9175-A9D6FA234BF3}" presName="textRect" presStyleLbl="revTx" presStyleIdx="1" presStyleCnt="2" custScaleY="304506">
        <dgm:presLayoutVars>
          <dgm:chMax val="1"/>
          <dgm:chPref val="1"/>
        </dgm:presLayoutVars>
      </dgm:prSet>
      <dgm:spPr/>
    </dgm:pt>
  </dgm:ptLst>
  <dgm:cxnLst>
    <dgm:cxn modelId="{E34BCE13-00E0-45FA-9500-FA4ACD8B5755}" type="presOf" srcId="{76E007B2-2253-4583-A436-E332A895D66D}" destId="{D911F2BB-6BE5-4BA9-92BD-E67D92C7610E}" srcOrd="0" destOrd="0" presId="urn:microsoft.com/office/officeart/2018/2/layout/IconLabelList"/>
    <dgm:cxn modelId="{1A2FA72F-0C4A-45CA-9CA0-E29CFC5082E7}" type="presOf" srcId="{08E2F826-5E61-4E6E-A8D9-224108DF4952}" destId="{0745EEF9-29F3-450D-AE53-907DAEBD3A60}" srcOrd="0" destOrd="0" presId="urn:microsoft.com/office/officeart/2018/2/layout/IconLabelList"/>
    <dgm:cxn modelId="{23BEA243-0BBB-4C7C-BECD-42A545767CFA}" srcId="{08E2F826-5E61-4E6E-A8D9-224108DF4952}" destId="{76E007B2-2253-4583-A436-E332A895D66D}" srcOrd="0" destOrd="0" parTransId="{72CA0DF5-97A5-4C3E-A870-B44AFFCBFF40}" sibTransId="{ADF394C8-3A0E-4BDC-B9C0-E6E12EA82A2E}"/>
    <dgm:cxn modelId="{CA4CD167-3CEB-435C-BEA2-AFABFCCF44B1}" srcId="{08E2F826-5E61-4E6E-A8D9-224108DF4952}" destId="{38E45B0D-11D3-4DEE-9175-A9D6FA234BF3}" srcOrd="1" destOrd="0" parTransId="{A4A57287-082A-4CF6-B2B0-C64316FE8AD0}" sibTransId="{7B99815E-2744-428C-A711-A41181D6C807}"/>
    <dgm:cxn modelId="{A737367C-69EB-4080-94EE-EC3529D31459}" type="presOf" srcId="{38E45B0D-11D3-4DEE-9175-A9D6FA234BF3}" destId="{BB8C63DB-A7D1-4834-BED4-4A477FCF82B9}" srcOrd="0" destOrd="0" presId="urn:microsoft.com/office/officeart/2018/2/layout/IconLabelList"/>
    <dgm:cxn modelId="{3CD1A14E-D78D-452C-B6C2-DD4D57BEB37C}" type="presParOf" srcId="{0745EEF9-29F3-450D-AE53-907DAEBD3A60}" destId="{4784AC4E-A93E-44D0-A2A6-E5063E00D287}" srcOrd="0" destOrd="0" presId="urn:microsoft.com/office/officeart/2018/2/layout/IconLabelList"/>
    <dgm:cxn modelId="{9B3D08CC-8572-4FEF-B4E5-06F70CB766F4}" type="presParOf" srcId="{4784AC4E-A93E-44D0-A2A6-E5063E00D287}" destId="{234C1D09-E9B0-44F4-8E59-2C461F7B0B63}" srcOrd="0" destOrd="0" presId="urn:microsoft.com/office/officeart/2018/2/layout/IconLabelList"/>
    <dgm:cxn modelId="{B65983E8-D620-4AB2-B150-A8759E56E4DF}" type="presParOf" srcId="{4784AC4E-A93E-44D0-A2A6-E5063E00D287}" destId="{0CFAE584-3C7B-464C-AD3E-5BC6BC8B40BA}" srcOrd="1" destOrd="0" presId="urn:microsoft.com/office/officeart/2018/2/layout/IconLabelList"/>
    <dgm:cxn modelId="{1992EB22-5225-488E-9B09-9D75B518673B}" type="presParOf" srcId="{4784AC4E-A93E-44D0-A2A6-E5063E00D287}" destId="{D911F2BB-6BE5-4BA9-92BD-E67D92C7610E}" srcOrd="2" destOrd="0" presId="urn:microsoft.com/office/officeart/2018/2/layout/IconLabelList"/>
    <dgm:cxn modelId="{2B3124B6-E889-42BC-A0D7-4F6EA3328602}" type="presParOf" srcId="{0745EEF9-29F3-450D-AE53-907DAEBD3A60}" destId="{97936B95-8B65-4AC2-B500-F1A66E000D62}" srcOrd="1" destOrd="0" presId="urn:microsoft.com/office/officeart/2018/2/layout/IconLabelList"/>
    <dgm:cxn modelId="{FD2D5AB3-5072-4624-8B4E-21F32E357BB5}" type="presParOf" srcId="{0745EEF9-29F3-450D-AE53-907DAEBD3A60}" destId="{15EA170B-1C85-40EC-9E27-6E414AA86EBE}" srcOrd="2" destOrd="0" presId="urn:microsoft.com/office/officeart/2018/2/layout/IconLabelList"/>
    <dgm:cxn modelId="{E51CC839-8EE5-42E8-8AD9-8AB7EB563F70}" type="presParOf" srcId="{15EA170B-1C85-40EC-9E27-6E414AA86EBE}" destId="{F57EA6AE-C110-4547-AD0F-3A5118612518}" srcOrd="0" destOrd="0" presId="urn:microsoft.com/office/officeart/2018/2/layout/IconLabelList"/>
    <dgm:cxn modelId="{33B6610C-6F08-4E9D-9E7E-48318D990E92}" type="presParOf" srcId="{15EA170B-1C85-40EC-9E27-6E414AA86EBE}" destId="{924EBD42-27AA-46CC-9E03-B202DCDB50BA}" srcOrd="1" destOrd="0" presId="urn:microsoft.com/office/officeart/2018/2/layout/IconLabelList"/>
    <dgm:cxn modelId="{9D6A5A0B-6C53-45C9-9A85-12FB075901E5}" type="presParOf" srcId="{15EA170B-1C85-40EC-9E27-6E414AA86EBE}" destId="{BB8C63DB-A7D1-4834-BED4-4A477FCF82B9}" srcOrd="2" destOrd="0" presId="urn:microsoft.com/office/officeart/2018/2/layout/IconLabel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BCE341B9-B632-46D8-B66E-FE65A0B23F5F}" type="doc">
      <dgm:prSet loTypeId="urn:microsoft.com/office/officeart/2005/8/layout/default" loCatId="list" qsTypeId="urn:microsoft.com/office/officeart/2005/8/quickstyle/simple4" qsCatId="simple" csTypeId="urn:microsoft.com/office/officeart/2005/8/colors/colorful1" csCatId="colorful" phldr="1"/>
      <dgm:spPr/>
      <dgm:t>
        <a:bodyPr/>
        <a:lstStyle/>
        <a:p>
          <a:endParaRPr lang="en-US"/>
        </a:p>
      </dgm:t>
    </dgm:pt>
    <dgm:pt modelId="{E60302EA-4189-4BD0-BF95-672EFACEE95D}">
      <dgm:prSet/>
      <dgm:spPr/>
      <dgm:t>
        <a:bodyPr/>
        <a:lstStyle/>
        <a:p>
          <a:r>
            <a:rPr lang="en-US" dirty="0"/>
            <a:t>Generally, requires action by board such as a vote to pay claims.</a:t>
          </a:r>
        </a:p>
      </dgm:t>
    </dgm:pt>
    <dgm:pt modelId="{A9AF9188-53EF-4433-813B-9ACAA93E9A5C}" type="parTrans" cxnId="{1FE80D04-2B2A-49E3-8CAD-CA265C57CED2}">
      <dgm:prSet/>
      <dgm:spPr/>
      <dgm:t>
        <a:bodyPr/>
        <a:lstStyle/>
        <a:p>
          <a:endParaRPr lang="en-US"/>
        </a:p>
      </dgm:t>
    </dgm:pt>
    <dgm:pt modelId="{0C651D5A-730D-4590-BB2A-45CFE79EA9A6}" type="sibTrans" cxnId="{1FE80D04-2B2A-49E3-8CAD-CA265C57CED2}">
      <dgm:prSet/>
      <dgm:spPr/>
      <dgm:t>
        <a:bodyPr/>
        <a:lstStyle/>
        <a:p>
          <a:endParaRPr lang="en-US"/>
        </a:p>
      </dgm:t>
    </dgm:pt>
    <dgm:pt modelId="{4751E8DF-82B0-42A6-92F9-EB215C8139AB}">
      <dgm:prSet/>
      <dgm:spPr/>
      <dgm:t>
        <a:bodyPr/>
        <a:lstStyle/>
        <a:p>
          <a:r>
            <a:rPr lang="en-US" dirty="0"/>
            <a:t>Some expenditures require other action such as a ballot question to authorize a use.</a:t>
          </a:r>
        </a:p>
      </dgm:t>
    </dgm:pt>
    <dgm:pt modelId="{F48CAB46-81EE-4EB5-A3DF-6E2507F06F61}" type="parTrans" cxnId="{C61B4359-4D48-4D23-A991-08DF22C2F929}">
      <dgm:prSet/>
      <dgm:spPr/>
      <dgm:t>
        <a:bodyPr/>
        <a:lstStyle/>
        <a:p>
          <a:endParaRPr lang="en-US"/>
        </a:p>
      </dgm:t>
    </dgm:pt>
    <dgm:pt modelId="{84EF8ACE-A7EC-4327-9059-326F811B14A6}" type="sibTrans" cxnId="{C61B4359-4D48-4D23-A991-08DF22C2F929}">
      <dgm:prSet/>
      <dgm:spPr/>
      <dgm:t>
        <a:bodyPr/>
        <a:lstStyle/>
        <a:p>
          <a:endParaRPr lang="en-US"/>
        </a:p>
      </dgm:t>
    </dgm:pt>
    <dgm:pt modelId="{09FB931C-A9EC-4546-9B3B-88C43F4AD546}" type="pres">
      <dgm:prSet presAssocID="{BCE341B9-B632-46D8-B66E-FE65A0B23F5F}" presName="diagram" presStyleCnt="0">
        <dgm:presLayoutVars>
          <dgm:dir/>
          <dgm:resizeHandles val="exact"/>
        </dgm:presLayoutVars>
      </dgm:prSet>
      <dgm:spPr/>
    </dgm:pt>
    <dgm:pt modelId="{DC40DE9A-1139-4622-922B-8838654A316B}" type="pres">
      <dgm:prSet presAssocID="{E60302EA-4189-4BD0-BF95-672EFACEE95D}" presName="node" presStyleLbl="node1" presStyleIdx="0" presStyleCnt="2">
        <dgm:presLayoutVars>
          <dgm:bulletEnabled val="1"/>
        </dgm:presLayoutVars>
      </dgm:prSet>
      <dgm:spPr/>
    </dgm:pt>
    <dgm:pt modelId="{DC218242-2B43-4923-A6B2-361A6C6E12D1}" type="pres">
      <dgm:prSet presAssocID="{0C651D5A-730D-4590-BB2A-45CFE79EA9A6}" presName="sibTrans" presStyleCnt="0"/>
      <dgm:spPr/>
    </dgm:pt>
    <dgm:pt modelId="{CD76ADD8-927A-4830-B666-EF36D52787CF}" type="pres">
      <dgm:prSet presAssocID="{4751E8DF-82B0-42A6-92F9-EB215C8139AB}" presName="node" presStyleLbl="node1" presStyleIdx="1" presStyleCnt="2">
        <dgm:presLayoutVars>
          <dgm:bulletEnabled val="1"/>
        </dgm:presLayoutVars>
      </dgm:prSet>
      <dgm:spPr/>
    </dgm:pt>
  </dgm:ptLst>
  <dgm:cxnLst>
    <dgm:cxn modelId="{1FE80D04-2B2A-49E3-8CAD-CA265C57CED2}" srcId="{BCE341B9-B632-46D8-B66E-FE65A0B23F5F}" destId="{E60302EA-4189-4BD0-BF95-672EFACEE95D}" srcOrd="0" destOrd="0" parTransId="{A9AF9188-53EF-4433-813B-9ACAA93E9A5C}" sibTransId="{0C651D5A-730D-4590-BB2A-45CFE79EA9A6}"/>
    <dgm:cxn modelId="{2E415F62-55C3-4B73-B746-9E2E9C4673DB}" type="presOf" srcId="{E60302EA-4189-4BD0-BF95-672EFACEE95D}" destId="{DC40DE9A-1139-4622-922B-8838654A316B}" srcOrd="0" destOrd="0" presId="urn:microsoft.com/office/officeart/2005/8/layout/default"/>
    <dgm:cxn modelId="{C0701255-97CE-4613-8FB8-67E9068F52CE}" type="presOf" srcId="{BCE341B9-B632-46D8-B66E-FE65A0B23F5F}" destId="{09FB931C-A9EC-4546-9B3B-88C43F4AD546}" srcOrd="0" destOrd="0" presId="urn:microsoft.com/office/officeart/2005/8/layout/default"/>
    <dgm:cxn modelId="{C61B4359-4D48-4D23-A991-08DF22C2F929}" srcId="{BCE341B9-B632-46D8-B66E-FE65A0B23F5F}" destId="{4751E8DF-82B0-42A6-92F9-EB215C8139AB}" srcOrd="1" destOrd="0" parTransId="{F48CAB46-81EE-4EB5-A3DF-6E2507F06F61}" sibTransId="{84EF8ACE-A7EC-4327-9059-326F811B14A6}"/>
    <dgm:cxn modelId="{2F4F877E-678A-4FFE-A317-8BBA2C1B2A81}" type="presOf" srcId="{4751E8DF-82B0-42A6-92F9-EB215C8139AB}" destId="{CD76ADD8-927A-4830-B666-EF36D52787CF}" srcOrd="0" destOrd="0" presId="urn:microsoft.com/office/officeart/2005/8/layout/default"/>
    <dgm:cxn modelId="{BFDD67A5-3F3B-456D-9AA1-2CC0A04495CE}" type="presParOf" srcId="{09FB931C-A9EC-4546-9B3B-88C43F4AD546}" destId="{DC40DE9A-1139-4622-922B-8838654A316B}" srcOrd="0" destOrd="0" presId="urn:microsoft.com/office/officeart/2005/8/layout/default"/>
    <dgm:cxn modelId="{26A2072A-BE55-4D2F-A257-61B7791F6FBC}" type="presParOf" srcId="{09FB931C-A9EC-4546-9B3B-88C43F4AD546}" destId="{DC218242-2B43-4923-A6B2-361A6C6E12D1}" srcOrd="1" destOrd="0" presId="urn:microsoft.com/office/officeart/2005/8/layout/default"/>
    <dgm:cxn modelId="{2B3B1F20-F3BF-4D1B-A448-2AB9B9157ACC}" type="presParOf" srcId="{09FB931C-A9EC-4546-9B3B-88C43F4AD546}" destId="{CD76ADD8-927A-4830-B666-EF36D52787CF}" srcOrd="2"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E260ECE6-3B33-4692-AD15-992F0F4D5516}" type="doc">
      <dgm:prSet loTypeId="urn:microsoft.com/office/officeart/2018/2/layout/IconCircleList" loCatId="icon" qsTypeId="urn:microsoft.com/office/officeart/2005/8/quickstyle/simple1" qsCatId="simple" csTypeId="urn:microsoft.com/office/officeart/2005/8/colors/accent1_2" csCatId="accent1" phldr="1"/>
      <dgm:spPr/>
      <dgm:t>
        <a:bodyPr/>
        <a:lstStyle/>
        <a:p>
          <a:endParaRPr lang="en-US"/>
        </a:p>
      </dgm:t>
    </dgm:pt>
    <dgm:pt modelId="{CB395E19-E2A3-425F-8CEC-B2FEF009A849}">
      <dgm:prSet custT="1"/>
      <dgm:spPr/>
      <dgm:t>
        <a:bodyPr/>
        <a:lstStyle/>
        <a:p>
          <a:pPr>
            <a:lnSpc>
              <a:spcPct val="100000"/>
            </a:lnSpc>
          </a:pPr>
          <a:r>
            <a:rPr lang="en-US" sz="2400" dirty="0"/>
            <a:t>Paying personal expenses not incurred in the line of duty.</a:t>
          </a:r>
        </a:p>
      </dgm:t>
    </dgm:pt>
    <dgm:pt modelId="{50B3D8AE-46B8-4F40-952E-8A74EB95E67C}" type="parTrans" cxnId="{FE469F34-5D1B-4B31-9B74-15F041878352}">
      <dgm:prSet/>
      <dgm:spPr/>
      <dgm:t>
        <a:bodyPr/>
        <a:lstStyle/>
        <a:p>
          <a:endParaRPr lang="en-US"/>
        </a:p>
      </dgm:t>
    </dgm:pt>
    <dgm:pt modelId="{A840D263-9AAC-4786-A264-74C235D06936}" type="sibTrans" cxnId="{FE469F34-5D1B-4B31-9B74-15F041878352}">
      <dgm:prSet/>
      <dgm:spPr/>
      <dgm:t>
        <a:bodyPr/>
        <a:lstStyle/>
        <a:p>
          <a:pPr>
            <a:lnSpc>
              <a:spcPct val="100000"/>
            </a:lnSpc>
          </a:pPr>
          <a:endParaRPr lang="en-US"/>
        </a:p>
      </dgm:t>
    </dgm:pt>
    <dgm:pt modelId="{EA2C2492-265D-4455-9779-45DB36A49BF9}">
      <dgm:prSet custT="1"/>
      <dgm:spPr/>
      <dgm:t>
        <a:bodyPr/>
        <a:lstStyle/>
        <a:p>
          <a:pPr>
            <a:lnSpc>
              <a:spcPct val="100000"/>
            </a:lnSpc>
          </a:pPr>
          <a:r>
            <a:rPr lang="en-US" sz="2400" dirty="0"/>
            <a:t>Charitable contributions.</a:t>
          </a:r>
        </a:p>
      </dgm:t>
    </dgm:pt>
    <dgm:pt modelId="{E2DED018-29A1-49AB-9D56-7F2751D4F58D}" type="parTrans" cxnId="{80ABB80B-3CFF-4542-862C-0D497601AB77}">
      <dgm:prSet/>
      <dgm:spPr/>
      <dgm:t>
        <a:bodyPr/>
        <a:lstStyle/>
        <a:p>
          <a:endParaRPr lang="en-US"/>
        </a:p>
      </dgm:t>
    </dgm:pt>
    <dgm:pt modelId="{4BAF5240-26F6-42BF-BDF7-CBC7BA6BBA08}" type="sibTrans" cxnId="{80ABB80B-3CFF-4542-862C-0D497601AB77}">
      <dgm:prSet/>
      <dgm:spPr/>
      <dgm:t>
        <a:bodyPr/>
        <a:lstStyle/>
        <a:p>
          <a:pPr>
            <a:lnSpc>
              <a:spcPct val="100000"/>
            </a:lnSpc>
          </a:pPr>
          <a:endParaRPr lang="en-US"/>
        </a:p>
      </dgm:t>
    </dgm:pt>
    <dgm:pt modelId="{9738C672-B949-422F-B57A-9447C2FAF6E1}">
      <dgm:prSet custT="1"/>
      <dgm:spPr/>
      <dgm:t>
        <a:bodyPr/>
        <a:lstStyle/>
        <a:p>
          <a:pPr>
            <a:lnSpc>
              <a:spcPct val="100000"/>
            </a:lnSpc>
          </a:pPr>
          <a:r>
            <a:rPr lang="en-US" sz="2400" dirty="0"/>
            <a:t>Making loans including cashing post-dated checks or advancing salary.</a:t>
          </a:r>
        </a:p>
      </dgm:t>
    </dgm:pt>
    <dgm:pt modelId="{F3EEE970-BBEA-4D16-9FD7-67D03FFBA4E7}" type="parTrans" cxnId="{F744DF2B-8BC8-443D-A734-A68AFD0DA58E}">
      <dgm:prSet/>
      <dgm:spPr/>
      <dgm:t>
        <a:bodyPr/>
        <a:lstStyle/>
        <a:p>
          <a:endParaRPr lang="en-US"/>
        </a:p>
      </dgm:t>
    </dgm:pt>
    <dgm:pt modelId="{8A95E58A-7DFB-4285-806A-246ED96C0C12}" type="sibTrans" cxnId="{F744DF2B-8BC8-443D-A734-A68AFD0DA58E}">
      <dgm:prSet/>
      <dgm:spPr/>
      <dgm:t>
        <a:bodyPr/>
        <a:lstStyle/>
        <a:p>
          <a:pPr>
            <a:lnSpc>
              <a:spcPct val="100000"/>
            </a:lnSpc>
          </a:pPr>
          <a:endParaRPr lang="en-US"/>
        </a:p>
      </dgm:t>
    </dgm:pt>
    <dgm:pt modelId="{9C42A231-5E96-4490-B4BD-5F3ED374BF69}">
      <dgm:prSet custT="1"/>
      <dgm:spPr/>
      <dgm:t>
        <a:bodyPr/>
        <a:lstStyle/>
        <a:p>
          <a:pPr>
            <a:lnSpc>
              <a:spcPct val="100000"/>
            </a:lnSpc>
          </a:pPr>
          <a:r>
            <a:rPr lang="en-US" sz="2400" dirty="0"/>
            <a:t>Other items not authorized by statute or incident to statutory authority.</a:t>
          </a:r>
        </a:p>
      </dgm:t>
    </dgm:pt>
    <dgm:pt modelId="{2C9BD5A3-C434-42B4-9B4E-6CE6EF0542AD}" type="parTrans" cxnId="{884B69C6-CF0F-4CDD-AE33-8E0CE6422DBB}">
      <dgm:prSet/>
      <dgm:spPr/>
      <dgm:t>
        <a:bodyPr/>
        <a:lstStyle/>
        <a:p>
          <a:endParaRPr lang="en-US"/>
        </a:p>
      </dgm:t>
    </dgm:pt>
    <dgm:pt modelId="{43396382-0547-4F94-BB83-B27668A7FA58}" type="sibTrans" cxnId="{884B69C6-CF0F-4CDD-AE33-8E0CE6422DBB}">
      <dgm:prSet/>
      <dgm:spPr/>
      <dgm:t>
        <a:bodyPr/>
        <a:lstStyle/>
        <a:p>
          <a:endParaRPr lang="en-US"/>
        </a:p>
      </dgm:t>
    </dgm:pt>
    <dgm:pt modelId="{74B737B8-E85F-435D-87FE-B9E8CDC54C73}" type="pres">
      <dgm:prSet presAssocID="{E260ECE6-3B33-4692-AD15-992F0F4D5516}" presName="root" presStyleCnt="0">
        <dgm:presLayoutVars>
          <dgm:dir/>
          <dgm:resizeHandles val="exact"/>
        </dgm:presLayoutVars>
      </dgm:prSet>
      <dgm:spPr/>
    </dgm:pt>
    <dgm:pt modelId="{26A0BDB2-6511-4B59-8D2D-175E5A57C5F8}" type="pres">
      <dgm:prSet presAssocID="{E260ECE6-3B33-4692-AD15-992F0F4D5516}" presName="container" presStyleCnt="0">
        <dgm:presLayoutVars>
          <dgm:dir/>
          <dgm:resizeHandles val="exact"/>
        </dgm:presLayoutVars>
      </dgm:prSet>
      <dgm:spPr/>
    </dgm:pt>
    <dgm:pt modelId="{8DD448F5-919B-453A-AAF4-C826FCD1C660}" type="pres">
      <dgm:prSet presAssocID="{CB395E19-E2A3-425F-8CEC-B2FEF009A849}" presName="compNode" presStyleCnt="0"/>
      <dgm:spPr/>
    </dgm:pt>
    <dgm:pt modelId="{A2F3B961-EAE6-42F8-872A-D6F0EEADC3F0}" type="pres">
      <dgm:prSet presAssocID="{CB395E19-E2A3-425F-8CEC-B2FEF009A849}" presName="iconBgRect" presStyleLbl="bgShp" presStyleIdx="0" presStyleCnt="4"/>
      <dgm:spPr/>
    </dgm:pt>
    <dgm:pt modelId="{3111A432-1E75-4160-B423-175FCDF99C7B}" type="pres">
      <dgm:prSet presAssocID="{CB395E19-E2A3-425F-8CEC-B2FEF009A849}" presName="iconRect" presStyleLbl="node1" presStyleIdx="0" presStyleCnt="4"/>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dgm:spPr>
      <dgm:extLst>
        <a:ext uri="{E40237B7-FDA0-4F09-8148-C483321AD2D9}">
          <dgm14:cNvPr xmlns:dgm14="http://schemas.microsoft.com/office/drawing/2010/diagram" id="0" name="" descr="Dollar"/>
        </a:ext>
      </dgm:extLst>
    </dgm:pt>
    <dgm:pt modelId="{2FAD8E2D-DF8C-4612-B0BB-4B933F9CE670}" type="pres">
      <dgm:prSet presAssocID="{CB395E19-E2A3-425F-8CEC-B2FEF009A849}" presName="spaceRect" presStyleCnt="0"/>
      <dgm:spPr/>
    </dgm:pt>
    <dgm:pt modelId="{B7F389AE-AFA6-4BEE-85AB-DFE80D7A97BE}" type="pres">
      <dgm:prSet presAssocID="{CB395E19-E2A3-425F-8CEC-B2FEF009A849}" presName="textRect" presStyleLbl="revTx" presStyleIdx="0" presStyleCnt="4">
        <dgm:presLayoutVars>
          <dgm:chMax val="1"/>
          <dgm:chPref val="1"/>
        </dgm:presLayoutVars>
      </dgm:prSet>
      <dgm:spPr/>
    </dgm:pt>
    <dgm:pt modelId="{B8766774-14A5-4FA7-BFA4-12856CAEDA53}" type="pres">
      <dgm:prSet presAssocID="{A840D263-9AAC-4786-A264-74C235D06936}" presName="sibTrans" presStyleLbl="sibTrans2D1" presStyleIdx="0" presStyleCnt="0"/>
      <dgm:spPr/>
    </dgm:pt>
    <dgm:pt modelId="{715FE141-6B6C-4FDC-84B6-7C58706A0B7C}" type="pres">
      <dgm:prSet presAssocID="{EA2C2492-265D-4455-9779-45DB36A49BF9}" presName="compNode" presStyleCnt="0"/>
      <dgm:spPr/>
    </dgm:pt>
    <dgm:pt modelId="{D321C5C2-5BE8-4BF0-8DBB-BC53E16EDF9C}" type="pres">
      <dgm:prSet presAssocID="{EA2C2492-265D-4455-9779-45DB36A49BF9}" presName="iconBgRect" presStyleLbl="bgShp" presStyleIdx="1" presStyleCnt="4"/>
      <dgm:spPr/>
    </dgm:pt>
    <dgm:pt modelId="{112A2C79-0016-4BF2-83A1-56C99980170D}" type="pres">
      <dgm:prSet presAssocID="{EA2C2492-265D-4455-9779-45DB36A49BF9}" presName="iconRect" presStyleLbl="node1" presStyleIdx="1" presStyleCnt="4"/>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dgm:spPr>
      <dgm:extLst>
        <a:ext uri="{E40237B7-FDA0-4F09-8148-C483321AD2D9}">
          <dgm14:cNvPr xmlns:dgm14="http://schemas.microsoft.com/office/drawing/2010/diagram" id="0" name="" descr="Bank Check"/>
        </a:ext>
      </dgm:extLst>
    </dgm:pt>
    <dgm:pt modelId="{CAD672D4-24D3-416A-8DA0-CA39D5F9F568}" type="pres">
      <dgm:prSet presAssocID="{EA2C2492-265D-4455-9779-45DB36A49BF9}" presName="spaceRect" presStyleCnt="0"/>
      <dgm:spPr/>
    </dgm:pt>
    <dgm:pt modelId="{B1424FDA-9BA2-4A1C-BBB9-4B5C842CBDEE}" type="pres">
      <dgm:prSet presAssocID="{EA2C2492-265D-4455-9779-45DB36A49BF9}" presName="textRect" presStyleLbl="revTx" presStyleIdx="1" presStyleCnt="4">
        <dgm:presLayoutVars>
          <dgm:chMax val="1"/>
          <dgm:chPref val="1"/>
        </dgm:presLayoutVars>
      </dgm:prSet>
      <dgm:spPr/>
    </dgm:pt>
    <dgm:pt modelId="{CE79E9FB-574B-4A10-888A-2FFEA849F997}" type="pres">
      <dgm:prSet presAssocID="{4BAF5240-26F6-42BF-BDF7-CBC7BA6BBA08}" presName="sibTrans" presStyleLbl="sibTrans2D1" presStyleIdx="0" presStyleCnt="0"/>
      <dgm:spPr/>
    </dgm:pt>
    <dgm:pt modelId="{F8816DA3-7BAF-4C46-8D9A-EF42F4FAF282}" type="pres">
      <dgm:prSet presAssocID="{9738C672-B949-422F-B57A-9447C2FAF6E1}" presName="compNode" presStyleCnt="0"/>
      <dgm:spPr/>
    </dgm:pt>
    <dgm:pt modelId="{802E018F-A056-46CA-936D-BB8992ECEB98}" type="pres">
      <dgm:prSet presAssocID="{9738C672-B949-422F-B57A-9447C2FAF6E1}" presName="iconBgRect" presStyleLbl="bgShp" presStyleIdx="2" presStyleCnt="4"/>
      <dgm:spPr/>
    </dgm:pt>
    <dgm:pt modelId="{45A542F2-6503-4326-9F03-5EEF47ABE394}" type="pres">
      <dgm:prSet presAssocID="{9738C672-B949-422F-B57A-9447C2FAF6E1}" presName="iconRect" presStyleLbl="node1" presStyleIdx="2" presStyleCnt="4"/>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dgm:spPr>
      <dgm:extLst>
        <a:ext uri="{E40237B7-FDA0-4F09-8148-C483321AD2D9}">
          <dgm14:cNvPr xmlns:dgm14="http://schemas.microsoft.com/office/drawing/2010/diagram" id="0" name="" descr="Credit card"/>
        </a:ext>
      </dgm:extLst>
    </dgm:pt>
    <dgm:pt modelId="{0B3175D9-5BE2-4A1E-B19A-57FB3ECDA522}" type="pres">
      <dgm:prSet presAssocID="{9738C672-B949-422F-B57A-9447C2FAF6E1}" presName="spaceRect" presStyleCnt="0"/>
      <dgm:spPr/>
    </dgm:pt>
    <dgm:pt modelId="{7E059D22-EDF1-4B16-86E6-D9E0F0CD9665}" type="pres">
      <dgm:prSet presAssocID="{9738C672-B949-422F-B57A-9447C2FAF6E1}" presName="textRect" presStyleLbl="revTx" presStyleIdx="2" presStyleCnt="4">
        <dgm:presLayoutVars>
          <dgm:chMax val="1"/>
          <dgm:chPref val="1"/>
        </dgm:presLayoutVars>
      </dgm:prSet>
      <dgm:spPr/>
    </dgm:pt>
    <dgm:pt modelId="{65FD5D52-2305-4554-97EA-2BC8BB582E66}" type="pres">
      <dgm:prSet presAssocID="{8A95E58A-7DFB-4285-806A-246ED96C0C12}" presName="sibTrans" presStyleLbl="sibTrans2D1" presStyleIdx="0" presStyleCnt="0"/>
      <dgm:spPr/>
    </dgm:pt>
    <dgm:pt modelId="{18251D65-A855-4378-AF4E-0B67CEB4AC54}" type="pres">
      <dgm:prSet presAssocID="{9C42A231-5E96-4490-B4BD-5F3ED374BF69}" presName="compNode" presStyleCnt="0"/>
      <dgm:spPr/>
    </dgm:pt>
    <dgm:pt modelId="{7031A744-2042-454D-9834-8DF87ADB17D8}" type="pres">
      <dgm:prSet presAssocID="{9C42A231-5E96-4490-B4BD-5F3ED374BF69}" presName="iconBgRect" presStyleLbl="bgShp" presStyleIdx="3" presStyleCnt="4"/>
      <dgm:spPr/>
    </dgm:pt>
    <dgm:pt modelId="{4E3918A4-F30E-4907-9ADE-34AF2BF4C5AA}" type="pres">
      <dgm:prSet presAssocID="{9C42A231-5E96-4490-B4BD-5F3ED374BF69}" presName="iconRect" presStyleLbl="node1" presStyleIdx="3" presStyleCnt="4"/>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dgm:spPr>
      <dgm:extLst>
        <a:ext uri="{E40237B7-FDA0-4F09-8148-C483321AD2D9}">
          <dgm14:cNvPr xmlns:dgm14="http://schemas.microsoft.com/office/drawing/2010/diagram" id="0" name="" descr="Gavel"/>
        </a:ext>
      </dgm:extLst>
    </dgm:pt>
    <dgm:pt modelId="{B1B9C4CB-1D34-4255-9D16-0A181840EAAB}" type="pres">
      <dgm:prSet presAssocID="{9C42A231-5E96-4490-B4BD-5F3ED374BF69}" presName="spaceRect" presStyleCnt="0"/>
      <dgm:spPr/>
    </dgm:pt>
    <dgm:pt modelId="{6AA0F70E-51F7-4571-90AF-AA67167810F4}" type="pres">
      <dgm:prSet presAssocID="{9C42A231-5E96-4490-B4BD-5F3ED374BF69}" presName="textRect" presStyleLbl="revTx" presStyleIdx="3" presStyleCnt="4">
        <dgm:presLayoutVars>
          <dgm:chMax val="1"/>
          <dgm:chPref val="1"/>
        </dgm:presLayoutVars>
      </dgm:prSet>
      <dgm:spPr/>
    </dgm:pt>
  </dgm:ptLst>
  <dgm:cxnLst>
    <dgm:cxn modelId="{21F77E02-D6CB-410E-978F-647A31001C27}" type="presOf" srcId="{EA2C2492-265D-4455-9779-45DB36A49BF9}" destId="{B1424FDA-9BA2-4A1C-BBB9-4B5C842CBDEE}" srcOrd="0" destOrd="0" presId="urn:microsoft.com/office/officeart/2018/2/layout/IconCircleList"/>
    <dgm:cxn modelId="{80ABB80B-3CFF-4542-862C-0D497601AB77}" srcId="{E260ECE6-3B33-4692-AD15-992F0F4D5516}" destId="{EA2C2492-265D-4455-9779-45DB36A49BF9}" srcOrd="1" destOrd="0" parTransId="{E2DED018-29A1-49AB-9D56-7F2751D4F58D}" sibTransId="{4BAF5240-26F6-42BF-BDF7-CBC7BA6BBA08}"/>
    <dgm:cxn modelId="{ABACB317-7410-43B4-B6B0-2EA77BA84F82}" type="presOf" srcId="{9738C672-B949-422F-B57A-9447C2FAF6E1}" destId="{7E059D22-EDF1-4B16-86E6-D9E0F0CD9665}" srcOrd="0" destOrd="0" presId="urn:microsoft.com/office/officeart/2018/2/layout/IconCircleList"/>
    <dgm:cxn modelId="{F744DF2B-8BC8-443D-A734-A68AFD0DA58E}" srcId="{E260ECE6-3B33-4692-AD15-992F0F4D5516}" destId="{9738C672-B949-422F-B57A-9447C2FAF6E1}" srcOrd="2" destOrd="0" parTransId="{F3EEE970-BBEA-4D16-9FD7-67D03FFBA4E7}" sibTransId="{8A95E58A-7DFB-4285-806A-246ED96C0C12}"/>
    <dgm:cxn modelId="{6611022C-FC41-4030-9E0A-CBDC43002F7E}" type="presOf" srcId="{A840D263-9AAC-4786-A264-74C235D06936}" destId="{B8766774-14A5-4FA7-BFA4-12856CAEDA53}" srcOrd="0" destOrd="0" presId="urn:microsoft.com/office/officeart/2018/2/layout/IconCircleList"/>
    <dgm:cxn modelId="{FE469F34-5D1B-4B31-9B74-15F041878352}" srcId="{E260ECE6-3B33-4692-AD15-992F0F4D5516}" destId="{CB395E19-E2A3-425F-8CEC-B2FEF009A849}" srcOrd="0" destOrd="0" parTransId="{50B3D8AE-46B8-4F40-952E-8A74EB95E67C}" sibTransId="{A840D263-9AAC-4786-A264-74C235D06936}"/>
    <dgm:cxn modelId="{FF7D4F43-B941-4C93-BB65-226BD38B17CA}" type="presOf" srcId="{9C42A231-5E96-4490-B4BD-5F3ED374BF69}" destId="{6AA0F70E-51F7-4571-90AF-AA67167810F4}" srcOrd="0" destOrd="0" presId="urn:microsoft.com/office/officeart/2018/2/layout/IconCircleList"/>
    <dgm:cxn modelId="{04CE0D56-C3A2-4CCA-9847-5198DD5286BE}" type="presOf" srcId="{4BAF5240-26F6-42BF-BDF7-CBC7BA6BBA08}" destId="{CE79E9FB-574B-4A10-888A-2FFEA849F997}" srcOrd="0" destOrd="0" presId="urn:microsoft.com/office/officeart/2018/2/layout/IconCircleList"/>
    <dgm:cxn modelId="{04444876-D2EC-42B8-9819-CCA092251B53}" type="presOf" srcId="{E260ECE6-3B33-4692-AD15-992F0F4D5516}" destId="{74B737B8-E85F-435D-87FE-B9E8CDC54C73}" srcOrd="0" destOrd="0" presId="urn:microsoft.com/office/officeart/2018/2/layout/IconCircleList"/>
    <dgm:cxn modelId="{816D328D-4560-4A6C-B1DD-BB0B2A4E4CB9}" type="presOf" srcId="{8A95E58A-7DFB-4285-806A-246ED96C0C12}" destId="{65FD5D52-2305-4554-97EA-2BC8BB582E66}" srcOrd="0" destOrd="0" presId="urn:microsoft.com/office/officeart/2018/2/layout/IconCircleList"/>
    <dgm:cxn modelId="{884B69C6-CF0F-4CDD-AE33-8E0CE6422DBB}" srcId="{E260ECE6-3B33-4692-AD15-992F0F4D5516}" destId="{9C42A231-5E96-4490-B4BD-5F3ED374BF69}" srcOrd="3" destOrd="0" parTransId="{2C9BD5A3-C434-42B4-9B4E-6CE6EF0542AD}" sibTransId="{43396382-0547-4F94-BB83-B27668A7FA58}"/>
    <dgm:cxn modelId="{7065D6F3-EBF7-4C8E-B3D0-0036AF472F39}" type="presOf" srcId="{CB395E19-E2A3-425F-8CEC-B2FEF009A849}" destId="{B7F389AE-AFA6-4BEE-85AB-DFE80D7A97BE}" srcOrd="0" destOrd="0" presId="urn:microsoft.com/office/officeart/2018/2/layout/IconCircleList"/>
    <dgm:cxn modelId="{F07C3D28-7A7D-4343-817C-1CEF8997DFF8}" type="presParOf" srcId="{74B737B8-E85F-435D-87FE-B9E8CDC54C73}" destId="{26A0BDB2-6511-4B59-8D2D-175E5A57C5F8}" srcOrd="0" destOrd="0" presId="urn:microsoft.com/office/officeart/2018/2/layout/IconCircleList"/>
    <dgm:cxn modelId="{9E4BAF45-A35B-407E-9993-15AA472E9BAA}" type="presParOf" srcId="{26A0BDB2-6511-4B59-8D2D-175E5A57C5F8}" destId="{8DD448F5-919B-453A-AAF4-C826FCD1C660}" srcOrd="0" destOrd="0" presId="urn:microsoft.com/office/officeart/2018/2/layout/IconCircleList"/>
    <dgm:cxn modelId="{2D62F783-8A10-47A5-B527-0DC6C7A1A6B5}" type="presParOf" srcId="{8DD448F5-919B-453A-AAF4-C826FCD1C660}" destId="{A2F3B961-EAE6-42F8-872A-D6F0EEADC3F0}" srcOrd="0" destOrd="0" presId="urn:microsoft.com/office/officeart/2018/2/layout/IconCircleList"/>
    <dgm:cxn modelId="{B5D514C7-2380-4F72-BE94-922574B8C242}" type="presParOf" srcId="{8DD448F5-919B-453A-AAF4-C826FCD1C660}" destId="{3111A432-1E75-4160-B423-175FCDF99C7B}" srcOrd="1" destOrd="0" presId="urn:microsoft.com/office/officeart/2018/2/layout/IconCircleList"/>
    <dgm:cxn modelId="{0B8AFF16-E2F6-44FF-ABF2-3753066969E6}" type="presParOf" srcId="{8DD448F5-919B-453A-AAF4-C826FCD1C660}" destId="{2FAD8E2D-DF8C-4612-B0BB-4B933F9CE670}" srcOrd="2" destOrd="0" presId="urn:microsoft.com/office/officeart/2018/2/layout/IconCircleList"/>
    <dgm:cxn modelId="{09C1D008-0EE5-4E51-B946-035D9B172B3B}" type="presParOf" srcId="{8DD448F5-919B-453A-AAF4-C826FCD1C660}" destId="{B7F389AE-AFA6-4BEE-85AB-DFE80D7A97BE}" srcOrd="3" destOrd="0" presId="urn:microsoft.com/office/officeart/2018/2/layout/IconCircleList"/>
    <dgm:cxn modelId="{1DBD6E63-0058-4478-8853-A3E35B1530A9}" type="presParOf" srcId="{26A0BDB2-6511-4B59-8D2D-175E5A57C5F8}" destId="{B8766774-14A5-4FA7-BFA4-12856CAEDA53}" srcOrd="1" destOrd="0" presId="urn:microsoft.com/office/officeart/2018/2/layout/IconCircleList"/>
    <dgm:cxn modelId="{099391AE-D887-4327-BF71-064FAD36C8B4}" type="presParOf" srcId="{26A0BDB2-6511-4B59-8D2D-175E5A57C5F8}" destId="{715FE141-6B6C-4FDC-84B6-7C58706A0B7C}" srcOrd="2" destOrd="0" presId="urn:microsoft.com/office/officeart/2018/2/layout/IconCircleList"/>
    <dgm:cxn modelId="{F47247A5-2162-4183-A4F9-FABA3DC4D54E}" type="presParOf" srcId="{715FE141-6B6C-4FDC-84B6-7C58706A0B7C}" destId="{D321C5C2-5BE8-4BF0-8DBB-BC53E16EDF9C}" srcOrd="0" destOrd="0" presId="urn:microsoft.com/office/officeart/2018/2/layout/IconCircleList"/>
    <dgm:cxn modelId="{E71DEEA5-C155-4121-AC94-D89659924ECF}" type="presParOf" srcId="{715FE141-6B6C-4FDC-84B6-7C58706A0B7C}" destId="{112A2C79-0016-4BF2-83A1-56C99980170D}" srcOrd="1" destOrd="0" presId="urn:microsoft.com/office/officeart/2018/2/layout/IconCircleList"/>
    <dgm:cxn modelId="{856BF5EA-6192-4A76-9CE7-9BC022C7DCDD}" type="presParOf" srcId="{715FE141-6B6C-4FDC-84B6-7C58706A0B7C}" destId="{CAD672D4-24D3-416A-8DA0-CA39D5F9F568}" srcOrd="2" destOrd="0" presId="urn:microsoft.com/office/officeart/2018/2/layout/IconCircleList"/>
    <dgm:cxn modelId="{23387362-4939-4474-ACE9-38815909C80A}" type="presParOf" srcId="{715FE141-6B6C-4FDC-84B6-7C58706A0B7C}" destId="{B1424FDA-9BA2-4A1C-BBB9-4B5C842CBDEE}" srcOrd="3" destOrd="0" presId="urn:microsoft.com/office/officeart/2018/2/layout/IconCircleList"/>
    <dgm:cxn modelId="{965002E6-EB6E-41ED-8D4C-BAD69881F9D2}" type="presParOf" srcId="{26A0BDB2-6511-4B59-8D2D-175E5A57C5F8}" destId="{CE79E9FB-574B-4A10-888A-2FFEA849F997}" srcOrd="3" destOrd="0" presId="urn:microsoft.com/office/officeart/2018/2/layout/IconCircleList"/>
    <dgm:cxn modelId="{D8612C93-F376-481F-B7CF-C6BF89B11809}" type="presParOf" srcId="{26A0BDB2-6511-4B59-8D2D-175E5A57C5F8}" destId="{F8816DA3-7BAF-4C46-8D9A-EF42F4FAF282}" srcOrd="4" destOrd="0" presId="urn:microsoft.com/office/officeart/2018/2/layout/IconCircleList"/>
    <dgm:cxn modelId="{8C0881DD-5401-4B7B-9D63-FD05ADB5269A}" type="presParOf" srcId="{F8816DA3-7BAF-4C46-8D9A-EF42F4FAF282}" destId="{802E018F-A056-46CA-936D-BB8992ECEB98}" srcOrd="0" destOrd="0" presId="urn:microsoft.com/office/officeart/2018/2/layout/IconCircleList"/>
    <dgm:cxn modelId="{A34AED86-309E-429B-B345-5087F44766DA}" type="presParOf" srcId="{F8816DA3-7BAF-4C46-8D9A-EF42F4FAF282}" destId="{45A542F2-6503-4326-9F03-5EEF47ABE394}" srcOrd="1" destOrd="0" presId="urn:microsoft.com/office/officeart/2018/2/layout/IconCircleList"/>
    <dgm:cxn modelId="{EC4EFEEC-8811-4AE8-90B4-A7B904CC856E}" type="presParOf" srcId="{F8816DA3-7BAF-4C46-8D9A-EF42F4FAF282}" destId="{0B3175D9-5BE2-4A1E-B19A-57FB3ECDA522}" srcOrd="2" destOrd="0" presId="urn:microsoft.com/office/officeart/2018/2/layout/IconCircleList"/>
    <dgm:cxn modelId="{A93BEB7A-4488-4BD9-A2AF-8B65A10F32AC}" type="presParOf" srcId="{F8816DA3-7BAF-4C46-8D9A-EF42F4FAF282}" destId="{7E059D22-EDF1-4B16-86E6-D9E0F0CD9665}" srcOrd="3" destOrd="0" presId="urn:microsoft.com/office/officeart/2018/2/layout/IconCircleList"/>
    <dgm:cxn modelId="{54597985-4EA2-402A-862A-7279D18FF254}" type="presParOf" srcId="{26A0BDB2-6511-4B59-8D2D-175E5A57C5F8}" destId="{65FD5D52-2305-4554-97EA-2BC8BB582E66}" srcOrd="5" destOrd="0" presId="urn:microsoft.com/office/officeart/2018/2/layout/IconCircleList"/>
    <dgm:cxn modelId="{F6D68638-73E6-433A-A1AA-3FFA5D869BC6}" type="presParOf" srcId="{26A0BDB2-6511-4B59-8D2D-175E5A57C5F8}" destId="{18251D65-A855-4378-AF4E-0B67CEB4AC54}" srcOrd="6" destOrd="0" presId="urn:microsoft.com/office/officeart/2018/2/layout/IconCircleList"/>
    <dgm:cxn modelId="{FFF48A45-B171-4B05-99A7-2C4783E3A4EE}" type="presParOf" srcId="{18251D65-A855-4378-AF4E-0B67CEB4AC54}" destId="{7031A744-2042-454D-9834-8DF87ADB17D8}" srcOrd="0" destOrd="0" presId="urn:microsoft.com/office/officeart/2018/2/layout/IconCircleList"/>
    <dgm:cxn modelId="{10FF7904-5B9B-4AE6-A163-B9269F18691B}" type="presParOf" srcId="{18251D65-A855-4378-AF4E-0B67CEB4AC54}" destId="{4E3918A4-F30E-4907-9ADE-34AF2BF4C5AA}" srcOrd="1" destOrd="0" presId="urn:microsoft.com/office/officeart/2018/2/layout/IconCircleList"/>
    <dgm:cxn modelId="{9B66B39B-0898-4010-B737-387F2E5AC066}" type="presParOf" srcId="{18251D65-A855-4378-AF4E-0B67CEB4AC54}" destId="{B1B9C4CB-1D34-4255-9D16-0A181840EAAB}" srcOrd="2" destOrd="0" presId="urn:microsoft.com/office/officeart/2018/2/layout/IconCircleList"/>
    <dgm:cxn modelId="{38425877-6467-4DBC-ADB5-3DAC23D52304}" type="presParOf" srcId="{18251D65-A855-4378-AF4E-0B67CEB4AC54}" destId="{6AA0F70E-51F7-4571-90AF-AA67167810F4}" srcOrd="3" destOrd="0" presId="urn:microsoft.com/office/officeart/2018/2/layout/IconCircle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3B8C6FBD-F169-4F40-AB02-9AB178974965}" type="doc">
      <dgm:prSet loTypeId="urn:microsoft.com/office/officeart/2005/8/layout/list1" loCatId="list" qsTypeId="urn:microsoft.com/office/officeart/2005/8/quickstyle/simple4" qsCatId="simple" csTypeId="urn:microsoft.com/office/officeart/2005/8/colors/colorful2" csCatId="colorful"/>
      <dgm:spPr/>
      <dgm:t>
        <a:bodyPr/>
        <a:lstStyle/>
        <a:p>
          <a:endParaRPr lang="en-US"/>
        </a:p>
      </dgm:t>
    </dgm:pt>
    <dgm:pt modelId="{8B4B71DB-461E-4E2D-ACCD-47CA953535DC}">
      <dgm:prSet/>
      <dgm:spPr/>
      <dgm:t>
        <a:bodyPr/>
        <a:lstStyle/>
        <a:p>
          <a:r>
            <a:rPr lang="en-US" dirty="0"/>
            <a:t>What is a contract?</a:t>
          </a:r>
        </a:p>
      </dgm:t>
    </dgm:pt>
    <dgm:pt modelId="{FB4D5DD4-66F4-4700-ACEC-615F17FCB33E}" type="parTrans" cxnId="{87FF179B-7D0E-4590-84FA-FE5B895DF4C3}">
      <dgm:prSet/>
      <dgm:spPr/>
      <dgm:t>
        <a:bodyPr/>
        <a:lstStyle/>
        <a:p>
          <a:endParaRPr lang="en-US"/>
        </a:p>
      </dgm:t>
    </dgm:pt>
    <dgm:pt modelId="{E12C8212-D53A-49EC-9440-170426A48DE6}" type="sibTrans" cxnId="{87FF179B-7D0E-4590-84FA-FE5B895DF4C3}">
      <dgm:prSet/>
      <dgm:spPr/>
      <dgm:t>
        <a:bodyPr/>
        <a:lstStyle/>
        <a:p>
          <a:endParaRPr lang="en-US"/>
        </a:p>
      </dgm:t>
    </dgm:pt>
    <dgm:pt modelId="{96B67FD5-9EDB-4733-93FC-BACBA708879E}">
      <dgm:prSet/>
      <dgm:spPr/>
      <dgm:t>
        <a:bodyPr/>
        <a:lstStyle/>
        <a:p>
          <a:r>
            <a:rPr lang="en-US" dirty="0"/>
            <a:t>Two or more parties</a:t>
          </a:r>
        </a:p>
      </dgm:t>
    </dgm:pt>
    <dgm:pt modelId="{96C11ED9-752E-4F82-AD9D-46AAF2BF6AC8}" type="parTrans" cxnId="{0348E4C2-55D2-4416-BAA8-E976334D0879}">
      <dgm:prSet/>
      <dgm:spPr/>
      <dgm:t>
        <a:bodyPr/>
        <a:lstStyle/>
        <a:p>
          <a:endParaRPr lang="en-US"/>
        </a:p>
      </dgm:t>
    </dgm:pt>
    <dgm:pt modelId="{E69680B1-DE7E-46AB-8FA6-0967A1591B76}" type="sibTrans" cxnId="{0348E4C2-55D2-4416-BAA8-E976334D0879}">
      <dgm:prSet/>
      <dgm:spPr/>
      <dgm:t>
        <a:bodyPr/>
        <a:lstStyle/>
        <a:p>
          <a:endParaRPr lang="en-US"/>
        </a:p>
      </dgm:t>
    </dgm:pt>
    <dgm:pt modelId="{5B202EC7-D035-423F-A5B5-F04F001E6111}">
      <dgm:prSet/>
      <dgm:spPr/>
      <dgm:t>
        <a:bodyPr/>
        <a:lstStyle/>
        <a:p>
          <a:r>
            <a:rPr lang="en-US" dirty="0"/>
            <a:t>Exchange of things of value</a:t>
          </a:r>
        </a:p>
      </dgm:t>
    </dgm:pt>
    <dgm:pt modelId="{0E8D8579-2B94-4297-81F3-39CFC61C122C}" type="parTrans" cxnId="{EB0F97FC-A430-4758-887B-1FCC899270C5}">
      <dgm:prSet/>
      <dgm:spPr/>
      <dgm:t>
        <a:bodyPr/>
        <a:lstStyle/>
        <a:p>
          <a:endParaRPr lang="en-US"/>
        </a:p>
      </dgm:t>
    </dgm:pt>
    <dgm:pt modelId="{74DB3043-AF16-4F8F-90A0-21796C83C082}" type="sibTrans" cxnId="{EB0F97FC-A430-4758-887B-1FCC899270C5}">
      <dgm:prSet/>
      <dgm:spPr/>
      <dgm:t>
        <a:bodyPr/>
        <a:lstStyle/>
        <a:p>
          <a:endParaRPr lang="en-US"/>
        </a:p>
      </dgm:t>
    </dgm:pt>
    <dgm:pt modelId="{A23CAAC8-34A6-4AE2-B669-AAFEE129C161}">
      <dgm:prSet/>
      <dgm:spPr/>
      <dgm:t>
        <a:bodyPr/>
        <a:lstStyle/>
        <a:p>
          <a:r>
            <a:rPr lang="en-US" dirty="0"/>
            <a:t>John sells a car to Jennifer</a:t>
          </a:r>
        </a:p>
      </dgm:t>
    </dgm:pt>
    <dgm:pt modelId="{6EB32E58-587E-4D31-897D-F0886C59451B}" type="parTrans" cxnId="{77E258FD-B26A-41F6-96CC-55ACBF750716}">
      <dgm:prSet/>
      <dgm:spPr/>
      <dgm:t>
        <a:bodyPr/>
        <a:lstStyle/>
        <a:p>
          <a:endParaRPr lang="en-US"/>
        </a:p>
      </dgm:t>
    </dgm:pt>
    <dgm:pt modelId="{9B6FA147-1B78-485F-9229-EE3D9A14606A}" type="sibTrans" cxnId="{77E258FD-B26A-41F6-96CC-55ACBF750716}">
      <dgm:prSet/>
      <dgm:spPr/>
      <dgm:t>
        <a:bodyPr/>
        <a:lstStyle/>
        <a:p>
          <a:endParaRPr lang="en-US"/>
        </a:p>
      </dgm:t>
    </dgm:pt>
    <dgm:pt modelId="{93C35C95-F6ED-4715-A53B-872E1E9FD5CE}">
      <dgm:prSet/>
      <dgm:spPr/>
      <dgm:t>
        <a:bodyPr/>
        <a:lstStyle/>
        <a:p>
          <a:r>
            <a:rPr lang="en-US" dirty="0"/>
            <a:t>Jennifer pays Joe to change the oil</a:t>
          </a:r>
        </a:p>
      </dgm:t>
    </dgm:pt>
    <dgm:pt modelId="{D5199AA9-B697-4D3F-BE17-7A380F6E3D03}" type="parTrans" cxnId="{AB276E15-4641-42D8-AE7D-B4ED9C590A59}">
      <dgm:prSet/>
      <dgm:spPr/>
      <dgm:t>
        <a:bodyPr/>
        <a:lstStyle/>
        <a:p>
          <a:endParaRPr lang="en-US"/>
        </a:p>
      </dgm:t>
    </dgm:pt>
    <dgm:pt modelId="{E12E723D-CD4F-459B-81EC-FB41F7D978DD}" type="sibTrans" cxnId="{AB276E15-4641-42D8-AE7D-B4ED9C590A59}">
      <dgm:prSet/>
      <dgm:spPr/>
      <dgm:t>
        <a:bodyPr/>
        <a:lstStyle/>
        <a:p>
          <a:endParaRPr lang="en-US"/>
        </a:p>
      </dgm:t>
    </dgm:pt>
    <dgm:pt modelId="{413BFE16-BBE8-4848-85B6-2DADC182DC22}">
      <dgm:prSet/>
      <dgm:spPr/>
      <dgm:t>
        <a:bodyPr/>
        <a:lstStyle/>
        <a:p>
          <a:r>
            <a:rPr lang="en-US" dirty="0"/>
            <a:t>§49-14,103.01</a:t>
          </a:r>
        </a:p>
      </dgm:t>
    </dgm:pt>
    <dgm:pt modelId="{3091279C-4D59-44FB-BBB2-A926BEAAF187}" type="parTrans" cxnId="{375F7DC6-94E8-4672-884F-97B7FC6C0C94}">
      <dgm:prSet/>
      <dgm:spPr/>
      <dgm:t>
        <a:bodyPr/>
        <a:lstStyle/>
        <a:p>
          <a:endParaRPr lang="en-US"/>
        </a:p>
      </dgm:t>
    </dgm:pt>
    <dgm:pt modelId="{3BC18D9B-D43D-449D-ADF7-C60E03565AF9}" type="sibTrans" cxnId="{375F7DC6-94E8-4672-884F-97B7FC6C0C94}">
      <dgm:prSet/>
      <dgm:spPr/>
      <dgm:t>
        <a:bodyPr/>
        <a:lstStyle/>
        <a:p>
          <a:endParaRPr lang="en-US"/>
        </a:p>
      </dgm:t>
    </dgm:pt>
    <dgm:pt modelId="{60D68967-1273-4692-922E-EB336E428CDD}" type="pres">
      <dgm:prSet presAssocID="{3B8C6FBD-F169-4F40-AB02-9AB178974965}" presName="linear" presStyleCnt="0">
        <dgm:presLayoutVars>
          <dgm:dir/>
          <dgm:animLvl val="lvl"/>
          <dgm:resizeHandles val="exact"/>
        </dgm:presLayoutVars>
      </dgm:prSet>
      <dgm:spPr/>
    </dgm:pt>
    <dgm:pt modelId="{39DED7B2-AD24-4843-B3E9-0B4E3703632D}" type="pres">
      <dgm:prSet presAssocID="{8B4B71DB-461E-4E2D-ACCD-47CA953535DC}" presName="parentLin" presStyleCnt="0"/>
      <dgm:spPr/>
    </dgm:pt>
    <dgm:pt modelId="{07D226E2-1719-4234-AE8F-BF030EC4C05B}" type="pres">
      <dgm:prSet presAssocID="{8B4B71DB-461E-4E2D-ACCD-47CA953535DC}" presName="parentLeftMargin" presStyleLbl="node1" presStyleIdx="0" presStyleCnt="3"/>
      <dgm:spPr/>
    </dgm:pt>
    <dgm:pt modelId="{ED0521E6-B917-4CB7-AC86-64ADC85892FB}" type="pres">
      <dgm:prSet presAssocID="{8B4B71DB-461E-4E2D-ACCD-47CA953535DC}" presName="parentText" presStyleLbl="node1" presStyleIdx="0" presStyleCnt="3">
        <dgm:presLayoutVars>
          <dgm:chMax val="0"/>
          <dgm:bulletEnabled val="1"/>
        </dgm:presLayoutVars>
      </dgm:prSet>
      <dgm:spPr/>
    </dgm:pt>
    <dgm:pt modelId="{91230BA2-B2D7-4232-913F-9AA5F876AEE4}" type="pres">
      <dgm:prSet presAssocID="{8B4B71DB-461E-4E2D-ACCD-47CA953535DC}" presName="negativeSpace" presStyleCnt="0"/>
      <dgm:spPr/>
    </dgm:pt>
    <dgm:pt modelId="{588EFE6A-3841-4ADF-8E4F-85F6DCE4CB05}" type="pres">
      <dgm:prSet presAssocID="{8B4B71DB-461E-4E2D-ACCD-47CA953535DC}" presName="childText" presStyleLbl="conFgAcc1" presStyleIdx="0" presStyleCnt="3">
        <dgm:presLayoutVars>
          <dgm:bulletEnabled val="1"/>
        </dgm:presLayoutVars>
      </dgm:prSet>
      <dgm:spPr/>
    </dgm:pt>
    <dgm:pt modelId="{DCD802A5-46F1-4F50-A99F-DF7CF12B7883}" type="pres">
      <dgm:prSet presAssocID="{E12C8212-D53A-49EC-9440-170426A48DE6}" presName="spaceBetweenRectangles" presStyleCnt="0"/>
      <dgm:spPr/>
    </dgm:pt>
    <dgm:pt modelId="{4F807B8D-16D5-47D0-9539-271063D3540C}" type="pres">
      <dgm:prSet presAssocID="{96B67FD5-9EDB-4733-93FC-BACBA708879E}" presName="parentLin" presStyleCnt="0"/>
      <dgm:spPr/>
    </dgm:pt>
    <dgm:pt modelId="{7A21C68F-50E8-4DD2-9270-8DA30E324B48}" type="pres">
      <dgm:prSet presAssocID="{96B67FD5-9EDB-4733-93FC-BACBA708879E}" presName="parentLeftMargin" presStyleLbl="node1" presStyleIdx="0" presStyleCnt="3"/>
      <dgm:spPr/>
    </dgm:pt>
    <dgm:pt modelId="{6B446CD4-9125-4172-A2AF-3DB1C8EC495D}" type="pres">
      <dgm:prSet presAssocID="{96B67FD5-9EDB-4733-93FC-BACBA708879E}" presName="parentText" presStyleLbl="node1" presStyleIdx="1" presStyleCnt="3">
        <dgm:presLayoutVars>
          <dgm:chMax val="0"/>
          <dgm:bulletEnabled val="1"/>
        </dgm:presLayoutVars>
      </dgm:prSet>
      <dgm:spPr/>
    </dgm:pt>
    <dgm:pt modelId="{DD85EF12-EF7C-48CA-AD0D-DB988200F1F8}" type="pres">
      <dgm:prSet presAssocID="{96B67FD5-9EDB-4733-93FC-BACBA708879E}" presName="negativeSpace" presStyleCnt="0"/>
      <dgm:spPr/>
    </dgm:pt>
    <dgm:pt modelId="{9B5ED6D5-4084-43E1-A947-DB86A61FDBF9}" type="pres">
      <dgm:prSet presAssocID="{96B67FD5-9EDB-4733-93FC-BACBA708879E}" presName="childText" presStyleLbl="conFgAcc1" presStyleIdx="1" presStyleCnt="3">
        <dgm:presLayoutVars>
          <dgm:bulletEnabled val="1"/>
        </dgm:presLayoutVars>
      </dgm:prSet>
      <dgm:spPr/>
    </dgm:pt>
    <dgm:pt modelId="{8C9A6B6A-49F0-49C5-A89B-B77EBB67BFE4}" type="pres">
      <dgm:prSet presAssocID="{E69680B1-DE7E-46AB-8FA6-0967A1591B76}" presName="spaceBetweenRectangles" presStyleCnt="0"/>
      <dgm:spPr/>
    </dgm:pt>
    <dgm:pt modelId="{C9468D46-DE2F-4F38-A055-86495B15284A}" type="pres">
      <dgm:prSet presAssocID="{5B202EC7-D035-423F-A5B5-F04F001E6111}" presName="parentLin" presStyleCnt="0"/>
      <dgm:spPr/>
    </dgm:pt>
    <dgm:pt modelId="{6D75D01E-DBFE-4C25-B235-ECB6C0F230AC}" type="pres">
      <dgm:prSet presAssocID="{5B202EC7-D035-423F-A5B5-F04F001E6111}" presName="parentLeftMargin" presStyleLbl="node1" presStyleIdx="1" presStyleCnt="3"/>
      <dgm:spPr/>
    </dgm:pt>
    <dgm:pt modelId="{65816804-B3D1-44AA-B3CD-21547A37A8EC}" type="pres">
      <dgm:prSet presAssocID="{5B202EC7-D035-423F-A5B5-F04F001E6111}" presName="parentText" presStyleLbl="node1" presStyleIdx="2" presStyleCnt="3">
        <dgm:presLayoutVars>
          <dgm:chMax val="0"/>
          <dgm:bulletEnabled val="1"/>
        </dgm:presLayoutVars>
      </dgm:prSet>
      <dgm:spPr/>
    </dgm:pt>
    <dgm:pt modelId="{38DD0325-CFAF-4887-AC58-E6E17B18C109}" type="pres">
      <dgm:prSet presAssocID="{5B202EC7-D035-423F-A5B5-F04F001E6111}" presName="negativeSpace" presStyleCnt="0"/>
      <dgm:spPr/>
    </dgm:pt>
    <dgm:pt modelId="{447CF217-C22A-4407-A9F3-A3728E8E72B5}" type="pres">
      <dgm:prSet presAssocID="{5B202EC7-D035-423F-A5B5-F04F001E6111}" presName="childText" presStyleLbl="conFgAcc1" presStyleIdx="2" presStyleCnt="3">
        <dgm:presLayoutVars>
          <dgm:bulletEnabled val="1"/>
        </dgm:presLayoutVars>
      </dgm:prSet>
      <dgm:spPr/>
    </dgm:pt>
  </dgm:ptLst>
  <dgm:cxnLst>
    <dgm:cxn modelId="{AB276E15-4641-42D8-AE7D-B4ED9C590A59}" srcId="{5B202EC7-D035-423F-A5B5-F04F001E6111}" destId="{93C35C95-F6ED-4715-A53B-872E1E9FD5CE}" srcOrd="1" destOrd="0" parTransId="{D5199AA9-B697-4D3F-BE17-7A380F6E3D03}" sibTransId="{E12E723D-CD4F-459B-81EC-FB41F7D978DD}"/>
    <dgm:cxn modelId="{44D59C26-943E-4F1D-9F25-E5483118DFC0}" type="presOf" srcId="{96B67FD5-9EDB-4733-93FC-BACBA708879E}" destId="{7A21C68F-50E8-4DD2-9270-8DA30E324B48}" srcOrd="0" destOrd="0" presId="urn:microsoft.com/office/officeart/2005/8/layout/list1"/>
    <dgm:cxn modelId="{58262B7C-E281-4AF0-9CD5-6EEC3E8EC1AE}" type="presOf" srcId="{3B8C6FBD-F169-4F40-AB02-9AB178974965}" destId="{60D68967-1273-4692-922E-EB336E428CDD}" srcOrd="0" destOrd="0" presId="urn:microsoft.com/office/officeart/2005/8/layout/list1"/>
    <dgm:cxn modelId="{11091681-2310-42EE-B056-AAF7D2625604}" type="presOf" srcId="{8B4B71DB-461E-4E2D-ACCD-47CA953535DC}" destId="{07D226E2-1719-4234-AE8F-BF030EC4C05B}" srcOrd="0" destOrd="0" presId="urn:microsoft.com/office/officeart/2005/8/layout/list1"/>
    <dgm:cxn modelId="{23BD0992-C1BF-482B-9B65-AFA324666EC8}" type="presOf" srcId="{5B202EC7-D035-423F-A5B5-F04F001E6111}" destId="{65816804-B3D1-44AA-B3CD-21547A37A8EC}" srcOrd="1" destOrd="0" presId="urn:microsoft.com/office/officeart/2005/8/layout/list1"/>
    <dgm:cxn modelId="{FAED3E9A-AC27-40CB-9951-4A6783895408}" type="presOf" srcId="{96B67FD5-9EDB-4733-93FC-BACBA708879E}" destId="{6B446CD4-9125-4172-A2AF-3DB1C8EC495D}" srcOrd="1" destOrd="0" presId="urn:microsoft.com/office/officeart/2005/8/layout/list1"/>
    <dgm:cxn modelId="{87FF179B-7D0E-4590-84FA-FE5B895DF4C3}" srcId="{3B8C6FBD-F169-4F40-AB02-9AB178974965}" destId="{8B4B71DB-461E-4E2D-ACCD-47CA953535DC}" srcOrd="0" destOrd="0" parTransId="{FB4D5DD4-66F4-4700-ACEC-615F17FCB33E}" sibTransId="{E12C8212-D53A-49EC-9440-170426A48DE6}"/>
    <dgm:cxn modelId="{83FAF3A2-3B20-4371-996B-F9BDE0302F48}" type="presOf" srcId="{A23CAAC8-34A6-4AE2-B669-AAFEE129C161}" destId="{447CF217-C22A-4407-A9F3-A3728E8E72B5}" srcOrd="0" destOrd="0" presId="urn:microsoft.com/office/officeart/2005/8/layout/list1"/>
    <dgm:cxn modelId="{32DAD3A8-B6EF-4252-89AC-9F7CA1979E08}" type="presOf" srcId="{413BFE16-BBE8-4848-85B6-2DADC182DC22}" destId="{447CF217-C22A-4407-A9F3-A3728E8E72B5}" srcOrd="0" destOrd="2" presId="urn:microsoft.com/office/officeart/2005/8/layout/list1"/>
    <dgm:cxn modelId="{A8AEC4AD-380F-45F5-8DE7-FBEEC0EA41BF}" type="presOf" srcId="{5B202EC7-D035-423F-A5B5-F04F001E6111}" destId="{6D75D01E-DBFE-4C25-B235-ECB6C0F230AC}" srcOrd="0" destOrd="0" presId="urn:microsoft.com/office/officeart/2005/8/layout/list1"/>
    <dgm:cxn modelId="{F79799B6-0475-4605-B476-7A9899AA0760}" type="presOf" srcId="{93C35C95-F6ED-4715-A53B-872E1E9FD5CE}" destId="{447CF217-C22A-4407-A9F3-A3728E8E72B5}" srcOrd="0" destOrd="1" presId="urn:microsoft.com/office/officeart/2005/8/layout/list1"/>
    <dgm:cxn modelId="{0348E4C2-55D2-4416-BAA8-E976334D0879}" srcId="{3B8C6FBD-F169-4F40-AB02-9AB178974965}" destId="{96B67FD5-9EDB-4733-93FC-BACBA708879E}" srcOrd="1" destOrd="0" parTransId="{96C11ED9-752E-4F82-AD9D-46AAF2BF6AC8}" sibTransId="{E69680B1-DE7E-46AB-8FA6-0967A1591B76}"/>
    <dgm:cxn modelId="{375F7DC6-94E8-4672-884F-97B7FC6C0C94}" srcId="{5B202EC7-D035-423F-A5B5-F04F001E6111}" destId="{413BFE16-BBE8-4848-85B6-2DADC182DC22}" srcOrd="2" destOrd="0" parTransId="{3091279C-4D59-44FB-BBB2-A926BEAAF187}" sibTransId="{3BC18D9B-D43D-449D-ADF7-C60E03565AF9}"/>
    <dgm:cxn modelId="{175752CA-DF51-4C85-8C96-C75967090CFD}" type="presOf" srcId="{8B4B71DB-461E-4E2D-ACCD-47CA953535DC}" destId="{ED0521E6-B917-4CB7-AC86-64ADC85892FB}" srcOrd="1" destOrd="0" presId="urn:microsoft.com/office/officeart/2005/8/layout/list1"/>
    <dgm:cxn modelId="{EB0F97FC-A430-4758-887B-1FCC899270C5}" srcId="{3B8C6FBD-F169-4F40-AB02-9AB178974965}" destId="{5B202EC7-D035-423F-A5B5-F04F001E6111}" srcOrd="2" destOrd="0" parTransId="{0E8D8579-2B94-4297-81F3-39CFC61C122C}" sibTransId="{74DB3043-AF16-4F8F-90A0-21796C83C082}"/>
    <dgm:cxn modelId="{77E258FD-B26A-41F6-96CC-55ACBF750716}" srcId="{5B202EC7-D035-423F-A5B5-F04F001E6111}" destId="{A23CAAC8-34A6-4AE2-B669-AAFEE129C161}" srcOrd="0" destOrd="0" parTransId="{6EB32E58-587E-4D31-897D-F0886C59451B}" sibTransId="{9B6FA147-1B78-485F-9229-EE3D9A14606A}"/>
    <dgm:cxn modelId="{21790F34-061C-4D4A-8067-DA851303CF15}" type="presParOf" srcId="{60D68967-1273-4692-922E-EB336E428CDD}" destId="{39DED7B2-AD24-4843-B3E9-0B4E3703632D}" srcOrd="0" destOrd="0" presId="urn:microsoft.com/office/officeart/2005/8/layout/list1"/>
    <dgm:cxn modelId="{20FAE550-E538-4CEA-B968-5673F51D7724}" type="presParOf" srcId="{39DED7B2-AD24-4843-B3E9-0B4E3703632D}" destId="{07D226E2-1719-4234-AE8F-BF030EC4C05B}" srcOrd="0" destOrd="0" presId="urn:microsoft.com/office/officeart/2005/8/layout/list1"/>
    <dgm:cxn modelId="{86FF8C82-558D-45FC-84E9-3081FDE9910D}" type="presParOf" srcId="{39DED7B2-AD24-4843-B3E9-0B4E3703632D}" destId="{ED0521E6-B917-4CB7-AC86-64ADC85892FB}" srcOrd="1" destOrd="0" presId="urn:microsoft.com/office/officeart/2005/8/layout/list1"/>
    <dgm:cxn modelId="{EEE3B4AC-BCFF-459F-8822-948C71B5DC8D}" type="presParOf" srcId="{60D68967-1273-4692-922E-EB336E428CDD}" destId="{91230BA2-B2D7-4232-913F-9AA5F876AEE4}" srcOrd="1" destOrd="0" presId="urn:microsoft.com/office/officeart/2005/8/layout/list1"/>
    <dgm:cxn modelId="{12EAA983-595A-4FBC-8199-19B913992DA5}" type="presParOf" srcId="{60D68967-1273-4692-922E-EB336E428CDD}" destId="{588EFE6A-3841-4ADF-8E4F-85F6DCE4CB05}" srcOrd="2" destOrd="0" presId="urn:microsoft.com/office/officeart/2005/8/layout/list1"/>
    <dgm:cxn modelId="{1D9D2503-EA37-4E7E-95D5-39CDD3F0E797}" type="presParOf" srcId="{60D68967-1273-4692-922E-EB336E428CDD}" destId="{DCD802A5-46F1-4F50-A99F-DF7CF12B7883}" srcOrd="3" destOrd="0" presId="urn:microsoft.com/office/officeart/2005/8/layout/list1"/>
    <dgm:cxn modelId="{C974BB66-6842-4880-8CA0-C3A41C38B662}" type="presParOf" srcId="{60D68967-1273-4692-922E-EB336E428CDD}" destId="{4F807B8D-16D5-47D0-9539-271063D3540C}" srcOrd="4" destOrd="0" presId="urn:microsoft.com/office/officeart/2005/8/layout/list1"/>
    <dgm:cxn modelId="{DF7B9FA3-DECE-4B34-B90E-948216D77444}" type="presParOf" srcId="{4F807B8D-16D5-47D0-9539-271063D3540C}" destId="{7A21C68F-50E8-4DD2-9270-8DA30E324B48}" srcOrd="0" destOrd="0" presId="urn:microsoft.com/office/officeart/2005/8/layout/list1"/>
    <dgm:cxn modelId="{522BED23-57C5-48A8-8DE1-89EEA528B1E9}" type="presParOf" srcId="{4F807B8D-16D5-47D0-9539-271063D3540C}" destId="{6B446CD4-9125-4172-A2AF-3DB1C8EC495D}" srcOrd="1" destOrd="0" presId="urn:microsoft.com/office/officeart/2005/8/layout/list1"/>
    <dgm:cxn modelId="{275FD2C6-C7AD-4210-84C9-4D344AD5DB36}" type="presParOf" srcId="{60D68967-1273-4692-922E-EB336E428CDD}" destId="{DD85EF12-EF7C-48CA-AD0D-DB988200F1F8}" srcOrd="5" destOrd="0" presId="urn:microsoft.com/office/officeart/2005/8/layout/list1"/>
    <dgm:cxn modelId="{76F3F831-758C-44D5-BC16-F397741CEF7D}" type="presParOf" srcId="{60D68967-1273-4692-922E-EB336E428CDD}" destId="{9B5ED6D5-4084-43E1-A947-DB86A61FDBF9}" srcOrd="6" destOrd="0" presId="urn:microsoft.com/office/officeart/2005/8/layout/list1"/>
    <dgm:cxn modelId="{591F5564-B111-4126-AE5A-72E80F8323E8}" type="presParOf" srcId="{60D68967-1273-4692-922E-EB336E428CDD}" destId="{8C9A6B6A-49F0-49C5-A89B-B77EBB67BFE4}" srcOrd="7" destOrd="0" presId="urn:microsoft.com/office/officeart/2005/8/layout/list1"/>
    <dgm:cxn modelId="{063DCEA9-50DB-48E8-B4DD-68D675DD5CC0}" type="presParOf" srcId="{60D68967-1273-4692-922E-EB336E428CDD}" destId="{C9468D46-DE2F-4F38-A055-86495B15284A}" srcOrd="8" destOrd="0" presId="urn:microsoft.com/office/officeart/2005/8/layout/list1"/>
    <dgm:cxn modelId="{179E529C-2DD1-49EB-8365-32B2C91C5BB1}" type="presParOf" srcId="{C9468D46-DE2F-4F38-A055-86495B15284A}" destId="{6D75D01E-DBFE-4C25-B235-ECB6C0F230AC}" srcOrd="0" destOrd="0" presId="urn:microsoft.com/office/officeart/2005/8/layout/list1"/>
    <dgm:cxn modelId="{21D4F79A-4739-4B8C-B227-384BE47194CB}" type="presParOf" srcId="{C9468D46-DE2F-4F38-A055-86495B15284A}" destId="{65816804-B3D1-44AA-B3CD-21547A37A8EC}" srcOrd="1" destOrd="0" presId="urn:microsoft.com/office/officeart/2005/8/layout/list1"/>
    <dgm:cxn modelId="{B05096DB-6E6C-4EEB-891F-7D2E101C8137}" type="presParOf" srcId="{60D68967-1273-4692-922E-EB336E428CDD}" destId="{38DD0325-CFAF-4887-AC58-E6E17B18C109}" srcOrd="9" destOrd="0" presId="urn:microsoft.com/office/officeart/2005/8/layout/list1"/>
    <dgm:cxn modelId="{3A22D68F-CFAA-4276-A507-D95E93EA414E}" type="presParOf" srcId="{60D68967-1273-4692-922E-EB336E428CDD}" destId="{447CF217-C22A-4407-A9F3-A3728E8E72B5}" srcOrd="10"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30DC98BB-E28F-4342-85C0-9994B1D5CC83}" type="doc">
      <dgm:prSet loTypeId="urn:microsoft.com/office/officeart/2018/2/layout/IconVerticalSolidList" loCatId="icon" qsTypeId="urn:microsoft.com/office/officeart/2005/8/quickstyle/simple1" qsCatId="simple" csTypeId="urn:microsoft.com/office/officeart/2018/5/colors/Iconchunking_neutralbg_colorful1" csCatId="colorful" phldr="1"/>
      <dgm:spPr/>
      <dgm:t>
        <a:bodyPr/>
        <a:lstStyle/>
        <a:p>
          <a:endParaRPr lang="en-US"/>
        </a:p>
      </dgm:t>
    </dgm:pt>
    <dgm:pt modelId="{2D217A64-A0D2-4C0C-BCDA-FC625DEABADA}">
      <dgm:prSet custT="1"/>
      <dgm:spPr/>
      <dgm:t>
        <a:bodyPr/>
        <a:lstStyle/>
        <a:p>
          <a:r>
            <a:rPr lang="en-US" sz="2800" dirty="0"/>
            <a:t>What constitutes an interest?</a:t>
          </a:r>
        </a:p>
      </dgm:t>
    </dgm:pt>
    <dgm:pt modelId="{60E64866-0581-491B-8940-AB85353BD293}" type="parTrans" cxnId="{EA02689C-311E-41E6-B888-5BDE936C3C4B}">
      <dgm:prSet/>
      <dgm:spPr/>
      <dgm:t>
        <a:bodyPr/>
        <a:lstStyle/>
        <a:p>
          <a:endParaRPr lang="en-US"/>
        </a:p>
      </dgm:t>
    </dgm:pt>
    <dgm:pt modelId="{D9BB8ED3-F7FE-49E8-A843-039751229634}" type="sibTrans" cxnId="{EA02689C-311E-41E6-B888-5BDE936C3C4B}">
      <dgm:prSet/>
      <dgm:spPr/>
      <dgm:t>
        <a:bodyPr/>
        <a:lstStyle/>
        <a:p>
          <a:endParaRPr lang="en-US"/>
        </a:p>
      </dgm:t>
    </dgm:pt>
    <dgm:pt modelId="{9DA8AFF0-33D3-4793-9DBC-AACA04BE4DCF}">
      <dgm:prSet custT="1"/>
      <dgm:spPr/>
      <dgm:t>
        <a:bodyPr/>
        <a:lstStyle/>
        <a:p>
          <a:r>
            <a:rPr lang="en-US" sz="2800" dirty="0"/>
            <a:t>Official, parent, spouse or child will receive some sort of payment under contract.</a:t>
          </a:r>
        </a:p>
      </dgm:t>
    </dgm:pt>
    <dgm:pt modelId="{586D6159-A0D5-424E-A5B9-9FEF506580B1}" type="parTrans" cxnId="{D2E42198-2466-4284-BD38-D855BB0DCBBF}">
      <dgm:prSet/>
      <dgm:spPr/>
      <dgm:t>
        <a:bodyPr/>
        <a:lstStyle/>
        <a:p>
          <a:endParaRPr lang="en-US"/>
        </a:p>
      </dgm:t>
    </dgm:pt>
    <dgm:pt modelId="{1744C402-B8C3-4FFB-B459-5F80AEEB969B}" type="sibTrans" cxnId="{D2E42198-2466-4284-BD38-D855BB0DCBBF}">
      <dgm:prSet/>
      <dgm:spPr/>
      <dgm:t>
        <a:bodyPr/>
        <a:lstStyle/>
        <a:p>
          <a:endParaRPr lang="en-US"/>
        </a:p>
      </dgm:t>
    </dgm:pt>
    <dgm:pt modelId="{8C3C339A-4AA1-413D-BE4E-7D57BEC6EAE4}">
      <dgm:prSet custT="1"/>
      <dgm:spPr/>
      <dgm:t>
        <a:bodyPr/>
        <a:lstStyle/>
        <a:p>
          <a:r>
            <a:rPr lang="en-US" sz="2800" dirty="0"/>
            <a:t>A business association of any of them will receive a payment under the contract.</a:t>
          </a:r>
        </a:p>
      </dgm:t>
    </dgm:pt>
    <dgm:pt modelId="{377F486C-320A-4831-A6DE-3C40D67682E8}" type="parTrans" cxnId="{085F8078-F71B-44C2-98D0-AF1A56F00CC0}">
      <dgm:prSet/>
      <dgm:spPr/>
      <dgm:t>
        <a:bodyPr/>
        <a:lstStyle/>
        <a:p>
          <a:endParaRPr lang="en-US"/>
        </a:p>
      </dgm:t>
    </dgm:pt>
    <dgm:pt modelId="{9058D59A-7065-4E18-BC09-5AA4D79F6776}" type="sibTrans" cxnId="{085F8078-F71B-44C2-98D0-AF1A56F00CC0}">
      <dgm:prSet/>
      <dgm:spPr/>
      <dgm:t>
        <a:bodyPr/>
        <a:lstStyle/>
        <a:p>
          <a:endParaRPr lang="en-US"/>
        </a:p>
      </dgm:t>
    </dgm:pt>
    <dgm:pt modelId="{C09917B7-247F-483C-A021-FBC1D7A63557}" type="pres">
      <dgm:prSet presAssocID="{30DC98BB-E28F-4342-85C0-9994B1D5CC83}" presName="root" presStyleCnt="0">
        <dgm:presLayoutVars>
          <dgm:dir/>
          <dgm:resizeHandles val="exact"/>
        </dgm:presLayoutVars>
      </dgm:prSet>
      <dgm:spPr/>
    </dgm:pt>
    <dgm:pt modelId="{2D752676-13FC-4174-BCC6-4E96B974DE5F}" type="pres">
      <dgm:prSet presAssocID="{2D217A64-A0D2-4C0C-BCDA-FC625DEABADA}" presName="compNode" presStyleCnt="0"/>
      <dgm:spPr/>
    </dgm:pt>
    <dgm:pt modelId="{85F0E2EB-9375-49E9-8D4E-2F5D3EFDF200}" type="pres">
      <dgm:prSet presAssocID="{2D217A64-A0D2-4C0C-BCDA-FC625DEABADA}" presName="bgRect" presStyleLbl="bgShp" presStyleIdx="0" presStyleCnt="3"/>
      <dgm:spPr/>
    </dgm:pt>
    <dgm:pt modelId="{FAAFE556-3517-4D76-96A6-7D41D9E5ACC7}" type="pres">
      <dgm:prSet presAssocID="{2D217A64-A0D2-4C0C-BCDA-FC625DEABADA}"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Questions"/>
        </a:ext>
      </dgm:extLst>
    </dgm:pt>
    <dgm:pt modelId="{AFDC4B72-666E-425F-A3F9-853365BEF550}" type="pres">
      <dgm:prSet presAssocID="{2D217A64-A0D2-4C0C-BCDA-FC625DEABADA}" presName="spaceRect" presStyleCnt="0"/>
      <dgm:spPr/>
    </dgm:pt>
    <dgm:pt modelId="{91432DA6-581F-42E1-A540-8C21A96E63D8}" type="pres">
      <dgm:prSet presAssocID="{2D217A64-A0D2-4C0C-BCDA-FC625DEABADA}" presName="parTx" presStyleLbl="revTx" presStyleIdx="0" presStyleCnt="3">
        <dgm:presLayoutVars>
          <dgm:chMax val="0"/>
          <dgm:chPref val="0"/>
        </dgm:presLayoutVars>
      </dgm:prSet>
      <dgm:spPr/>
    </dgm:pt>
    <dgm:pt modelId="{B0DFDD44-2F81-4BD8-976E-0E8E94724E0F}" type="pres">
      <dgm:prSet presAssocID="{D9BB8ED3-F7FE-49E8-A843-039751229634}" presName="sibTrans" presStyleCnt="0"/>
      <dgm:spPr/>
    </dgm:pt>
    <dgm:pt modelId="{38B2830F-17EA-4253-BB9E-D6F02A736230}" type="pres">
      <dgm:prSet presAssocID="{9DA8AFF0-33D3-4793-9DBC-AACA04BE4DCF}" presName="compNode" presStyleCnt="0"/>
      <dgm:spPr/>
    </dgm:pt>
    <dgm:pt modelId="{365502CF-4324-46FB-B320-D365BE15064C}" type="pres">
      <dgm:prSet presAssocID="{9DA8AFF0-33D3-4793-9DBC-AACA04BE4DCF}" presName="bgRect" presStyleLbl="bgShp" presStyleIdx="1" presStyleCnt="3"/>
      <dgm:spPr/>
    </dgm:pt>
    <dgm:pt modelId="{956210E5-C3C5-4BF9-ABC3-E76130604B8F}" type="pres">
      <dgm:prSet presAssocID="{9DA8AFF0-33D3-4793-9DBC-AACA04BE4DCF}"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Wedding Rings"/>
        </a:ext>
      </dgm:extLst>
    </dgm:pt>
    <dgm:pt modelId="{F3796D1B-EA8C-4C05-9E8B-9917B7BB8484}" type="pres">
      <dgm:prSet presAssocID="{9DA8AFF0-33D3-4793-9DBC-AACA04BE4DCF}" presName="spaceRect" presStyleCnt="0"/>
      <dgm:spPr/>
    </dgm:pt>
    <dgm:pt modelId="{A53FAAE0-F098-4560-A2B2-C2A1B10BDF6E}" type="pres">
      <dgm:prSet presAssocID="{9DA8AFF0-33D3-4793-9DBC-AACA04BE4DCF}" presName="parTx" presStyleLbl="revTx" presStyleIdx="1" presStyleCnt="3" custScaleY="109438">
        <dgm:presLayoutVars>
          <dgm:chMax val="0"/>
          <dgm:chPref val="0"/>
        </dgm:presLayoutVars>
      </dgm:prSet>
      <dgm:spPr/>
    </dgm:pt>
    <dgm:pt modelId="{1B65901F-61F2-497F-B3C6-F65CEDBCDA31}" type="pres">
      <dgm:prSet presAssocID="{1744C402-B8C3-4FFB-B459-5F80AEEB969B}" presName="sibTrans" presStyleCnt="0"/>
      <dgm:spPr/>
    </dgm:pt>
    <dgm:pt modelId="{DCF10296-46A4-4BA9-90D1-7330778C746B}" type="pres">
      <dgm:prSet presAssocID="{8C3C339A-4AA1-413D-BE4E-7D57BEC6EAE4}" presName="compNode" presStyleCnt="0"/>
      <dgm:spPr/>
    </dgm:pt>
    <dgm:pt modelId="{14A84A3B-F897-472E-BFCD-7D706181EBF3}" type="pres">
      <dgm:prSet presAssocID="{8C3C339A-4AA1-413D-BE4E-7D57BEC6EAE4}" presName="bgRect" presStyleLbl="bgShp" presStyleIdx="2" presStyleCnt="3"/>
      <dgm:spPr/>
    </dgm:pt>
    <dgm:pt modelId="{5115C5AE-BCC6-4D32-9269-C3E3B5709182}" type="pres">
      <dgm:prSet presAssocID="{8C3C339A-4AA1-413D-BE4E-7D57BEC6EAE4}"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Handshake"/>
        </a:ext>
      </dgm:extLst>
    </dgm:pt>
    <dgm:pt modelId="{5247C995-031B-43CA-8677-0850D706A69F}" type="pres">
      <dgm:prSet presAssocID="{8C3C339A-4AA1-413D-BE4E-7D57BEC6EAE4}" presName="spaceRect" presStyleCnt="0"/>
      <dgm:spPr/>
    </dgm:pt>
    <dgm:pt modelId="{2AEE816D-FBE8-416D-B784-97B811D9467E}" type="pres">
      <dgm:prSet presAssocID="{8C3C339A-4AA1-413D-BE4E-7D57BEC6EAE4}" presName="parTx" presStyleLbl="revTx" presStyleIdx="2" presStyleCnt="3">
        <dgm:presLayoutVars>
          <dgm:chMax val="0"/>
          <dgm:chPref val="0"/>
        </dgm:presLayoutVars>
      </dgm:prSet>
      <dgm:spPr/>
    </dgm:pt>
  </dgm:ptLst>
  <dgm:cxnLst>
    <dgm:cxn modelId="{83F99D01-46BD-4881-9836-306E79A9948C}" type="presOf" srcId="{9DA8AFF0-33D3-4793-9DBC-AACA04BE4DCF}" destId="{A53FAAE0-F098-4560-A2B2-C2A1B10BDF6E}" srcOrd="0" destOrd="0" presId="urn:microsoft.com/office/officeart/2018/2/layout/IconVerticalSolidList"/>
    <dgm:cxn modelId="{9F7B733E-E254-4089-AD8E-01A547FA908D}" type="presOf" srcId="{2D217A64-A0D2-4C0C-BCDA-FC625DEABADA}" destId="{91432DA6-581F-42E1-A540-8C21A96E63D8}" srcOrd="0" destOrd="0" presId="urn:microsoft.com/office/officeart/2018/2/layout/IconVerticalSolidList"/>
    <dgm:cxn modelId="{D14AC54D-E1AB-49BB-9EC5-3410AC134B5C}" type="presOf" srcId="{8C3C339A-4AA1-413D-BE4E-7D57BEC6EAE4}" destId="{2AEE816D-FBE8-416D-B784-97B811D9467E}" srcOrd="0" destOrd="0" presId="urn:microsoft.com/office/officeart/2018/2/layout/IconVerticalSolidList"/>
    <dgm:cxn modelId="{085F8078-F71B-44C2-98D0-AF1A56F00CC0}" srcId="{30DC98BB-E28F-4342-85C0-9994B1D5CC83}" destId="{8C3C339A-4AA1-413D-BE4E-7D57BEC6EAE4}" srcOrd="2" destOrd="0" parTransId="{377F486C-320A-4831-A6DE-3C40D67682E8}" sibTransId="{9058D59A-7065-4E18-BC09-5AA4D79F6776}"/>
    <dgm:cxn modelId="{D2E42198-2466-4284-BD38-D855BB0DCBBF}" srcId="{30DC98BB-E28F-4342-85C0-9994B1D5CC83}" destId="{9DA8AFF0-33D3-4793-9DBC-AACA04BE4DCF}" srcOrd="1" destOrd="0" parTransId="{586D6159-A0D5-424E-A5B9-9FEF506580B1}" sibTransId="{1744C402-B8C3-4FFB-B459-5F80AEEB969B}"/>
    <dgm:cxn modelId="{EA02689C-311E-41E6-B888-5BDE936C3C4B}" srcId="{30DC98BB-E28F-4342-85C0-9994B1D5CC83}" destId="{2D217A64-A0D2-4C0C-BCDA-FC625DEABADA}" srcOrd="0" destOrd="0" parTransId="{60E64866-0581-491B-8940-AB85353BD293}" sibTransId="{D9BB8ED3-F7FE-49E8-A843-039751229634}"/>
    <dgm:cxn modelId="{8F1363AB-791B-4491-8C6C-F5E6472E4449}" type="presOf" srcId="{30DC98BB-E28F-4342-85C0-9994B1D5CC83}" destId="{C09917B7-247F-483C-A021-FBC1D7A63557}" srcOrd="0" destOrd="0" presId="urn:microsoft.com/office/officeart/2018/2/layout/IconVerticalSolidList"/>
    <dgm:cxn modelId="{3F98B905-BB04-4249-9665-E13190F0D394}" type="presParOf" srcId="{C09917B7-247F-483C-A021-FBC1D7A63557}" destId="{2D752676-13FC-4174-BCC6-4E96B974DE5F}" srcOrd="0" destOrd="0" presId="urn:microsoft.com/office/officeart/2018/2/layout/IconVerticalSolidList"/>
    <dgm:cxn modelId="{44C65D16-4BB6-4071-B0EB-4C624C430AB5}" type="presParOf" srcId="{2D752676-13FC-4174-BCC6-4E96B974DE5F}" destId="{85F0E2EB-9375-49E9-8D4E-2F5D3EFDF200}" srcOrd="0" destOrd="0" presId="urn:microsoft.com/office/officeart/2018/2/layout/IconVerticalSolidList"/>
    <dgm:cxn modelId="{2BA1A456-2701-4C01-9EB9-A7CE26565710}" type="presParOf" srcId="{2D752676-13FC-4174-BCC6-4E96B974DE5F}" destId="{FAAFE556-3517-4D76-96A6-7D41D9E5ACC7}" srcOrd="1" destOrd="0" presId="urn:microsoft.com/office/officeart/2018/2/layout/IconVerticalSolidList"/>
    <dgm:cxn modelId="{0CAF8073-4E29-4870-AAE9-42104D5BB292}" type="presParOf" srcId="{2D752676-13FC-4174-BCC6-4E96B974DE5F}" destId="{AFDC4B72-666E-425F-A3F9-853365BEF550}" srcOrd="2" destOrd="0" presId="urn:microsoft.com/office/officeart/2018/2/layout/IconVerticalSolidList"/>
    <dgm:cxn modelId="{FB147265-F2F1-48EC-B2DC-CFBD1A22137B}" type="presParOf" srcId="{2D752676-13FC-4174-BCC6-4E96B974DE5F}" destId="{91432DA6-581F-42E1-A540-8C21A96E63D8}" srcOrd="3" destOrd="0" presId="urn:microsoft.com/office/officeart/2018/2/layout/IconVerticalSolidList"/>
    <dgm:cxn modelId="{85CFDB8E-7AD6-4DA7-A01E-7214752EF5EE}" type="presParOf" srcId="{C09917B7-247F-483C-A021-FBC1D7A63557}" destId="{B0DFDD44-2F81-4BD8-976E-0E8E94724E0F}" srcOrd="1" destOrd="0" presId="urn:microsoft.com/office/officeart/2018/2/layout/IconVerticalSolidList"/>
    <dgm:cxn modelId="{F38573C3-D441-423E-A669-67AD2747C0D0}" type="presParOf" srcId="{C09917B7-247F-483C-A021-FBC1D7A63557}" destId="{38B2830F-17EA-4253-BB9E-D6F02A736230}" srcOrd="2" destOrd="0" presId="urn:microsoft.com/office/officeart/2018/2/layout/IconVerticalSolidList"/>
    <dgm:cxn modelId="{21AD79BF-CB0C-4F75-876C-E32811A7F0F3}" type="presParOf" srcId="{38B2830F-17EA-4253-BB9E-D6F02A736230}" destId="{365502CF-4324-46FB-B320-D365BE15064C}" srcOrd="0" destOrd="0" presId="urn:microsoft.com/office/officeart/2018/2/layout/IconVerticalSolidList"/>
    <dgm:cxn modelId="{50E0CB98-654A-43FD-A64D-8EE6DF399889}" type="presParOf" srcId="{38B2830F-17EA-4253-BB9E-D6F02A736230}" destId="{956210E5-C3C5-4BF9-ABC3-E76130604B8F}" srcOrd="1" destOrd="0" presId="urn:microsoft.com/office/officeart/2018/2/layout/IconVerticalSolidList"/>
    <dgm:cxn modelId="{5CAE411B-6E66-4C43-9A0A-29A04BB52DC4}" type="presParOf" srcId="{38B2830F-17EA-4253-BB9E-D6F02A736230}" destId="{F3796D1B-EA8C-4C05-9E8B-9917B7BB8484}" srcOrd="2" destOrd="0" presId="urn:microsoft.com/office/officeart/2018/2/layout/IconVerticalSolidList"/>
    <dgm:cxn modelId="{92ADBF0E-63C8-4D4F-884D-C6F6CA80DBCF}" type="presParOf" srcId="{38B2830F-17EA-4253-BB9E-D6F02A736230}" destId="{A53FAAE0-F098-4560-A2B2-C2A1B10BDF6E}" srcOrd="3" destOrd="0" presId="urn:microsoft.com/office/officeart/2018/2/layout/IconVerticalSolidList"/>
    <dgm:cxn modelId="{9628DF03-B31B-4F2E-8A67-4E96DEAC78F1}" type="presParOf" srcId="{C09917B7-247F-483C-A021-FBC1D7A63557}" destId="{1B65901F-61F2-497F-B3C6-F65CEDBCDA31}" srcOrd="3" destOrd="0" presId="urn:microsoft.com/office/officeart/2018/2/layout/IconVerticalSolidList"/>
    <dgm:cxn modelId="{C6995721-5514-4795-97FB-AAC7A3E23CF6}" type="presParOf" srcId="{C09917B7-247F-483C-A021-FBC1D7A63557}" destId="{DCF10296-46A4-4BA9-90D1-7330778C746B}" srcOrd="4" destOrd="0" presId="urn:microsoft.com/office/officeart/2018/2/layout/IconVerticalSolidList"/>
    <dgm:cxn modelId="{5645F8F6-44B0-46E4-B22D-BCA684A124F7}" type="presParOf" srcId="{DCF10296-46A4-4BA9-90D1-7330778C746B}" destId="{14A84A3B-F897-472E-BFCD-7D706181EBF3}" srcOrd="0" destOrd="0" presId="urn:microsoft.com/office/officeart/2018/2/layout/IconVerticalSolidList"/>
    <dgm:cxn modelId="{EBA49474-B60A-4FD8-A835-4AEE97F15111}" type="presParOf" srcId="{DCF10296-46A4-4BA9-90D1-7330778C746B}" destId="{5115C5AE-BCC6-4D32-9269-C3E3B5709182}" srcOrd="1" destOrd="0" presId="urn:microsoft.com/office/officeart/2018/2/layout/IconVerticalSolidList"/>
    <dgm:cxn modelId="{AFE1C310-A4EF-40FC-B6DE-12F969E4F252}" type="presParOf" srcId="{DCF10296-46A4-4BA9-90D1-7330778C746B}" destId="{5247C995-031B-43CA-8677-0850D706A69F}" srcOrd="2" destOrd="0" presId="urn:microsoft.com/office/officeart/2018/2/layout/IconVerticalSolidList"/>
    <dgm:cxn modelId="{BA109FE4-55B3-4763-BB5B-C47109F69205}" type="presParOf" srcId="{DCF10296-46A4-4BA9-90D1-7330778C746B}" destId="{2AEE816D-FBE8-416D-B784-97B811D9467E}"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5.xml><?xml version="1.0" encoding="utf-8"?>
<dgm:dataModel xmlns:dgm="http://schemas.openxmlformats.org/drawingml/2006/diagram" xmlns:a="http://schemas.openxmlformats.org/drawingml/2006/main">
  <dgm:ptLst>
    <dgm:pt modelId="{FC902A2F-80DB-4D60-8262-B5C0731D8FF6}" type="doc">
      <dgm:prSet loTypeId="urn:microsoft.com/office/officeart/2005/8/layout/vList2" loCatId="list" qsTypeId="urn:microsoft.com/office/officeart/2005/8/quickstyle/simple4" qsCatId="simple" csTypeId="urn:microsoft.com/office/officeart/2005/8/colors/colorful2" csCatId="colorful" phldr="1"/>
      <dgm:spPr/>
      <dgm:t>
        <a:bodyPr/>
        <a:lstStyle/>
        <a:p>
          <a:endParaRPr lang="en-US"/>
        </a:p>
      </dgm:t>
    </dgm:pt>
    <dgm:pt modelId="{BFA89CB4-A88F-4B53-8153-CC108685BC13}">
      <dgm:prSet custT="1"/>
      <dgm:spPr/>
      <dgm:t>
        <a:bodyPr/>
        <a:lstStyle/>
        <a:p>
          <a:pPr algn="ctr"/>
          <a:r>
            <a:rPr lang="en-US" sz="5400" b="1" u="sng" dirty="0"/>
            <a:t>Business Defined:</a:t>
          </a:r>
          <a:endParaRPr lang="en-US" sz="5400" dirty="0"/>
        </a:p>
      </dgm:t>
    </dgm:pt>
    <dgm:pt modelId="{D1984EF9-FF65-4925-BE16-3EDDFA3CA2F8}" type="parTrans" cxnId="{9D210082-5B3C-4105-A7DC-D7C51CE756CD}">
      <dgm:prSet/>
      <dgm:spPr/>
      <dgm:t>
        <a:bodyPr/>
        <a:lstStyle/>
        <a:p>
          <a:endParaRPr lang="en-US"/>
        </a:p>
      </dgm:t>
    </dgm:pt>
    <dgm:pt modelId="{FEBD422B-C2FA-40F4-8ED3-564E2203645D}" type="sibTrans" cxnId="{9D210082-5B3C-4105-A7DC-D7C51CE756CD}">
      <dgm:prSet/>
      <dgm:spPr/>
      <dgm:t>
        <a:bodyPr/>
        <a:lstStyle/>
        <a:p>
          <a:endParaRPr lang="en-US"/>
        </a:p>
      </dgm:t>
    </dgm:pt>
    <dgm:pt modelId="{6820FC55-947F-4E3D-BB47-409CBC6B03EB}">
      <dgm:prSet custT="1"/>
      <dgm:spPr/>
      <dgm:t>
        <a:bodyPr/>
        <a:lstStyle/>
        <a:p>
          <a:r>
            <a:rPr lang="en-US" sz="2800" dirty="0">
              <a:solidFill>
                <a:schemeClr val="tx1"/>
              </a:solidFill>
            </a:rPr>
            <a:t>Any corporation, partnership, limited liability company, sole proprietorship, firm, enterprise, franchise, association, organization, self-employed individual holding company, joint-stock company, receivership, trust, activity or entity.</a:t>
          </a:r>
        </a:p>
      </dgm:t>
    </dgm:pt>
    <dgm:pt modelId="{818D8459-21CB-4760-99EA-64A093738B81}" type="parTrans" cxnId="{0D7B8058-733D-42F5-A8EA-8A87761DF640}">
      <dgm:prSet/>
      <dgm:spPr/>
      <dgm:t>
        <a:bodyPr/>
        <a:lstStyle/>
        <a:p>
          <a:endParaRPr lang="en-US"/>
        </a:p>
      </dgm:t>
    </dgm:pt>
    <dgm:pt modelId="{D091818B-BDC2-41EE-8CC4-1B643D6FB645}" type="sibTrans" cxnId="{0D7B8058-733D-42F5-A8EA-8A87761DF640}">
      <dgm:prSet/>
      <dgm:spPr/>
      <dgm:t>
        <a:bodyPr/>
        <a:lstStyle/>
        <a:p>
          <a:endParaRPr lang="en-US"/>
        </a:p>
      </dgm:t>
    </dgm:pt>
    <dgm:pt modelId="{6536A0FF-E6A1-4525-9181-A99DDEC103E4}" type="pres">
      <dgm:prSet presAssocID="{FC902A2F-80DB-4D60-8262-B5C0731D8FF6}" presName="linear" presStyleCnt="0">
        <dgm:presLayoutVars>
          <dgm:animLvl val="lvl"/>
          <dgm:resizeHandles val="exact"/>
        </dgm:presLayoutVars>
      </dgm:prSet>
      <dgm:spPr/>
    </dgm:pt>
    <dgm:pt modelId="{5D7F6307-2604-4FB7-BE05-1D2EBFBD12A7}" type="pres">
      <dgm:prSet presAssocID="{BFA89CB4-A88F-4B53-8153-CC108685BC13}" presName="parentText" presStyleLbl="node1" presStyleIdx="0" presStyleCnt="2" custScaleY="49821">
        <dgm:presLayoutVars>
          <dgm:chMax val="0"/>
          <dgm:bulletEnabled val="1"/>
        </dgm:presLayoutVars>
      </dgm:prSet>
      <dgm:spPr/>
    </dgm:pt>
    <dgm:pt modelId="{6647E5AE-7EED-421F-9C2A-172537D06C5C}" type="pres">
      <dgm:prSet presAssocID="{FEBD422B-C2FA-40F4-8ED3-564E2203645D}" presName="spacer" presStyleCnt="0"/>
      <dgm:spPr/>
    </dgm:pt>
    <dgm:pt modelId="{D7A5A87C-68FD-4C21-A27A-95DBC66AEFC5}" type="pres">
      <dgm:prSet presAssocID="{6820FC55-947F-4E3D-BB47-409CBC6B03EB}" presName="parentText" presStyleLbl="node1" presStyleIdx="1" presStyleCnt="2" custScaleY="120073">
        <dgm:presLayoutVars>
          <dgm:chMax val="0"/>
          <dgm:bulletEnabled val="1"/>
        </dgm:presLayoutVars>
      </dgm:prSet>
      <dgm:spPr/>
    </dgm:pt>
  </dgm:ptLst>
  <dgm:cxnLst>
    <dgm:cxn modelId="{931FD907-A264-4ACC-80EA-9A203EA83D45}" type="presOf" srcId="{6820FC55-947F-4E3D-BB47-409CBC6B03EB}" destId="{D7A5A87C-68FD-4C21-A27A-95DBC66AEFC5}" srcOrd="0" destOrd="0" presId="urn:microsoft.com/office/officeart/2005/8/layout/vList2"/>
    <dgm:cxn modelId="{9DB4F508-DAD6-4318-B623-51CB102BE573}" type="presOf" srcId="{FC902A2F-80DB-4D60-8262-B5C0731D8FF6}" destId="{6536A0FF-E6A1-4525-9181-A99DDEC103E4}" srcOrd="0" destOrd="0" presId="urn:microsoft.com/office/officeart/2005/8/layout/vList2"/>
    <dgm:cxn modelId="{0D7B8058-733D-42F5-A8EA-8A87761DF640}" srcId="{FC902A2F-80DB-4D60-8262-B5C0731D8FF6}" destId="{6820FC55-947F-4E3D-BB47-409CBC6B03EB}" srcOrd="1" destOrd="0" parTransId="{818D8459-21CB-4760-99EA-64A093738B81}" sibTransId="{D091818B-BDC2-41EE-8CC4-1B643D6FB645}"/>
    <dgm:cxn modelId="{9D210082-5B3C-4105-A7DC-D7C51CE756CD}" srcId="{FC902A2F-80DB-4D60-8262-B5C0731D8FF6}" destId="{BFA89CB4-A88F-4B53-8153-CC108685BC13}" srcOrd="0" destOrd="0" parTransId="{D1984EF9-FF65-4925-BE16-3EDDFA3CA2F8}" sibTransId="{FEBD422B-C2FA-40F4-8ED3-564E2203645D}"/>
    <dgm:cxn modelId="{5D6388FD-EC88-46F0-B5D2-F970E0184491}" type="presOf" srcId="{BFA89CB4-A88F-4B53-8153-CC108685BC13}" destId="{5D7F6307-2604-4FB7-BE05-1D2EBFBD12A7}" srcOrd="0" destOrd="0" presId="urn:microsoft.com/office/officeart/2005/8/layout/vList2"/>
    <dgm:cxn modelId="{B32FE7A2-10EE-475C-AD4F-9F81F455A13D}" type="presParOf" srcId="{6536A0FF-E6A1-4525-9181-A99DDEC103E4}" destId="{5D7F6307-2604-4FB7-BE05-1D2EBFBD12A7}" srcOrd="0" destOrd="0" presId="urn:microsoft.com/office/officeart/2005/8/layout/vList2"/>
    <dgm:cxn modelId="{E78DCF61-B705-4BA5-BD78-6A74C9E80BCE}" type="presParOf" srcId="{6536A0FF-E6A1-4525-9181-A99DDEC103E4}" destId="{6647E5AE-7EED-421F-9C2A-172537D06C5C}" srcOrd="1" destOrd="0" presId="urn:microsoft.com/office/officeart/2005/8/layout/vList2"/>
    <dgm:cxn modelId="{27659CF4-2F81-404E-A2A1-F8EDDFAAC6BB}" type="presParOf" srcId="{6536A0FF-E6A1-4525-9181-A99DDEC103E4}" destId="{D7A5A87C-68FD-4C21-A27A-95DBC66AEFC5}" srcOrd="2"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6.xml><?xml version="1.0" encoding="utf-8"?>
<dgm:dataModel xmlns:dgm="http://schemas.openxmlformats.org/drawingml/2006/diagram" xmlns:a="http://schemas.openxmlformats.org/drawingml/2006/main">
  <dgm:ptLst>
    <dgm:pt modelId="{774B91C8-1C17-4C30-AE90-066094C957E3}" type="doc">
      <dgm:prSet loTypeId="urn:microsoft.com/office/officeart/2005/8/layout/vList2" loCatId="list" qsTypeId="urn:microsoft.com/office/officeart/2005/8/quickstyle/simple4" qsCatId="simple" csTypeId="urn:microsoft.com/office/officeart/2005/8/colors/colorful2" csCatId="colorful" phldr="1"/>
      <dgm:spPr/>
      <dgm:t>
        <a:bodyPr/>
        <a:lstStyle/>
        <a:p>
          <a:endParaRPr lang="en-US"/>
        </a:p>
      </dgm:t>
    </dgm:pt>
    <dgm:pt modelId="{DC162015-0D29-4E67-9EDA-D6785495C476}">
      <dgm:prSet custT="1"/>
      <dgm:spPr/>
      <dgm:t>
        <a:bodyPr/>
        <a:lstStyle/>
        <a:p>
          <a:r>
            <a:rPr lang="en-US" sz="3600" dirty="0"/>
            <a:t>Counties often have a series of small purchases and transactions with the same business.</a:t>
          </a:r>
        </a:p>
      </dgm:t>
    </dgm:pt>
    <dgm:pt modelId="{A4687515-3288-4054-9BE1-4F6C582ED258}" type="parTrans" cxnId="{3D4BAE14-585E-4D17-B078-154C82C192E4}">
      <dgm:prSet/>
      <dgm:spPr/>
      <dgm:t>
        <a:bodyPr/>
        <a:lstStyle/>
        <a:p>
          <a:endParaRPr lang="en-US"/>
        </a:p>
      </dgm:t>
    </dgm:pt>
    <dgm:pt modelId="{73AE8DF8-2CE1-4AB6-878D-F5CEEFABC7FC}" type="sibTrans" cxnId="{3D4BAE14-585E-4D17-B078-154C82C192E4}">
      <dgm:prSet/>
      <dgm:spPr/>
      <dgm:t>
        <a:bodyPr/>
        <a:lstStyle/>
        <a:p>
          <a:endParaRPr lang="en-US"/>
        </a:p>
      </dgm:t>
    </dgm:pt>
    <dgm:pt modelId="{A365FB6C-A62C-49F0-B6C6-9E61CFED38B7}">
      <dgm:prSet custT="1"/>
      <dgm:spPr/>
      <dgm:t>
        <a:bodyPr/>
        <a:lstStyle/>
        <a:p>
          <a:r>
            <a:rPr lang="en-US" sz="3600" dirty="0"/>
            <a:t>Each purchase or transaction is a separate contract.</a:t>
          </a:r>
        </a:p>
      </dgm:t>
    </dgm:pt>
    <dgm:pt modelId="{E94D4882-5EE2-4A0E-B7AA-6CEADA4A661D}" type="parTrans" cxnId="{1AC71DC5-4643-4291-A31F-DD16CAC7C3A5}">
      <dgm:prSet/>
      <dgm:spPr/>
      <dgm:t>
        <a:bodyPr/>
        <a:lstStyle/>
        <a:p>
          <a:endParaRPr lang="en-US"/>
        </a:p>
      </dgm:t>
    </dgm:pt>
    <dgm:pt modelId="{98B5087E-B5C1-40CE-BC36-1F68E41840D7}" type="sibTrans" cxnId="{1AC71DC5-4643-4291-A31F-DD16CAC7C3A5}">
      <dgm:prSet/>
      <dgm:spPr/>
      <dgm:t>
        <a:bodyPr/>
        <a:lstStyle/>
        <a:p>
          <a:endParaRPr lang="en-US"/>
        </a:p>
      </dgm:t>
    </dgm:pt>
    <dgm:pt modelId="{7BED3E55-79E4-4246-93BF-FA13CE8534A2}" type="pres">
      <dgm:prSet presAssocID="{774B91C8-1C17-4C30-AE90-066094C957E3}" presName="linear" presStyleCnt="0">
        <dgm:presLayoutVars>
          <dgm:animLvl val="lvl"/>
          <dgm:resizeHandles val="exact"/>
        </dgm:presLayoutVars>
      </dgm:prSet>
      <dgm:spPr/>
    </dgm:pt>
    <dgm:pt modelId="{CB3D7B1C-9748-4C89-83A8-CC545C9E6903}" type="pres">
      <dgm:prSet presAssocID="{DC162015-0D29-4E67-9EDA-D6785495C476}" presName="parentText" presStyleLbl="node1" presStyleIdx="0" presStyleCnt="2">
        <dgm:presLayoutVars>
          <dgm:chMax val="0"/>
          <dgm:bulletEnabled val="1"/>
        </dgm:presLayoutVars>
      </dgm:prSet>
      <dgm:spPr/>
    </dgm:pt>
    <dgm:pt modelId="{AAD8196C-E325-48B0-8CA4-45700F0DF7AF}" type="pres">
      <dgm:prSet presAssocID="{73AE8DF8-2CE1-4AB6-878D-F5CEEFABC7FC}" presName="spacer" presStyleCnt="0"/>
      <dgm:spPr/>
    </dgm:pt>
    <dgm:pt modelId="{F49EC6BA-B824-4954-8D45-0C87B42E54A6}" type="pres">
      <dgm:prSet presAssocID="{A365FB6C-A62C-49F0-B6C6-9E61CFED38B7}" presName="parentText" presStyleLbl="node1" presStyleIdx="1" presStyleCnt="2" custScaleY="82754">
        <dgm:presLayoutVars>
          <dgm:chMax val="0"/>
          <dgm:bulletEnabled val="1"/>
        </dgm:presLayoutVars>
      </dgm:prSet>
      <dgm:spPr/>
    </dgm:pt>
  </dgm:ptLst>
  <dgm:cxnLst>
    <dgm:cxn modelId="{3D4BAE14-585E-4D17-B078-154C82C192E4}" srcId="{774B91C8-1C17-4C30-AE90-066094C957E3}" destId="{DC162015-0D29-4E67-9EDA-D6785495C476}" srcOrd="0" destOrd="0" parTransId="{A4687515-3288-4054-9BE1-4F6C582ED258}" sibTransId="{73AE8DF8-2CE1-4AB6-878D-F5CEEFABC7FC}"/>
    <dgm:cxn modelId="{F034721C-BDE8-41C7-B72E-04C2F1EA2637}" type="presOf" srcId="{A365FB6C-A62C-49F0-B6C6-9E61CFED38B7}" destId="{F49EC6BA-B824-4954-8D45-0C87B42E54A6}" srcOrd="0" destOrd="0" presId="urn:microsoft.com/office/officeart/2005/8/layout/vList2"/>
    <dgm:cxn modelId="{43125766-F048-4108-B24A-9B3B586A43FB}" type="presOf" srcId="{774B91C8-1C17-4C30-AE90-066094C957E3}" destId="{7BED3E55-79E4-4246-93BF-FA13CE8534A2}" srcOrd="0" destOrd="0" presId="urn:microsoft.com/office/officeart/2005/8/layout/vList2"/>
    <dgm:cxn modelId="{83605A7C-40CB-4221-90BA-792A409D88E2}" type="presOf" srcId="{DC162015-0D29-4E67-9EDA-D6785495C476}" destId="{CB3D7B1C-9748-4C89-83A8-CC545C9E6903}" srcOrd="0" destOrd="0" presId="urn:microsoft.com/office/officeart/2005/8/layout/vList2"/>
    <dgm:cxn modelId="{1AC71DC5-4643-4291-A31F-DD16CAC7C3A5}" srcId="{774B91C8-1C17-4C30-AE90-066094C957E3}" destId="{A365FB6C-A62C-49F0-B6C6-9E61CFED38B7}" srcOrd="1" destOrd="0" parTransId="{E94D4882-5EE2-4A0E-B7AA-6CEADA4A661D}" sibTransId="{98B5087E-B5C1-40CE-BC36-1F68E41840D7}"/>
    <dgm:cxn modelId="{A9B14A79-A506-4C3F-9A97-A3A7D69D1792}" type="presParOf" srcId="{7BED3E55-79E4-4246-93BF-FA13CE8534A2}" destId="{CB3D7B1C-9748-4C89-83A8-CC545C9E6903}" srcOrd="0" destOrd="0" presId="urn:microsoft.com/office/officeart/2005/8/layout/vList2"/>
    <dgm:cxn modelId="{658E4752-0B9E-4E19-B1DA-BABE86ABBEB6}" type="presParOf" srcId="{7BED3E55-79E4-4246-93BF-FA13CE8534A2}" destId="{AAD8196C-E325-48B0-8CA4-45700F0DF7AF}" srcOrd="1" destOrd="0" presId="urn:microsoft.com/office/officeart/2005/8/layout/vList2"/>
    <dgm:cxn modelId="{43D186DD-B71D-4B86-AAD6-FB4C895043C1}" type="presParOf" srcId="{7BED3E55-79E4-4246-93BF-FA13CE8534A2}" destId="{F49EC6BA-B824-4954-8D45-0C87B42E54A6}" srcOrd="2"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7.xml><?xml version="1.0" encoding="utf-8"?>
<dgm:dataModel xmlns:dgm="http://schemas.openxmlformats.org/drawingml/2006/diagram" xmlns:a="http://schemas.openxmlformats.org/drawingml/2006/main">
  <dgm:ptLst>
    <dgm:pt modelId="{8EACB15F-FC6C-43C5-9A2F-132838EB696E}" type="doc">
      <dgm:prSet loTypeId="urn:microsoft.com/office/officeart/2005/8/layout/vProcess5" loCatId="process" qsTypeId="urn:microsoft.com/office/officeart/2005/8/quickstyle/simple1" qsCatId="simple" csTypeId="urn:microsoft.com/office/officeart/2005/8/colors/accent1_2" csCatId="accent1"/>
      <dgm:spPr/>
      <dgm:t>
        <a:bodyPr/>
        <a:lstStyle/>
        <a:p>
          <a:endParaRPr lang="en-US"/>
        </a:p>
      </dgm:t>
    </dgm:pt>
    <dgm:pt modelId="{9D510F7F-790E-4E51-BE33-A43B5781838B}">
      <dgm:prSet/>
      <dgm:spPr/>
      <dgm:t>
        <a:bodyPr/>
        <a:lstStyle/>
        <a:p>
          <a:r>
            <a:rPr lang="en-US" dirty="0"/>
            <a:t>To enter into an open contract:</a:t>
          </a:r>
        </a:p>
      </dgm:t>
    </dgm:pt>
    <dgm:pt modelId="{4DC910D1-9C6E-46B8-84FC-522A0FBF431B}" type="parTrans" cxnId="{37E3B7A2-D12F-499E-9F75-2F20A1F21E82}">
      <dgm:prSet/>
      <dgm:spPr/>
      <dgm:t>
        <a:bodyPr/>
        <a:lstStyle/>
        <a:p>
          <a:endParaRPr lang="en-US"/>
        </a:p>
      </dgm:t>
    </dgm:pt>
    <dgm:pt modelId="{5ECB3A6E-4EB0-415A-8A75-924131822158}" type="sibTrans" cxnId="{37E3B7A2-D12F-499E-9F75-2F20A1F21E82}">
      <dgm:prSet/>
      <dgm:spPr/>
      <dgm:t>
        <a:bodyPr/>
        <a:lstStyle/>
        <a:p>
          <a:endParaRPr lang="en-US" dirty="0"/>
        </a:p>
      </dgm:t>
    </dgm:pt>
    <dgm:pt modelId="{614A3D7A-020A-4856-8980-C0AE73F30C7D}">
      <dgm:prSet custT="1"/>
      <dgm:spPr/>
      <dgm:t>
        <a:bodyPr/>
        <a:lstStyle/>
        <a:p>
          <a:r>
            <a:rPr lang="en-US" sz="2400" dirty="0"/>
            <a:t>The contract is an agenda item at board meeting.</a:t>
          </a:r>
        </a:p>
      </dgm:t>
    </dgm:pt>
    <dgm:pt modelId="{4681F8D3-9423-4744-9B55-00D484197161}" type="parTrans" cxnId="{2EFB0D37-8910-4D84-B164-D4838500DBAD}">
      <dgm:prSet/>
      <dgm:spPr/>
      <dgm:t>
        <a:bodyPr/>
        <a:lstStyle/>
        <a:p>
          <a:endParaRPr lang="en-US"/>
        </a:p>
      </dgm:t>
    </dgm:pt>
    <dgm:pt modelId="{CF58AEB3-D5E2-4D04-9804-E575E2A33EC8}" type="sibTrans" cxnId="{2EFB0D37-8910-4D84-B164-D4838500DBAD}">
      <dgm:prSet/>
      <dgm:spPr/>
      <dgm:t>
        <a:bodyPr/>
        <a:lstStyle/>
        <a:p>
          <a:endParaRPr lang="en-US" dirty="0"/>
        </a:p>
      </dgm:t>
    </dgm:pt>
    <dgm:pt modelId="{1CA42A93-4E3C-4BDA-A655-8055555963B3}">
      <dgm:prSet custT="1"/>
      <dgm:spPr/>
      <dgm:t>
        <a:bodyPr/>
        <a:lstStyle/>
        <a:p>
          <a:r>
            <a:rPr lang="en-US" sz="2400" dirty="0"/>
            <a:t>The interested official makes a declaration of the interest on the record.</a:t>
          </a:r>
        </a:p>
      </dgm:t>
    </dgm:pt>
    <dgm:pt modelId="{08D4A59D-D264-4093-A058-06BFC3995687}" type="parTrans" cxnId="{377CE28C-CBE5-4C9F-B612-FD506C8ECE39}">
      <dgm:prSet/>
      <dgm:spPr/>
      <dgm:t>
        <a:bodyPr/>
        <a:lstStyle/>
        <a:p>
          <a:endParaRPr lang="en-US"/>
        </a:p>
      </dgm:t>
    </dgm:pt>
    <dgm:pt modelId="{1043A93C-1F49-45CE-9776-A55FCE643B66}" type="sibTrans" cxnId="{377CE28C-CBE5-4C9F-B612-FD506C8ECE39}">
      <dgm:prSet/>
      <dgm:spPr/>
      <dgm:t>
        <a:bodyPr/>
        <a:lstStyle/>
        <a:p>
          <a:endParaRPr lang="en-US" dirty="0"/>
        </a:p>
      </dgm:t>
    </dgm:pt>
    <dgm:pt modelId="{EEA23F4D-F086-4980-A252-0721E870F9BD}">
      <dgm:prSet custT="1"/>
      <dgm:spPr/>
      <dgm:t>
        <a:bodyPr/>
        <a:lstStyle/>
        <a:p>
          <a:r>
            <a:rPr lang="en-US" sz="2400" dirty="0"/>
            <a:t>The interested official does not vote on the contract.</a:t>
          </a:r>
        </a:p>
      </dgm:t>
    </dgm:pt>
    <dgm:pt modelId="{83DC13F8-1174-4463-A81C-781CB98791E9}" type="parTrans" cxnId="{F5807EDD-9609-4FEB-B1E9-731C050BDB9A}">
      <dgm:prSet/>
      <dgm:spPr/>
      <dgm:t>
        <a:bodyPr/>
        <a:lstStyle/>
        <a:p>
          <a:endParaRPr lang="en-US"/>
        </a:p>
      </dgm:t>
    </dgm:pt>
    <dgm:pt modelId="{FBF3CBCD-CB1D-44F2-BD9C-CC4D8E78CB10}" type="sibTrans" cxnId="{F5807EDD-9609-4FEB-B1E9-731C050BDB9A}">
      <dgm:prSet/>
      <dgm:spPr/>
      <dgm:t>
        <a:bodyPr/>
        <a:lstStyle/>
        <a:p>
          <a:endParaRPr lang="en-US" dirty="0"/>
        </a:p>
      </dgm:t>
    </dgm:pt>
    <dgm:pt modelId="{C8DCB44E-ADA1-43CC-B007-DE9404C14D8D}">
      <dgm:prSet custT="1"/>
      <dgm:spPr/>
      <dgm:t>
        <a:bodyPr/>
        <a:lstStyle/>
        <a:p>
          <a:r>
            <a:rPr lang="en-US" sz="2400" dirty="0"/>
            <a:t>The interested official does not vote on payments under the contract.</a:t>
          </a:r>
        </a:p>
      </dgm:t>
    </dgm:pt>
    <dgm:pt modelId="{A7DE42DD-01F2-4D93-B46C-8311FFAF20A9}" type="parTrans" cxnId="{FF09975E-0400-400A-9ED8-BD11A15E6BF7}">
      <dgm:prSet/>
      <dgm:spPr/>
      <dgm:t>
        <a:bodyPr/>
        <a:lstStyle/>
        <a:p>
          <a:endParaRPr lang="en-US"/>
        </a:p>
      </dgm:t>
    </dgm:pt>
    <dgm:pt modelId="{7FCA836F-332B-4283-A91A-4E36C7272A67}" type="sibTrans" cxnId="{FF09975E-0400-400A-9ED8-BD11A15E6BF7}">
      <dgm:prSet/>
      <dgm:spPr/>
      <dgm:t>
        <a:bodyPr/>
        <a:lstStyle/>
        <a:p>
          <a:endParaRPr lang="en-US"/>
        </a:p>
      </dgm:t>
    </dgm:pt>
    <dgm:pt modelId="{BE89BC98-834D-4797-8326-E4E869CE603F}" type="pres">
      <dgm:prSet presAssocID="{8EACB15F-FC6C-43C5-9A2F-132838EB696E}" presName="outerComposite" presStyleCnt="0">
        <dgm:presLayoutVars>
          <dgm:chMax val="5"/>
          <dgm:dir/>
          <dgm:resizeHandles val="exact"/>
        </dgm:presLayoutVars>
      </dgm:prSet>
      <dgm:spPr/>
    </dgm:pt>
    <dgm:pt modelId="{EFAA299F-DA44-4985-9F73-E08B20ED683B}" type="pres">
      <dgm:prSet presAssocID="{8EACB15F-FC6C-43C5-9A2F-132838EB696E}" presName="dummyMaxCanvas" presStyleCnt="0">
        <dgm:presLayoutVars/>
      </dgm:prSet>
      <dgm:spPr/>
    </dgm:pt>
    <dgm:pt modelId="{9B0B1088-2CE9-428C-A778-1BEA30E42F7C}" type="pres">
      <dgm:prSet presAssocID="{8EACB15F-FC6C-43C5-9A2F-132838EB696E}" presName="FiveNodes_1" presStyleLbl="node1" presStyleIdx="0" presStyleCnt="5">
        <dgm:presLayoutVars>
          <dgm:bulletEnabled val="1"/>
        </dgm:presLayoutVars>
      </dgm:prSet>
      <dgm:spPr/>
    </dgm:pt>
    <dgm:pt modelId="{9B4A1DD9-A73D-4D68-97F1-891CFC1C9084}" type="pres">
      <dgm:prSet presAssocID="{8EACB15F-FC6C-43C5-9A2F-132838EB696E}" presName="FiveNodes_2" presStyleLbl="node1" presStyleIdx="1" presStyleCnt="5">
        <dgm:presLayoutVars>
          <dgm:bulletEnabled val="1"/>
        </dgm:presLayoutVars>
      </dgm:prSet>
      <dgm:spPr/>
    </dgm:pt>
    <dgm:pt modelId="{9991B54A-51E0-47A4-BC40-7ECE17A97170}" type="pres">
      <dgm:prSet presAssocID="{8EACB15F-FC6C-43C5-9A2F-132838EB696E}" presName="FiveNodes_3" presStyleLbl="node1" presStyleIdx="2" presStyleCnt="5">
        <dgm:presLayoutVars>
          <dgm:bulletEnabled val="1"/>
        </dgm:presLayoutVars>
      </dgm:prSet>
      <dgm:spPr/>
    </dgm:pt>
    <dgm:pt modelId="{28A9D7DA-D476-406D-8BE2-6FAE8F5D25F9}" type="pres">
      <dgm:prSet presAssocID="{8EACB15F-FC6C-43C5-9A2F-132838EB696E}" presName="FiveNodes_4" presStyleLbl="node1" presStyleIdx="3" presStyleCnt="5">
        <dgm:presLayoutVars>
          <dgm:bulletEnabled val="1"/>
        </dgm:presLayoutVars>
      </dgm:prSet>
      <dgm:spPr/>
    </dgm:pt>
    <dgm:pt modelId="{730DCF4D-42CA-4B3C-B1EF-7C1432192389}" type="pres">
      <dgm:prSet presAssocID="{8EACB15F-FC6C-43C5-9A2F-132838EB696E}" presName="FiveNodes_5" presStyleLbl="node1" presStyleIdx="4" presStyleCnt="5">
        <dgm:presLayoutVars>
          <dgm:bulletEnabled val="1"/>
        </dgm:presLayoutVars>
      </dgm:prSet>
      <dgm:spPr/>
    </dgm:pt>
    <dgm:pt modelId="{75A0C9A5-9152-4E98-B5D3-BC2C55E5E55E}" type="pres">
      <dgm:prSet presAssocID="{8EACB15F-FC6C-43C5-9A2F-132838EB696E}" presName="FiveConn_1-2" presStyleLbl="fgAccFollowNode1" presStyleIdx="0" presStyleCnt="4">
        <dgm:presLayoutVars>
          <dgm:bulletEnabled val="1"/>
        </dgm:presLayoutVars>
      </dgm:prSet>
      <dgm:spPr/>
    </dgm:pt>
    <dgm:pt modelId="{B74C9999-CC1A-464D-BD4A-D1C4B4D2F4C6}" type="pres">
      <dgm:prSet presAssocID="{8EACB15F-FC6C-43C5-9A2F-132838EB696E}" presName="FiveConn_2-3" presStyleLbl="fgAccFollowNode1" presStyleIdx="1" presStyleCnt="4">
        <dgm:presLayoutVars>
          <dgm:bulletEnabled val="1"/>
        </dgm:presLayoutVars>
      </dgm:prSet>
      <dgm:spPr/>
    </dgm:pt>
    <dgm:pt modelId="{73CBCB5F-7516-4D3D-AA17-C1158554CB9D}" type="pres">
      <dgm:prSet presAssocID="{8EACB15F-FC6C-43C5-9A2F-132838EB696E}" presName="FiveConn_3-4" presStyleLbl="fgAccFollowNode1" presStyleIdx="2" presStyleCnt="4">
        <dgm:presLayoutVars>
          <dgm:bulletEnabled val="1"/>
        </dgm:presLayoutVars>
      </dgm:prSet>
      <dgm:spPr/>
    </dgm:pt>
    <dgm:pt modelId="{122D582C-0B35-4205-8EB2-471B06CE70F4}" type="pres">
      <dgm:prSet presAssocID="{8EACB15F-FC6C-43C5-9A2F-132838EB696E}" presName="FiveConn_4-5" presStyleLbl="fgAccFollowNode1" presStyleIdx="3" presStyleCnt="4">
        <dgm:presLayoutVars>
          <dgm:bulletEnabled val="1"/>
        </dgm:presLayoutVars>
      </dgm:prSet>
      <dgm:spPr/>
    </dgm:pt>
    <dgm:pt modelId="{85CC5049-5C0C-4EB9-83A2-57054881575B}" type="pres">
      <dgm:prSet presAssocID="{8EACB15F-FC6C-43C5-9A2F-132838EB696E}" presName="FiveNodes_1_text" presStyleLbl="node1" presStyleIdx="4" presStyleCnt="5">
        <dgm:presLayoutVars>
          <dgm:bulletEnabled val="1"/>
        </dgm:presLayoutVars>
      </dgm:prSet>
      <dgm:spPr/>
    </dgm:pt>
    <dgm:pt modelId="{457E962A-3D68-47D1-B0A3-916D172F1E45}" type="pres">
      <dgm:prSet presAssocID="{8EACB15F-FC6C-43C5-9A2F-132838EB696E}" presName="FiveNodes_2_text" presStyleLbl="node1" presStyleIdx="4" presStyleCnt="5">
        <dgm:presLayoutVars>
          <dgm:bulletEnabled val="1"/>
        </dgm:presLayoutVars>
      </dgm:prSet>
      <dgm:spPr/>
    </dgm:pt>
    <dgm:pt modelId="{370D5E3F-29DD-4713-BD14-21F547AD5017}" type="pres">
      <dgm:prSet presAssocID="{8EACB15F-FC6C-43C5-9A2F-132838EB696E}" presName="FiveNodes_3_text" presStyleLbl="node1" presStyleIdx="4" presStyleCnt="5">
        <dgm:presLayoutVars>
          <dgm:bulletEnabled val="1"/>
        </dgm:presLayoutVars>
      </dgm:prSet>
      <dgm:spPr/>
    </dgm:pt>
    <dgm:pt modelId="{2F0D9450-986E-47B1-A179-E736185BCA05}" type="pres">
      <dgm:prSet presAssocID="{8EACB15F-FC6C-43C5-9A2F-132838EB696E}" presName="FiveNodes_4_text" presStyleLbl="node1" presStyleIdx="4" presStyleCnt="5">
        <dgm:presLayoutVars>
          <dgm:bulletEnabled val="1"/>
        </dgm:presLayoutVars>
      </dgm:prSet>
      <dgm:spPr/>
    </dgm:pt>
    <dgm:pt modelId="{8BAB979B-AC8B-4BE3-B353-A3D8EDFC6E15}" type="pres">
      <dgm:prSet presAssocID="{8EACB15F-FC6C-43C5-9A2F-132838EB696E}" presName="FiveNodes_5_text" presStyleLbl="node1" presStyleIdx="4" presStyleCnt="5">
        <dgm:presLayoutVars>
          <dgm:bulletEnabled val="1"/>
        </dgm:presLayoutVars>
      </dgm:prSet>
      <dgm:spPr/>
    </dgm:pt>
  </dgm:ptLst>
  <dgm:cxnLst>
    <dgm:cxn modelId="{5F97B228-8DB0-48FB-A81D-CFACE16FAC32}" type="presOf" srcId="{1CA42A93-4E3C-4BDA-A655-8055555963B3}" destId="{9991B54A-51E0-47A4-BC40-7ECE17A97170}" srcOrd="0" destOrd="0" presId="urn:microsoft.com/office/officeart/2005/8/layout/vProcess5"/>
    <dgm:cxn modelId="{2EFB0D37-8910-4D84-B164-D4838500DBAD}" srcId="{8EACB15F-FC6C-43C5-9A2F-132838EB696E}" destId="{614A3D7A-020A-4856-8980-C0AE73F30C7D}" srcOrd="1" destOrd="0" parTransId="{4681F8D3-9423-4744-9B55-00D484197161}" sibTransId="{CF58AEB3-D5E2-4D04-9804-E575E2A33EC8}"/>
    <dgm:cxn modelId="{FF09975E-0400-400A-9ED8-BD11A15E6BF7}" srcId="{8EACB15F-FC6C-43C5-9A2F-132838EB696E}" destId="{C8DCB44E-ADA1-43CC-B007-DE9404C14D8D}" srcOrd="4" destOrd="0" parTransId="{A7DE42DD-01F2-4D93-B46C-8311FFAF20A9}" sibTransId="{7FCA836F-332B-4283-A91A-4E36C7272A67}"/>
    <dgm:cxn modelId="{2631DC66-DD70-4EF9-AA78-1BD1C69354A3}" type="presOf" srcId="{C8DCB44E-ADA1-43CC-B007-DE9404C14D8D}" destId="{8BAB979B-AC8B-4BE3-B353-A3D8EDFC6E15}" srcOrd="1" destOrd="0" presId="urn:microsoft.com/office/officeart/2005/8/layout/vProcess5"/>
    <dgm:cxn modelId="{B737656F-F5C8-4FEC-845B-8BFDD73DD6ED}" type="presOf" srcId="{1CA42A93-4E3C-4BDA-A655-8055555963B3}" destId="{370D5E3F-29DD-4713-BD14-21F547AD5017}" srcOrd="1" destOrd="0" presId="urn:microsoft.com/office/officeart/2005/8/layout/vProcess5"/>
    <dgm:cxn modelId="{FE96A686-2B79-4BD0-9948-59D3633E490A}" type="presOf" srcId="{5ECB3A6E-4EB0-415A-8A75-924131822158}" destId="{75A0C9A5-9152-4E98-B5D3-BC2C55E5E55E}" srcOrd="0" destOrd="0" presId="urn:microsoft.com/office/officeart/2005/8/layout/vProcess5"/>
    <dgm:cxn modelId="{377CE28C-CBE5-4C9F-B612-FD506C8ECE39}" srcId="{8EACB15F-FC6C-43C5-9A2F-132838EB696E}" destId="{1CA42A93-4E3C-4BDA-A655-8055555963B3}" srcOrd="2" destOrd="0" parTransId="{08D4A59D-D264-4093-A058-06BFC3995687}" sibTransId="{1043A93C-1F49-45CE-9776-A55FCE643B66}"/>
    <dgm:cxn modelId="{13148C92-4238-4B25-9D83-71444C76BD57}" type="presOf" srcId="{9D510F7F-790E-4E51-BE33-A43B5781838B}" destId="{85CC5049-5C0C-4EB9-83A2-57054881575B}" srcOrd="1" destOrd="0" presId="urn:microsoft.com/office/officeart/2005/8/layout/vProcess5"/>
    <dgm:cxn modelId="{48B31D9B-1368-489B-B2B2-AA56DDF649CB}" type="presOf" srcId="{CF58AEB3-D5E2-4D04-9804-E575E2A33EC8}" destId="{B74C9999-CC1A-464D-BD4A-D1C4B4D2F4C6}" srcOrd="0" destOrd="0" presId="urn:microsoft.com/office/officeart/2005/8/layout/vProcess5"/>
    <dgm:cxn modelId="{6587EEA1-3377-486D-A9EE-BA070DF2D012}" type="presOf" srcId="{9D510F7F-790E-4E51-BE33-A43B5781838B}" destId="{9B0B1088-2CE9-428C-A778-1BEA30E42F7C}" srcOrd="0" destOrd="0" presId="urn:microsoft.com/office/officeart/2005/8/layout/vProcess5"/>
    <dgm:cxn modelId="{37E3B7A2-D12F-499E-9F75-2F20A1F21E82}" srcId="{8EACB15F-FC6C-43C5-9A2F-132838EB696E}" destId="{9D510F7F-790E-4E51-BE33-A43B5781838B}" srcOrd="0" destOrd="0" parTransId="{4DC910D1-9C6E-46B8-84FC-522A0FBF431B}" sibTransId="{5ECB3A6E-4EB0-415A-8A75-924131822158}"/>
    <dgm:cxn modelId="{DC3869A8-B644-4FE8-9DEE-F899E2D4036E}" type="presOf" srcId="{EEA23F4D-F086-4980-A252-0721E870F9BD}" destId="{28A9D7DA-D476-406D-8BE2-6FAE8F5D25F9}" srcOrd="0" destOrd="0" presId="urn:microsoft.com/office/officeart/2005/8/layout/vProcess5"/>
    <dgm:cxn modelId="{4AB2C2B4-5368-457D-91D0-FA615DE9AB06}" type="presOf" srcId="{FBF3CBCD-CB1D-44F2-BD9C-CC4D8E78CB10}" destId="{122D582C-0B35-4205-8EB2-471B06CE70F4}" srcOrd="0" destOrd="0" presId="urn:microsoft.com/office/officeart/2005/8/layout/vProcess5"/>
    <dgm:cxn modelId="{7A33EABF-0DC6-4873-9D24-41A6851CE093}" type="presOf" srcId="{614A3D7A-020A-4856-8980-C0AE73F30C7D}" destId="{457E962A-3D68-47D1-B0A3-916D172F1E45}" srcOrd="1" destOrd="0" presId="urn:microsoft.com/office/officeart/2005/8/layout/vProcess5"/>
    <dgm:cxn modelId="{A2535DC5-51E2-448C-9958-F85A5A71FDF9}" type="presOf" srcId="{EEA23F4D-F086-4980-A252-0721E870F9BD}" destId="{2F0D9450-986E-47B1-A179-E736185BCA05}" srcOrd="1" destOrd="0" presId="urn:microsoft.com/office/officeart/2005/8/layout/vProcess5"/>
    <dgm:cxn modelId="{5C2AB3C6-F86C-40A7-80F4-8F18E419871D}" type="presOf" srcId="{C8DCB44E-ADA1-43CC-B007-DE9404C14D8D}" destId="{730DCF4D-42CA-4B3C-B1EF-7C1432192389}" srcOrd="0" destOrd="0" presId="urn:microsoft.com/office/officeart/2005/8/layout/vProcess5"/>
    <dgm:cxn modelId="{0784F2CA-29B6-40F1-9186-AE8AEB3F0EF8}" type="presOf" srcId="{8EACB15F-FC6C-43C5-9A2F-132838EB696E}" destId="{BE89BC98-834D-4797-8326-E4E869CE603F}" srcOrd="0" destOrd="0" presId="urn:microsoft.com/office/officeart/2005/8/layout/vProcess5"/>
    <dgm:cxn modelId="{F5807EDD-9609-4FEB-B1E9-731C050BDB9A}" srcId="{8EACB15F-FC6C-43C5-9A2F-132838EB696E}" destId="{EEA23F4D-F086-4980-A252-0721E870F9BD}" srcOrd="3" destOrd="0" parTransId="{83DC13F8-1174-4463-A81C-781CB98791E9}" sibTransId="{FBF3CBCD-CB1D-44F2-BD9C-CC4D8E78CB10}"/>
    <dgm:cxn modelId="{5073C9E1-AFF2-46C2-956D-D71322BB1D0F}" type="presOf" srcId="{614A3D7A-020A-4856-8980-C0AE73F30C7D}" destId="{9B4A1DD9-A73D-4D68-97F1-891CFC1C9084}" srcOrd="0" destOrd="0" presId="urn:microsoft.com/office/officeart/2005/8/layout/vProcess5"/>
    <dgm:cxn modelId="{9374AFEA-A208-4FB1-BEE2-5EDB43B24391}" type="presOf" srcId="{1043A93C-1F49-45CE-9776-A55FCE643B66}" destId="{73CBCB5F-7516-4D3D-AA17-C1158554CB9D}" srcOrd="0" destOrd="0" presId="urn:microsoft.com/office/officeart/2005/8/layout/vProcess5"/>
    <dgm:cxn modelId="{84448525-CCB5-4DAA-B456-404D79CF77A9}" type="presParOf" srcId="{BE89BC98-834D-4797-8326-E4E869CE603F}" destId="{EFAA299F-DA44-4985-9F73-E08B20ED683B}" srcOrd="0" destOrd="0" presId="urn:microsoft.com/office/officeart/2005/8/layout/vProcess5"/>
    <dgm:cxn modelId="{D00BA7E6-9353-4C27-8202-9A2C442E7FB4}" type="presParOf" srcId="{BE89BC98-834D-4797-8326-E4E869CE603F}" destId="{9B0B1088-2CE9-428C-A778-1BEA30E42F7C}" srcOrd="1" destOrd="0" presId="urn:microsoft.com/office/officeart/2005/8/layout/vProcess5"/>
    <dgm:cxn modelId="{B3F657FC-1FC0-4CBB-9852-0DF1AE82C47D}" type="presParOf" srcId="{BE89BC98-834D-4797-8326-E4E869CE603F}" destId="{9B4A1DD9-A73D-4D68-97F1-891CFC1C9084}" srcOrd="2" destOrd="0" presId="urn:microsoft.com/office/officeart/2005/8/layout/vProcess5"/>
    <dgm:cxn modelId="{9316F4DB-A322-4401-A216-699064BAE32D}" type="presParOf" srcId="{BE89BC98-834D-4797-8326-E4E869CE603F}" destId="{9991B54A-51E0-47A4-BC40-7ECE17A97170}" srcOrd="3" destOrd="0" presId="urn:microsoft.com/office/officeart/2005/8/layout/vProcess5"/>
    <dgm:cxn modelId="{B9F49757-A1F3-4AE5-B87F-655BE370492C}" type="presParOf" srcId="{BE89BC98-834D-4797-8326-E4E869CE603F}" destId="{28A9D7DA-D476-406D-8BE2-6FAE8F5D25F9}" srcOrd="4" destOrd="0" presId="urn:microsoft.com/office/officeart/2005/8/layout/vProcess5"/>
    <dgm:cxn modelId="{C2700763-FEB6-449D-8ACD-7F3331B3A693}" type="presParOf" srcId="{BE89BC98-834D-4797-8326-E4E869CE603F}" destId="{730DCF4D-42CA-4B3C-B1EF-7C1432192389}" srcOrd="5" destOrd="0" presId="urn:microsoft.com/office/officeart/2005/8/layout/vProcess5"/>
    <dgm:cxn modelId="{095DAAC3-3CE9-452D-8156-ACAAA218B7F1}" type="presParOf" srcId="{BE89BC98-834D-4797-8326-E4E869CE603F}" destId="{75A0C9A5-9152-4E98-B5D3-BC2C55E5E55E}" srcOrd="6" destOrd="0" presId="urn:microsoft.com/office/officeart/2005/8/layout/vProcess5"/>
    <dgm:cxn modelId="{7B0E3FCC-DD3C-45A8-AF77-81BE2121C8DD}" type="presParOf" srcId="{BE89BC98-834D-4797-8326-E4E869CE603F}" destId="{B74C9999-CC1A-464D-BD4A-D1C4B4D2F4C6}" srcOrd="7" destOrd="0" presId="urn:microsoft.com/office/officeart/2005/8/layout/vProcess5"/>
    <dgm:cxn modelId="{1B793E31-5D05-428B-A1E5-BAA57E2CF122}" type="presParOf" srcId="{BE89BC98-834D-4797-8326-E4E869CE603F}" destId="{73CBCB5F-7516-4D3D-AA17-C1158554CB9D}" srcOrd="8" destOrd="0" presId="urn:microsoft.com/office/officeart/2005/8/layout/vProcess5"/>
    <dgm:cxn modelId="{5CBB5FED-A002-4319-B16C-7A0C4C70632B}" type="presParOf" srcId="{BE89BC98-834D-4797-8326-E4E869CE603F}" destId="{122D582C-0B35-4205-8EB2-471B06CE70F4}" srcOrd="9" destOrd="0" presId="urn:microsoft.com/office/officeart/2005/8/layout/vProcess5"/>
    <dgm:cxn modelId="{E0B585B3-61FB-4440-94D6-44E3D18CD40A}" type="presParOf" srcId="{BE89BC98-834D-4797-8326-E4E869CE603F}" destId="{85CC5049-5C0C-4EB9-83A2-57054881575B}" srcOrd="10" destOrd="0" presId="urn:microsoft.com/office/officeart/2005/8/layout/vProcess5"/>
    <dgm:cxn modelId="{5BA00BDC-D4DF-40A4-A187-F0EB427A7393}" type="presParOf" srcId="{BE89BC98-834D-4797-8326-E4E869CE603F}" destId="{457E962A-3D68-47D1-B0A3-916D172F1E45}" srcOrd="11" destOrd="0" presId="urn:microsoft.com/office/officeart/2005/8/layout/vProcess5"/>
    <dgm:cxn modelId="{ED7FA952-D099-4155-A8CF-A613E3190668}" type="presParOf" srcId="{BE89BC98-834D-4797-8326-E4E869CE603F}" destId="{370D5E3F-29DD-4713-BD14-21F547AD5017}" srcOrd="12" destOrd="0" presId="urn:microsoft.com/office/officeart/2005/8/layout/vProcess5"/>
    <dgm:cxn modelId="{9654CBFC-EDAD-471E-9455-DA7CA62672D8}" type="presParOf" srcId="{BE89BC98-834D-4797-8326-E4E869CE603F}" destId="{2F0D9450-986E-47B1-A179-E736185BCA05}" srcOrd="13" destOrd="0" presId="urn:microsoft.com/office/officeart/2005/8/layout/vProcess5"/>
    <dgm:cxn modelId="{DCDBFDE5-C56E-4C1D-86A4-7CE111C59E65}" type="presParOf" srcId="{BE89BC98-834D-4797-8326-E4E869CE603F}" destId="{8BAB979B-AC8B-4BE3-B353-A3D8EDFC6E15}" srcOrd="14" destOrd="0" presId="urn:microsoft.com/office/officeart/2005/8/layout/v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8.xml><?xml version="1.0" encoding="utf-8"?>
<dgm:dataModel xmlns:dgm="http://schemas.openxmlformats.org/drawingml/2006/diagram" xmlns:a="http://schemas.openxmlformats.org/drawingml/2006/main">
  <dgm:ptLst>
    <dgm:pt modelId="{DB0278EA-0BA7-4F80-B78F-DAEC0530A41C}" type="doc">
      <dgm:prSet loTypeId="urn:microsoft.com/office/officeart/2005/8/layout/hierarchy1" loCatId="hierarchy" qsTypeId="urn:microsoft.com/office/officeart/2005/8/quickstyle/simple1" qsCatId="simple" csTypeId="urn:microsoft.com/office/officeart/2005/8/colors/accent1_2" csCatId="accent1"/>
      <dgm:spPr/>
      <dgm:t>
        <a:bodyPr/>
        <a:lstStyle/>
        <a:p>
          <a:endParaRPr lang="en-US"/>
        </a:p>
      </dgm:t>
    </dgm:pt>
    <dgm:pt modelId="{9311F4B0-7695-4B9A-9298-80642ACD8F69}">
      <dgm:prSet/>
      <dgm:spPr/>
      <dgm:t>
        <a:bodyPr/>
        <a:lstStyle/>
        <a:p>
          <a:r>
            <a:rPr lang="en-US" dirty="0"/>
            <a:t>Public resources and funds may only be used in accordance with law.  </a:t>
          </a:r>
        </a:p>
      </dgm:t>
    </dgm:pt>
    <dgm:pt modelId="{FD629C43-F71E-4FF3-A151-CA908412E6F1}" type="parTrans" cxnId="{65749496-F0F5-485F-843A-ACC8924AB3C5}">
      <dgm:prSet/>
      <dgm:spPr/>
      <dgm:t>
        <a:bodyPr/>
        <a:lstStyle/>
        <a:p>
          <a:endParaRPr lang="en-US"/>
        </a:p>
      </dgm:t>
    </dgm:pt>
    <dgm:pt modelId="{5C97E118-F933-40C3-9D94-B536E85D5CE1}" type="sibTrans" cxnId="{65749496-F0F5-485F-843A-ACC8924AB3C5}">
      <dgm:prSet/>
      <dgm:spPr/>
      <dgm:t>
        <a:bodyPr/>
        <a:lstStyle/>
        <a:p>
          <a:endParaRPr lang="en-US"/>
        </a:p>
      </dgm:t>
    </dgm:pt>
    <dgm:pt modelId="{BCCC8C01-10CA-4D42-BD10-5D5C29E6DE9F}">
      <dgm:prSet/>
      <dgm:spPr/>
      <dgm:t>
        <a:bodyPr/>
        <a:lstStyle/>
        <a:p>
          <a:r>
            <a:rPr lang="en-US" dirty="0"/>
            <a:t>Government resources should be used for government purposes.</a:t>
          </a:r>
        </a:p>
      </dgm:t>
    </dgm:pt>
    <dgm:pt modelId="{8FAB41B4-D4FB-4941-8152-36603A091294}" type="parTrans" cxnId="{E749681C-9DF8-4FF9-B234-E120C927F32E}">
      <dgm:prSet/>
      <dgm:spPr/>
      <dgm:t>
        <a:bodyPr/>
        <a:lstStyle/>
        <a:p>
          <a:endParaRPr lang="en-US"/>
        </a:p>
      </dgm:t>
    </dgm:pt>
    <dgm:pt modelId="{4C9FAB5C-3AFA-486B-AF76-11CE4C65AE5A}" type="sibTrans" cxnId="{E749681C-9DF8-4FF9-B234-E120C927F32E}">
      <dgm:prSet/>
      <dgm:spPr/>
      <dgm:t>
        <a:bodyPr/>
        <a:lstStyle/>
        <a:p>
          <a:endParaRPr lang="en-US"/>
        </a:p>
      </dgm:t>
    </dgm:pt>
    <dgm:pt modelId="{8FBBE089-F7D7-4C08-813A-76CFEC2966F5}" type="pres">
      <dgm:prSet presAssocID="{DB0278EA-0BA7-4F80-B78F-DAEC0530A41C}" presName="hierChild1" presStyleCnt="0">
        <dgm:presLayoutVars>
          <dgm:chPref val="1"/>
          <dgm:dir/>
          <dgm:animOne val="branch"/>
          <dgm:animLvl val="lvl"/>
          <dgm:resizeHandles/>
        </dgm:presLayoutVars>
      </dgm:prSet>
      <dgm:spPr/>
    </dgm:pt>
    <dgm:pt modelId="{7B3B086D-8D22-4F26-8DEE-4843DAF019B6}" type="pres">
      <dgm:prSet presAssocID="{9311F4B0-7695-4B9A-9298-80642ACD8F69}" presName="hierRoot1" presStyleCnt="0"/>
      <dgm:spPr/>
    </dgm:pt>
    <dgm:pt modelId="{E0173E52-928D-4945-9996-296661281902}" type="pres">
      <dgm:prSet presAssocID="{9311F4B0-7695-4B9A-9298-80642ACD8F69}" presName="composite" presStyleCnt="0"/>
      <dgm:spPr/>
    </dgm:pt>
    <dgm:pt modelId="{331FA0B3-878E-4B26-B3E5-BFEFE549F872}" type="pres">
      <dgm:prSet presAssocID="{9311F4B0-7695-4B9A-9298-80642ACD8F69}" presName="background" presStyleLbl="node0" presStyleIdx="0" presStyleCnt="2"/>
      <dgm:spPr/>
    </dgm:pt>
    <dgm:pt modelId="{D4D36CB6-5B35-4C2B-BE4A-4E7CE77E009E}" type="pres">
      <dgm:prSet presAssocID="{9311F4B0-7695-4B9A-9298-80642ACD8F69}" presName="text" presStyleLbl="fgAcc0" presStyleIdx="0" presStyleCnt="2">
        <dgm:presLayoutVars>
          <dgm:chPref val="3"/>
        </dgm:presLayoutVars>
      </dgm:prSet>
      <dgm:spPr/>
    </dgm:pt>
    <dgm:pt modelId="{0F0874FC-9EF4-4BF8-BAF2-30F4290B722A}" type="pres">
      <dgm:prSet presAssocID="{9311F4B0-7695-4B9A-9298-80642ACD8F69}" presName="hierChild2" presStyleCnt="0"/>
      <dgm:spPr/>
    </dgm:pt>
    <dgm:pt modelId="{6FE2A585-AD3A-464A-BB90-849828DF29DB}" type="pres">
      <dgm:prSet presAssocID="{BCCC8C01-10CA-4D42-BD10-5D5C29E6DE9F}" presName="hierRoot1" presStyleCnt="0"/>
      <dgm:spPr/>
    </dgm:pt>
    <dgm:pt modelId="{73C73895-141D-4082-9B9F-0CD94105B9D2}" type="pres">
      <dgm:prSet presAssocID="{BCCC8C01-10CA-4D42-BD10-5D5C29E6DE9F}" presName="composite" presStyleCnt="0"/>
      <dgm:spPr/>
    </dgm:pt>
    <dgm:pt modelId="{F4131A16-3A50-40C8-B370-AF120FB59997}" type="pres">
      <dgm:prSet presAssocID="{BCCC8C01-10CA-4D42-BD10-5D5C29E6DE9F}" presName="background" presStyleLbl="node0" presStyleIdx="1" presStyleCnt="2"/>
      <dgm:spPr/>
    </dgm:pt>
    <dgm:pt modelId="{4E586680-5373-4953-8CE0-B447ECE4E56A}" type="pres">
      <dgm:prSet presAssocID="{BCCC8C01-10CA-4D42-BD10-5D5C29E6DE9F}" presName="text" presStyleLbl="fgAcc0" presStyleIdx="1" presStyleCnt="2">
        <dgm:presLayoutVars>
          <dgm:chPref val="3"/>
        </dgm:presLayoutVars>
      </dgm:prSet>
      <dgm:spPr/>
    </dgm:pt>
    <dgm:pt modelId="{F1B9B7F2-C831-4A34-B030-96D8A864959F}" type="pres">
      <dgm:prSet presAssocID="{BCCC8C01-10CA-4D42-BD10-5D5C29E6DE9F}" presName="hierChild2" presStyleCnt="0"/>
      <dgm:spPr/>
    </dgm:pt>
  </dgm:ptLst>
  <dgm:cxnLst>
    <dgm:cxn modelId="{E749681C-9DF8-4FF9-B234-E120C927F32E}" srcId="{DB0278EA-0BA7-4F80-B78F-DAEC0530A41C}" destId="{BCCC8C01-10CA-4D42-BD10-5D5C29E6DE9F}" srcOrd="1" destOrd="0" parTransId="{8FAB41B4-D4FB-4941-8152-36603A091294}" sibTransId="{4C9FAB5C-3AFA-486B-AF76-11CE4C65AE5A}"/>
    <dgm:cxn modelId="{4E054634-37D6-44DE-9915-2A1E363CD6A3}" type="presOf" srcId="{DB0278EA-0BA7-4F80-B78F-DAEC0530A41C}" destId="{8FBBE089-F7D7-4C08-813A-76CFEC2966F5}" srcOrd="0" destOrd="0" presId="urn:microsoft.com/office/officeart/2005/8/layout/hierarchy1"/>
    <dgm:cxn modelId="{65749496-F0F5-485F-843A-ACC8924AB3C5}" srcId="{DB0278EA-0BA7-4F80-B78F-DAEC0530A41C}" destId="{9311F4B0-7695-4B9A-9298-80642ACD8F69}" srcOrd="0" destOrd="0" parTransId="{FD629C43-F71E-4FF3-A151-CA908412E6F1}" sibTransId="{5C97E118-F933-40C3-9D94-B536E85D5CE1}"/>
    <dgm:cxn modelId="{9CF69E96-22C4-43BB-BFC0-08FCA324328C}" type="presOf" srcId="{BCCC8C01-10CA-4D42-BD10-5D5C29E6DE9F}" destId="{4E586680-5373-4953-8CE0-B447ECE4E56A}" srcOrd="0" destOrd="0" presId="urn:microsoft.com/office/officeart/2005/8/layout/hierarchy1"/>
    <dgm:cxn modelId="{73B8C6F4-9480-4168-A0EA-DED7CE5604D1}" type="presOf" srcId="{9311F4B0-7695-4B9A-9298-80642ACD8F69}" destId="{D4D36CB6-5B35-4C2B-BE4A-4E7CE77E009E}" srcOrd="0" destOrd="0" presId="urn:microsoft.com/office/officeart/2005/8/layout/hierarchy1"/>
    <dgm:cxn modelId="{97CFBFE2-5146-4480-B4D8-0FBD3DF28C5B}" type="presParOf" srcId="{8FBBE089-F7D7-4C08-813A-76CFEC2966F5}" destId="{7B3B086D-8D22-4F26-8DEE-4843DAF019B6}" srcOrd="0" destOrd="0" presId="urn:microsoft.com/office/officeart/2005/8/layout/hierarchy1"/>
    <dgm:cxn modelId="{33B41C62-07A6-46EB-A087-792ABC951177}" type="presParOf" srcId="{7B3B086D-8D22-4F26-8DEE-4843DAF019B6}" destId="{E0173E52-928D-4945-9996-296661281902}" srcOrd="0" destOrd="0" presId="urn:microsoft.com/office/officeart/2005/8/layout/hierarchy1"/>
    <dgm:cxn modelId="{0139DBB0-D83A-4DC0-8D4E-604B53E04FB0}" type="presParOf" srcId="{E0173E52-928D-4945-9996-296661281902}" destId="{331FA0B3-878E-4B26-B3E5-BFEFE549F872}" srcOrd="0" destOrd="0" presId="urn:microsoft.com/office/officeart/2005/8/layout/hierarchy1"/>
    <dgm:cxn modelId="{2A300D77-1196-464E-B4DD-6852AC594294}" type="presParOf" srcId="{E0173E52-928D-4945-9996-296661281902}" destId="{D4D36CB6-5B35-4C2B-BE4A-4E7CE77E009E}" srcOrd="1" destOrd="0" presId="urn:microsoft.com/office/officeart/2005/8/layout/hierarchy1"/>
    <dgm:cxn modelId="{C365DA6C-D3DF-44B5-A10F-AEA86C2B07B9}" type="presParOf" srcId="{7B3B086D-8D22-4F26-8DEE-4843DAF019B6}" destId="{0F0874FC-9EF4-4BF8-BAF2-30F4290B722A}" srcOrd="1" destOrd="0" presId="urn:microsoft.com/office/officeart/2005/8/layout/hierarchy1"/>
    <dgm:cxn modelId="{723BF9D2-8F24-4C52-84D4-4A70B897864E}" type="presParOf" srcId="{8FBBE089-F7D7-4C08-813A-76CFEC2966F5}" destId="{6FE2A585-AD3A-464A-BB90-849828DF29DB}" srcOrd="1" destOrd="0" presId="urn:microsoft.com/office/officeart/2005/8/layout/hierarchy1"/>
    <dgm:cxn modelId="{71D6BF81-3E40-43C1-920B-000CA581664F}" type="presParOf" srcId="{6FE2A585-AD3A-464A-BB90-849828DF29DB}" destId="{73C73895-141D-4082-9B9F-0CD94105B9D2}" srcOrd="0" destOrd="0" presId="urn:microsoft.com/office/officeart/2005/8/layout/hierarchy1"/>
    <dgm:cxn modelId="{3527AFDF-DA3D-4D51-A7A4-562BC7C94928}" type="presParOf" srcId="{73C73895-141D-4082-9B9F-0CD94105B9D2}" destId="{F4131A16-3A50-40C8-B370-AF120FB59997}" srcOrd="0" destOrd="0" presId="urn:microsoft.com/office/officeart/2005/8/layout/hierarchy1"/>
    <dgm:cxn modelId="{96D467D3-2656-4E91-B6AA-BC1D74628C97}" type="presParOf" srcId="{73C73895-141D-4082-9B9F-0CD94105B9D2}" destId="{4E586680-5373-4953-8CE0-B447ECE4E56A}" srcOrd="1" destOrd="0" presId="urn:microsoft.com/office/officeart/2005/8/layout/hierarchy1"/>
    <dgm:cxn modelId="{6DFF19E5-4D63-4E11-9886-6D69857E251D}" type="presParOf" srcId="{6FE2A585-AD3A-464A-BB90-849828DF29DB}" destId="{F1B9B7F2-C831-4A34-B030-96D8A864959F}"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9.xml><?xml version="1.0" encoding="utf-8"?>
<dgm:dataModel xmlns:dgm="http://schemas.openxmlformats.org/drawingml/2006/diagram" xmlns:a="http://schemas.openxmlformats.org/drawingml/2006/main">
  <dgm:ptLst>
    <dgm:pt modelId="{EE003FE1-7DD8-4D2D-9245-72DEDE9A37DA}" type="doc">
      <dgm:prSet loTypeId="urn:microsoft.com/office/officeart/2018/5/layout/CenteredIconLabelDescriptionList" loCatId="icon" qsTypeId="urn:microsoft.com/office/officeart/2005/8/quickstyle/simple1" qsCatId="simple" csTypeId="urn:microsoft.com/office/officeart/2018/5/colors/Iconchunking_neutralbg_colorful1" csCatId="colorful" phldr="1"/>
      <dgm:spPr/>
      <dgm:t>
        <a:bodyPr/>
        <a:lstStyle/>
        <a:p>
          <a:endParaRPr lang="en-US"/>
        </a:p>
      </dgm:t>
    </dgm:pt>
    <dgm:pt modelId="{D76A2A15-C630-43A0-9E39-D177A8046E1F}">
      <dgm:prSet/>
      <dgm:spPr/>
      <dgm:t>
        <a:bodyPr/>
        <a:lstStyle/>
        <a:p>
          <a:pPr>
            <a:defRPr b="1"/>
          </a:pPr>
          <a:r>
            <a:rPr lang="en-US" dirty="0"/>
            <a:t>Scenario:</a:t>
          </a:r>
        </a:p>
      </dgm:t>
    </dgm:pt>
    <dgm:pt modelId="{137E651F-263A-4F2C-AFF3-1AAC9C8D19F6}" type="parTrans" cxnId="{C9128BDE-0074-438B-8211-1A3B7503403B}">
      <dgm:prSet/>
      <dgm:spPr/>
      <dgm:t>
        <a:bodyPr/>
        <a:lstStyle/>
        <a:p>
          <a:endParaRPr lang="en-US"/>
        </a:p>
      </dgm:t>
    </dgm:pt>
    <dgm:pt modelId="{4E107ABA-E39E-4010-9DBB-5CD371E39145}" type="sibTrans" cxnId="{C9128BDE-0074-438B-8211-1A3B7503403B}">
      <dgm:prSet/>
      <dgm:spPr/>
      <dgm:t>
        <a:bodyPr/>
        <a:lstStyle/>
        <a:p>
          <a:endParaRPr lang="en-US"/>
        </a:p>
      </dgm:t>
    </dgm:pt>
    <dgm:pt modelId="{1D01BB10-0F10-4F30-B052-510E9A4C4085}">
      <dgm:prSet custT="1"/>
      <dgm:spPr/>
      <dgm:t>
        <a:bodyPr/>
        <a:lstStyle/>
        <a:p>
          <a:r>
            <a:rPr lang="en-US" sz="3200" dirty="0"/>
            <a:t>County Board member and the snowplow.  49-14,101.01(1)</a:t>
          </a:r>
        </a:p>
      </dgm:t>
    </dgm:pt>
    <dgm:pt modelId="{70A6E21A-3909-4EC3-A877-2D60EE5B8362}" type="parTrans" cxnId="{9024B467-A40C-4487-B330-5DC66F83814C}">
      <dgm:prSet/>
      <dgm:spPr/>
      <dgm:t>
        <a:bodyPr/>
        <a:lstStyle/>
        <a:p>
          <a:endParaRPr lang="en-US"/>
        </a:p>
      </dgm:t>
    </dgm:pt>
    <dgm:pt modelId="{2BA51814-E414-4E6B-99DD-BB8CE788AAD9}" type="sibTrans" cxnId="{9024B467-A40C-4487-B330-5DC66F83814C}">
      <dgm:prSet/>
      <dgm:spPr/>
      <dgm:t>
        <a:bodyPr/>
        <a:lstStyle/>
        <a:p>
          <a:endParaRPr lang="en-US"/>
        </a:p>
      </dgm:t>
    </dgm:pt>
    <dgm:pt modelId="{CC9BD2C9-601B-4F85-8531-E8366623771C}">
      <dgm:prSet/>
      <dgm:spPr/>
      <dgm:t>
        <a:bodyPr/>
        <a:lstStyle/>
        <a:p>
          <a:pPr>
            <a:defRPr b="1"/>
          </a:pPr>
          <a:r>
            <a:rPr lang="en-US" dirty="0"/>
            <a:t>Scenario:</a:t>
          </a:r>
        </a:p>
      </dgm:t>
    </dgm:pt>
    <dgm:pt modelId="{23C2490F-FFF0-4CAF-8DD1-57D3D6B5AE68}" type="parTrans" cxnId="{D1E87D14-1E66-4195-8552-53A5C3A7A0E6}">
      <dgm:prSet/>
      <dgm:spPr/>
      <dgm:t>
        <a:bodyPr/>
        <a:lstStyle/>
        <a:p>
          <a:endParaRPr lang="en-US"/>
        </a:p>
      </dgm:t>
    </dgm:pt>
    <dgm:pt modelId="{789F6D14-75F5-4880-9CA0-79E24E0F40B2}" type="sibTrans" cxnId="{D1E87D14-1E66-4195-8552-53A5C3A7A0E6}">
      <dgm:prSet/>
      <dgm:spPr/>
      <dgm:t>
        <a:bodyPr/>
        <a:lstStyle/>
        <a:p>
          <a:endParaRPr lang="en-US"/>
        </a:p>
      </dgm:t>
    </dgm:pt>
    <dgm:pt modelId="{FC892A20-F73E-47A8-80FF-58E61536E32B}">
      <dgm:prSet custT="1"/>
      <dgm:spPr/>
      <dgm:t>
        <a:bodyPr/>
        <a:lstStyle/>
        <a:p>
          <a:r>
            <a:rPr lang="en-US" sz="3200" dirty="0"/>
            <a:t>The copier.</a:t>
          </a:r>
        </a:p>
      </dgm:t>
    </dgm:pt>
    <dgm:pt modelId="{4CE8FB95-E9C8-40BB-9B93-6A98DB3A1F19}" type="parTrans" cxnId="{6BCBEFDB-4917-413F-B071-12095EB58A2C}">
      <dgm:prSet/>
      <dgm:spPr/>
      <dgm:t>
        <a:bodyPr/>
        <a:lstStyle/>
        <a:p>
          <a:endParaRPr lang="en-US"/>
        </a:p>
      </dgm:t>
    </dgm:pt>
    <dgm:pt modelId="{EE5A240A-0600-46A6-A95B-752CAEA4E2F3}" type="sibTrans" cxnId="{6BCBEFDB-4917-413F-B071-12095EB58A2C}">
      <dgm:prSet/>
      <dgm:spPr/>
      <dgm:t>
        <a:bodyPr/>
        <a:lstStyle/>
        <a:p>
          <a:endParaRPr lang="en-US"/>
        </a:p>
      </dgm:t>
    </dgm:pt>
    <dgm:pt modelId="{C6EBA243-FA8C-4EF7-A533-43AD51F50637}" type="pres">
      <dgm:prSet presAssocID="{EE003FE1-7DD8-4D2D-9245-72DEDE9A37DA}" presName="root" presStyleCnt="0">
        <dgm:presLayoutVars>
          <dgm:dir/>
          <dgm:resizeHandles val="exact"/>
        </dgm:presLayoutVars>
      </dgm:prSet>
      <dgm:spPr/>
    </dgm:pt>
    <dgm:pt modelId="{C82885A1-1553-4251-8DED-A89393962374}" type="pres">
      <dgm:prSet presAssocID="{D76A2A15-C630-43A0-9E39-D177A8046E1F}" presName="compNode" presStyleCnt="0"/>
      <dgm:spPr/>
    </dgm:pt>
    <dgm:pt modelId="{DCBD7CCF-5841-4AEF-B3FE-0B46598DED76}" type="pres">
      <dgm:prSet presAssocID="{D76A2A15-C630-43A0-9E39-D177A8046E1F}" presName="iconRect" presStyleLbl="node1" presStyleIdx="0" presStyleCnt="2" custLinFactNeighborX="-2284" custLinFactNeighborY="-59980"/>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Snowflake"/>
        </a:ext>
      </dgm:extLst>
    </dgm:pt>
    <dgm:pt modelId="{050F072A-938D-4642-9146-36DE1B8E1DB8}" type="pres">
      <dgm:prSet presAssocID="{D76A2A15-C630-43A0-9E39-D177A8046E1F}" presName="iconSpace" presStyleCnt="0"/>
      <dgm:spPr/>
    </dgm:pt>
    <dgm:pt modelId="{70330756-6C53-4C2C-91A2-5DBEC8F7A94C}" type="pres">
      <dgm:prSet presAssocID="{D76A2A15-C630-43A0-9E39-D177A8046E1F}" presName="parTx" presStyleLbl="revTx" presStyleIdx="0" presStyleCnt="4" custLinFactY="-41485" custLinFactNeighborX="-1000" custLinFactNeighborY="-100000">
        <dgm:presLayoutVars>
          <dgm:chMax val="0"/>
          <dgm:chPref val="0"/>
        </dgm:presLayoutVars>
      </dgm:prSet>
      <dgm:spPr/>
    </dgm:pt>
    <dgm:pt modelId="{C0C8E48A-568E-49AB-9F4B-D5C6CCB0D6F6}" type="pres">
      <dgm:prSet presAssocID="{D76A2A15-C630-43A0-9E39-D177A8046E1F}" presName="txSpace" presStyleCnt="0"/>
      <dgm:spPr/>
    </dgm:pt>
    <dgm:pt modelId="{3D2DFD64-6673-4493-A965-9E37E1E1D728}" type="pres">
      <dgm:prSet presAssocID="{D76A2A15-C630-43A0-9E39-D177A8046E1F}" presName="desTx" presStyleLbl="revTx" presStyleIdx="1" presStyleCnt="4" custScaleY="2000000" custLinFactY="-11000000" custLinFactNeighborX="-800" custLinFactNeighborY="-11024436">
        <dgm:presLayoutVars/>
      </dgm:prSet>
      <dgm:spPr/>
    </dgm:pt>
    <dgm:pt modelId="{8F07AFBC-4FAF-49BF-999E-313368D87A29}" type="pres">
      <dgm:prSet presAssocID="{4E107ABA-E39E-4010-9DBB-5CD371E39145}" presName="sibTrans" presStyleCnt="0"/>
      <dgm:spPr/>
    </dgm:pt>
    <dgm:pt modelId="{7E72A000-0500-4F92-9BE9-40F0CEAE3257}" type="pres">
      <dgm:prSet presAssocID="{CC9BD2C9-601B-4F85-8531-E8366623771C}" presName="compNode" presStyleCnt="0"/>
      <dgm:spPr/>
    </dgm:pt>
    <dgm:pt modelId="{8FA9CD1B-1B73-4B74-90B3-740B5FF606D5}" type="pres">
      <dgm:prSet presAssocID="{CC9BD2C9-601B-4F85-8531-E8366623771C}" presName="iconRect" presStyleLbl="node1" presStyleIdx="1" presStyleCnt="2" custLinFactNeighborX="-2284" custLinFactNeighborY="-59980"/>
      <dgm:spPr>
        <a:blipFill>
          <a:blip xmlns:r="http://schemas.openxmlformats.org/officeDocument/2006/relationships" r:embed="rId3">
            <a:extLst>
              <a:ext uri="{96DAC541-7B7A-43D3-8B79-37D633B846F1}">
                <asvg:svgBlip xmlns:asvg="http://schemas.microsoft.com/office/drawing/2016/SVG/main" r:embed="rId4"/>
              </a:ext>
            </a:extLst>
          </a:blip>
          <a:srcRect/>
          <a:stretch>
            <a:fillRect/>
          </a:stretch>
        </a:blipFill>
        <a:ln>
          <a:noFill/>
        </a:ln>
      </dgm:spPr>
      <dgm:extLst>
        <a:ext uri="{E40237B7-FDA0-4F09-8148-C483321AD2D9}">
          <dgm14:cNvPr xmlns:dgm14="http://schemas.microsoft.com/office/drawing/2010/diagram" id="0" name="" descr="Photocopier outline"/>
        </a:ext>
      </dgm:extLst>
    </dgm:pt>
    <dgm:pt modelId="{D5748405-1007-4C2A-838D-BD1BA2CA90CD}" type="pres">
      <dgm:prSet presAssocID="{CC9BD2C9-601B-4F85-8531-E8366623771C}" presName="iconSpace" presStyleCnt="0"/>
      <dgm:spPr/>
    </dgm:pt>
    <dgm:pt modelId="{5585BB1D-EDEE-44CC-8AE9-17A866202B5D}" type="pres">
      <dgm:prSet presAssocID="{CC9BD2C9-601B-4F85-8531-E8366623771C}" presName="parTx" presStyleLbl="revTx" presStyleIdx="2" presStyleCnt="4" custLinFactY="-41485" custLinFactNeighborX="-1000" custLinFactNeighborY="-100000">
        <dgm:presLayoutVars>
          <dgm:chMax val="0"/>
          <dgm:chPref val="0"/>
        </dgm:presLayoutVars>
      </dgm:prSet>
      <dgm:spPr/>
    </dgm:pt>
    <dgm:pt modelId="{55381D7A-36C3-45F9-B027-C2C37A3FD75A}" type="pres">
      <dgm:prSet presAssocID="{CC9BD2C9-601B-4F85-8531-E8366623771C}" presName="txSpace" presStyleCnt="0"/>
      <dgm:spPr/>
    </dgm:pt>
    <dgm:pt modelId="{0BAF0D8B-F049-4686-8166-3BDE0EE14B09}" type="pres">
      <dgm:prSet presAssocID="{CC9BD2C9-601B-4F85-8531-E8366623771C}" presName="desTx" presStyleLbl="revTx" presStyleIdx="3" presStyleCnt="4" custScaleY="2000000" custLinFactY="-11000000" custLinFactNeighborX="-800" custLinFactNeighborY="-11024436">
        <dgm:presLayoutVars/>
      </dgm:prSet>
      <dgm:spPr/>
    </dgm:pt>
  </dgm:ptLst>
  <dgm:cxnLst>
    <dgm:cxn modelId="{2DC1EA08-1750-4079-BDE8-24EE995CB544}" type="presOf" srcId="{1D01BB10-0F10-4F30-B052-510E9A4C4085}" destId="{3D2DFD64-6673-4493-A965-9E37E1E1D728}" srcOrd="0" destOrd="0" presId="urn:microsoft.com/office/officeart/2018/5/layout/CenteredIconLabelDescriptionList"/>
    <dgm:cxn modelId="{D1E87D14-1E66-4195-8552-53A5C3A7A0E6}" srcId="{EE003FE1-7DD8-4D2D-9245-72DEDE9A37DA}" destId="{CC9BD2C9-601B-4F85-8531-E8366623771C}" srcOrd="1" destOrd="0" parTransId="{23C2490F-FFF0-4CAF-8DD1-57D3D6B5AE68}" sibTransId="{789F6D14-75F5-4880-9CA0-79E24E0F40B2}"/>
    <dgm:cxn modelId="{378B0120-672F-4F04-BFA1-1A92584AFF1C}" type="presOf" srcId="{EE003FE1-7DD8-4D2D-9245-72DEDE9A37DA}" destId="{C6EBA243-FA8C-4EF7-A533-43AD51F50637}" srcOrd="0" destOrd="0" presId="urn:microsoft.com/office/officeart/2018/5/layout/CenteredIconLabelDescriptionList"/>
    <dgm:cxn modelId="{E54A882E-6C64-4376-8E93-A7470ABE31B0}" type="presOf" srcId="{CC9BD2C9-601B-4F85-8531-E8366623771C}" destId="{5585BB1D-EDEE-44CC-8AE9-17A866202B5D}" srcOrd="0" destOrd="0" presId="urn:microsoft.com/office/officeart/2018/5/layout/CenteredIconLabelDescriptionList"/>
    <dgm:cxn modelId="{9024B467-A40C-4487-B330-5DC66F83814C}" srcId="{D76A2A15-C630-43A0-9E39-D177A8046E1F}" destId="{1D01BB10-0F10-4F30-B052-510E9A4C4085}" srcOrd="0" destOrd="0" parTransId="{70A6E21A-3909-4EC3-A877-2D60EE5B8362}" sibTransId="{2BA51814-E414-4E6B-99DD-BB8CE788AAD9}"/>
    <dgm:cxn modelId="{03FF12AA-DE1C-477A-AC8A-253D84926834}" type="presOf" srcId="{FC892A20-F73E-47A8-80FF-58E61536E32B}" destId="{0BAF0D8B-F049-4686-8166-3BDE0EE14B09}" srcOrd="0" destOrd="0" presId="urn:microsoft.com/office/officeart/2018/5/layout/CenteredIconLabelDescriptionList"/>
    <dgm:cxn modelId="{6BCBEFDB-4917-413F-B071-12095EB58A2C}" srcId="{CC9BD2C9-601B-4F85-8531-E8366623771C}" destId="{FC892A20-F73E-47A8-80FF-58E61536E32B}" srcOrd="0" destOrd="0" parTransId="{4CE8FB95-E9C8-40BB-9B93-6A98DB3A1F19}" sibTransId="{EE5A240A-0600-46A6-A95B-752CAEA4E2F3}"/>
    <dgm:cxn modelId="{C9128BDE-0074-438B-8211-1A3B7503403B}" srcId="{EE003FE1-7DD8-4D2D-9245-72DEDE9A37DA}" destId="{D76A2A15-C630-43A0-9E39-D177A8046E1F}" srcOrd="0" destOrd="0" parTransId="{137E651F-263A-4F2C-AFF3-1AAC9C8D19F6}" sibTransId="{4E107ABA-E39E-4010-9DBB-5CD371E39145}"/>
    <dgm:cxn modelId="{0C56C9F3-32F1-456B-9CFA-3959D1853D6E}" type="presOf" srcId="{D76A2A15-C630-43A0-9E39-D177A8046E1F}" destId="{70330756-6C53-4C2C-91A2-5DBEC8F7A94C}" srcOrd="0" destOrd="0" presId="urn:microsoft.com/office/officeart/2018/5/layout/CenteredIconLabelDescriptionList"/>
    <dgm:cxn modelId="{89275A62-6A3F-4F7C-ABA3-1BD8D0763E9D}" type="presParOf" srcId="{C6EBA243-FA8C-4EF7-A533-43AD51F50637}" destId="{C82885A1-1553-4251-8DED-A89393962374}" srcOrd="0" destOrd="0" presId="urn:microsoft.com/office/officeart/2018/5/layout/CenteredIconLabelDescriptionList"/>
    <dgm:cxn modelId="{EDE9EF7D-1AF5-417F-A33B-49A876DB04F2}" type="presParOf" srcId="{C82885A1-1553-4251-8DED-A89393962374}" destId="{DCBD7CCF-5841-4AEF-B3FE-0B46598DED76}" srcOrd="0" destOrd="0" presId="urn:microsoft.com/office/officeart/2018/5/layout/CenteredIconLabelDescriptionList"/>
    <dgm:cxn modelId="{57F30C2F-8DCF-4FE0-ACE9-5F08CC7B92FF}" type="presParOf" srcId="{C82885A1-1553-4251-8DED-A89393962374}" destId="{050F072A-938D-4642-9146-36DE1B8E1DB8}" srcOrd="1" destOrd="0" presId="urn:microsoft.com/office/officeart/2018/5/layout/CenteredIconLabelDescriptionList"/>
    <dgm:cxn modelId="{36B1015F-3618-4062-A8EF-0FB290046F4C}" type="presParOf" srcId="{C82885A1-1553-4251-8DED-A89393962374}" destId="{70330756-6C53-4C2C-91A2-5DBEC8F7A94C}" srcOrd="2" destOrd="0" presId="urn:microsoft.com/office/officeart/2018/5/layout/CenteredIconLabelDescriptionList"/>
    <dgm:cxn modelId="{3177B23B-7758-4B51-82FF-1341A5B2BE12}" type="presParOf" srcId="{C82885A1-1553-4251-8DED-A89393962374}" destId="{C0C8E48A-568E-49AB-9F4B-D5C6CCB0D6F6}" srcOrd="3" destOrd="0" presId="urn:microsoft.com/office/officeart/2018/5/layout/CenteredIconLabelDescriptionList"/>
    <dgm:cxn modelId="{354401BB-376F-46DA-99D2-79BA5AD7F178}" type="presParOf" srcId="{C82885A1-1553-4251-8DED-A89393962374}" destId="{3D2DFD64-6673-4493-A965-9E37E1E1D728}" srcOrd="4" destOrd="0" presId="urn:microsoft.com/office/officeart/2018/5/layout/CenteredIconLabelDescriptionList"/>
    <dgm:cxn modelId="{84C338DA-B82F-40C5-8C40-BBBC5174BA1C}" type="presParOf" srcId="{C6EBA243-FA8C-4EF7-A533-43AD51F50637}" destId="{8F07AFBC-4FAF-49BF-999E-313368D87A29}" srcOrd="1" destOrd="0" presId="urn:microsoft.com/office/officeart/2018/5/layout/CenteredIconLabelDescriptionList"/>
    <dgm:cxn modelId="{BC539B28-5CB9-4778-8AD6-64A07BA03E35}" type="presParOf" srcId="{C6EBA243-FA8C-4EF7-A533-43AD51F50637}" destId="{7E72A000-0500-4F92-9BE9-40F0CEAE3257}" srcOrd="2" destOrd="0" presId="urn:microsoft.com/office/officeart/2018/5/layout/CenteredIconLabelDescriptionList"/>
    <dgm:cxn modelId="{ACB64C4C-98DA-4849-AE23-68A13FD6C796}" type="presParOf" srcId="{7E72A000-0500-4F92-9BE9-40F0CEAE3257}" destId="{8FA9CD1B-1B73-4B74-90B3-740B5FF606D5}" srcOrd="0" destOrd="0" presId="urn:microsoft.com/office/officeart/2018/5/layout/CenteredIconLabelDescriptionList"/>
    <dgm:cxn modelId="{7B0CE619-3C68-4B94-988D-FF764D987474}" type="presParOf" srcId="{7E72A000-0500-4F92-9BE9-40F0CEAE3257}" destId="{D5748405-1007-4C2A-838D-BD1BA2CA90CD}" srcOrd="1" destOrd="0" presId="urn:microsoft.com/office/officeart/2018/5/layout/CenteredIconLabelDescriptionList"/>
    <dgm:cxn modelId="{9C193B52-CA84-4145-A9C6-E63A479515ED}" type="presParOf" srcId="{7E72A000-0500-4F92-9BE9-40F0CEAE3257}" destId="{5585BB1D-EDEE-44CC-8AE9-17A866202B5D}" srcOrd="2" destOrd="0" presId="urn:microsoft.com/office/officeart/2018/5/layout/CenteredIconLabelDescriptionList"/>
    <dgm:cxn modelId="{FD865B3B-45C4-4850-BF84-AD410B4E85C7}" type="presParOf" srcId="{7E72A000-0500-4F92-9BE9-40F0CEAE3257}" destId="{55381D7A-36C3-45F9-B027-C2C37A3FD75A}" srcOrd="3" destOrd="0" presId="urn:microsoft.com/office/officeart/2018/5/layout/CenteredIconLabelDescriptionList"/>
    <dgm:cxn modelId="{88803AF4-4BD3-4BE7-B983-075E42641F93}" type="presParOf" srcId="{7E72A000-0500-4F92-9BE9-40F0CEAE3257}" destId="{0BAF0D8B-F049-4686-8166-3BDE0EE14B09}" srcOrd="4" destOrd="0" presId="urn:microsoft.com/office/officeart/2018/5/layout/CenteredIconLabelDescription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49824C91-32FE-4D17-9521-6D1BF63B0732}" type="doc">
      <dgm:prSet loTypeId="urn:microsoft.com/office/officeart/2005/8/layout/vList2" loCatId="list" qsTypeId="urn:microsoft.com/office/officeart/2005/8/quickstyle/simple4" qsCatId="simple" csTypeId="urn:microsoft.com/office/officeart/2005/8/colors/colorful2" csCatId="colorful"/>
      <dgm:spPr/>
      <dgm:t>
        <a:bodyPr/>
        <a:lstStyle/>
        <a:p>
          <a:endParaRPr lang="en-US"/>
        </a:p>
      </dgm:t>
    </dgm:pt>
    <dgm:pt modelId="{3CD020E1-563B-4F1A-AA71-BE1847E10846}">
      <dgm:prSet custT="1"/>
      <dgm:spPr/>
      <dgm:t>
        <a:bodyPr/>
        <a:lstStyle/>
        <a:p>
          <a:r>
            <a:rPr lang="en-US" sz="3200" dirty="0"/>
            <a:t>Utility Rate Payer Funds</a:t>
          </a:r>
        </a:p>
      </dgm:t>
    </dgm:pt>
    <dgm:pt modelId="{D496C65F-0A7E-43E2-BF02-6A7E2385961B}" type="parTrans" cxnId="{0D61D06D-A5B9-4A97-9613-F9827F3BB166}">
      <dgm:prSet/>
      <dgm:spPr/>
      <dgm:t>
        <a:bodyPr/>
        <a:lstStyle/>
        <a:p>
          <a:endParaRPr lang="en-US"/>
        </a:p>
      </dgm:t>
    </dgm:pt>
    <dgm:pt modelId="{3133E795-F7F2-4E9C-90C6-0C20068148E4}" type="sibTrans" cxnId="{0D61D06D-A5B9-4A97-9613-F9827F3BB166}">
      <dgm:prSet/>
      <dgm:spPr/>
      <dgm:t>
        <a:bodyPr/>
        <a:lstStyle/>
        <a:p>
          <a:endParaRPr lang="en-US"/>
        </a:p>
      </dgm:t>
    </dgm:pt>
    <dgm:pt modelId="{88D9F99D-138A-4762-9543-276F68DA9A13}">
      <dgm:prSet custT="1"/>
      <dgm:spPr/>
      <dgm:t>
        <a:bodyPr/>
        <a:lstStyle/>
        <a:p>
          <a:r>
            <a:rPr lang="en-US" sz="3200" dirty="0"/>
            <a:t>Admission fees to pools and recreational facilities</a:t>
          </a:r>
        </a:p>
      </dgm:t>
    </dgm:pt>
    <dgm:pt modelId="{0E97A0DA-2302-4DB3-B13E-477065DA0751}" type="parTrans" cxnId="{7A3CF0D2-EE1C-4A10-BC47-A0737F63A000}">
      <dgm:prSet/>
      <dgm:spPr/>
      <dgm:t>
        <a:bodyPr/>
        <a:lstStyle/>
        <a:p>
          <a:endParaRPr lang="en-US"/>
        </a:p>
      </dgm:t>
    </dgm:pt>
    <dgm:pt modelId="{E614DDDC-12CD-4E37-8372-2B48B772FF81}" type="sibTrans" cxnId="{7A3CF0D2-EE1C-4A10-BC47-A0737F63A000}">
      <dgm:prSet/>
      <dgm:spPr/>
      <dgm:t>
        <a:bodyPr/>
        <a:lstStyle/>
        <a:p>
          <a:endParaRPr lang="en-US"/>
        </a:p>
      </dgm:t>
    </dgm:pt>
    <dgm:pt modelId="{99CAAE52-BDE7-4ACA-9B1A-F8A696B1C009}">
      <dgm:prSet custT="1"/>
      <dgm:spPr/>
      <dgm:t>
        <a:bodyPr/>
        <a:lstStyle/>
        <a:p>
          <a:r>
            <a:rPr lang="en-US" sz="3200" dirty="0"/>
            <a:t>Proceeds from the sale of surplus property</a:t>
          </a:r>
        </a:p>
      </dgm:t>
    </dgm:pt>
    <dgm:pt modelId="{A232EC39-0282-48FF-85CD-C4B69D434B02}" type="parTrans" cxnId="{A94ED910-DAB0-48D7-A96A-FA3B1058CC7A}">
      <dgm:prSet/>
      <dgm:spPr/>
      <dgm:t>
        <a:bodyPr/>
        <a:lstStyle/>
        <a:p>
          <a:endParaRPr lang="en-US"/>
        </a:p>
      </dgm:t>
    </dgm:pt>
    <dgm:pt modelId="{22F93656-08FF-438B-A06D-079661EA35DD}" type="sibTrans" cxnId="{A94ED910-DAB0-48D7-A96A-FA3B1058CC7A}">
      <dgm:prSet/>
      <dgm:spPr/>
      <dgm:t>
        <a:bodyPr/>
        <a:lstStyle/>
        <a:p>
          <a:endParaRPr lang="en-US"/>
        </a:p>
      </dgm:t>
    </dgm:pt>
    <dgm:pt modelId="{95C8DB5D-0417-4A72-AC91-4CCC95162678}">
      <dgm:prSet custT="1"/>
      <dgm:spPr/>
      <dgm:t>
        <a:bodyPr/>
        <a:lstStyle/>
        <a:p>
          <a:r>
            <a:rPr lang="en-US" sz="3200" dirty="0"/>
            <a:t>Fines paid for ordinance violations</a:t>
          </a:r>
        </a:p>
      </dgm:t>
    </dgm:pt>
    <dgm:pt modelId="{09BD5C6D-C3CC-4656-9BA5-396870A4CE7F}" type="parTrans" cxnId="{CE548E6B-8366-49C7-96F8-7A5858BC22B5}">
      <dgm:prSet/>
      <dgm:spPr/>
      <dgm:t>
        <a:bodyPr/>
        <a:lstStyle/>
        <a:p>
          <a:endParaRPr lang="en-US"/>
        </a:p>
      </dgm:t>
    </dgm:pt>
    <dgm:pt modelId="{426A8AF3-18EE-4B43-AD0C-0B7F8153D9AE}" type="sibTrans" cxnId="{CE548E6B-8366-49C7-96F8-7A5858BC22B5}">
      <dgm:prSet/>
      <dgm:spPr/>
      <dgm:t>
        <a:bodyPr/>
        <a:lstStyle/>
        <a:p>
          <a:endParaRPr lang="en-US"/>
        </a:p>
      </dgm:t>
    </dgm:pt>
    <dgm:pt modelId="{7D3B2240-71C4-4BA0-807F-EF9DA71273D7}">
      <dgm:prSet custT="1"/>
      <dgm:spPr/>
      <dgm:t>
        <a:bodyPr/>
        <a:lstStyle/>
        <a:p>
          <a:r>
            <a:rPr lang="en-US" sz="3200" dirty="0"/>
            <a:t>Any fee or payment made to the county</a:t>
          </a:r>
        </a:p>
      </dgm:t>
    </dgm:pt>
    <dgm:pt modelId="{1042ACCB-1527-43C4-B4B0-57EA4CA51602}" type="parTrans" cxnId="{661152EE-CCC8-487D-9C57-812D65B2F9FD}">
      <dgm:prSet/>
      <dgm:spPr/>
      <dgm:t>
        <a:bodyPr/>
        <a:lstStyle/>
        <a:p>
          <a:endParaRPr lang="en-US"/>
        </a:p>
      </dgm:t>
    </dgm:pt>
    <dgm:pt modelId="{3627A3D1-4610-4332-BA26-A2BC706677FF}" type="sibTrans" cxnId="{661152EE-CCC8-487D-9C57-812D65B2F9FD}">
      <dgm:prSet/>
      <dgm:spPr/>
      <dgm:t>
        <a:bodyPr/>
        <a:lstStyle/>
        <a:p>
          <a:endParaRPr lang="en-US"/>
        </a:p>
      </dgm:t>
    </dgm:pt>
    <dgm:pt modelId="{CCC1A9F9-7E42-4791-A45C-54EE87F52DEA}" type="pres">
      <dgm:prSet presAssocID="{49824C91-32FE-4D17-9521-6D1BF63B0732}" presName="linear" presStyleCnt="0">
        <dgm:presLayoutVars>
          <dgm:animLvl val="lvl"/>
          <dgm:resizeHandles val="exact"/>
        </dgm:presLayoutVars>
      </dgm:prSet>
      <dgm:spPr/>
    </dgm:pt>
    <dgm:pt modelId="{34B086C7-C55A-40ED-BE2C-FD4D4415C9B4}" type="pres">
      <dgm:prSet presAssocID="{3CD020E1-563B-4F1A-AA71-BE1847E10846}" presName="parentText" presStyleLbl="node1" presStyleIdx="0" presStyleCnt="5">
        <dgm:presLayoutVars>
          <dgm:chMax val="0"/>
          <dgm:bulletEnabled val="1"/>
        </dgm:presLayoutVars>
      </dgm:prSet>
      <dgm:spPr/>
    </dgm:pt>
    <dgm:pt modelId="{45869C1C-E0AE-49A8-A6EE-B784BB4E863F}" type="pres">
      <dgm:prSet presAssocID="{3133E795-F7F2-4E9C-90C6-0C20068148E4}" presName="spacer" presStyleCnt="0"/>
      <dgm:spPr/>
    </dgm:pt>
    <dgm:pt modelId="{46898304-5EEE-4D96-81D6-49FE50769EC6}" type="pres">
      <dgm:prSet presAssocID="{88D9F99D-138A-4762-9543-276F68DA9A13}" presName="parentText" presStyleLbl="node1" presStyleIdx="1" presStyleCnt="5">
        <dgm:presLayoutVars>
          <dgm:chMax val="0"/>
          <dgm:bulletEnabled val="1"/>
        </dgm:presLayoutVars>
      </dgm:prSet>
      <dgm:spPr/>
    </dgm:pt>
    <dgm:pt modelId="{30246A20-12B9-4F30-93D2-1817D677824B}" type="pres">
      <dgm:prSet presAssocID="{E614DDDC-12CD-4E37-8372-2B48B772FF81}" presName="spacer" presStyleCnt="0"/>
      <dgm:spPr/>
    </dgm:pt>
    <dgm:pt modelId="{F10EEE12-4EFB-4AA3-952D-D7FF605E43A3}" type="pres">
      <dgm:prSet presAssocID="{99CAAE52-BDE7-4ACA-9B1A-F8A696B1C009}" presName="parentText" presStyleLbl="node1" presStyleIdx="2" presStyleCnt="5" custLinFactNeighborX="-88" custLinFactNeighborY="-82218">
        <dgm:presLayoutVars>
          <dgm:chMax val="0"/>
          <dgm:bulletEnabled val="1"/>
        </dgm:presLayoutVars>
      </dgm:prSet>
      <dgm:spPr/>
    </dgm:pt>
    <dgm:pt modelId="{EE2B641A-CBC4-4413-8507-892BE455FFEB}" type="pres">
      <dgm:prSet presAssocID="{22F93656-08FF-438B-A06D-079661EA35DD}" presName="spacer" presStyleCnt="0"/>
      <dgm:spPr/>
    </dgm:pt>
    <dgm:pt modelId="{FCC6DC97-C61D-453C-BC9D-4DAF88388856}" type="pres">
      <dgm:prSet presAssocID="{95C8DB5D-0417-4A72-AC91-4CCC95162678}" presName="parentText" presStyleLbl="node1" presStyleIdx="3" presStyleCnt="5">
        <dgm:presLayoutVars>
          <dgm:chMax val="0"/>
          <dgm:bulletEnabled val="1"/>
        </dgm:presLayoutVars>
      </dgm:prSet>
      <dgm:spPr/>
    </dgm:pt>
    <dgm:pt modelId="{3D526D3C-A6C3-4F4F-87EA-A3EE94450531}" type="pres">
      <dgm:prSet presAssocID="{426A8AF3-18EE-4B43-AD0C-0B7F8153D9AE}" presName="spacer" presStyleCnt="0"/>
      <dgm:spPr/>
    </dgm:pt>
    <dgm:pt modelId="{D413174D-12F2-4EC6-9461-C865B60FB664}" type="pres">
      <dgm:prSet presAssocID="{7D3B2240-71C4-4BA0-807F-EF9DA71273D7}" presName="parentText" presStyleLbl="node1" presStyleIdx="4" presStyleCnt="5">
        <dgm:presLayoutVars>
          <dgm:chMax val="0"/>
          <dgm:bulletEnabled val="1"/>
        </dgm:presLayoutVars>
      </dgm:prSet>
      <dgm:spPr/>
    </dgm:pt>
  </dgm:ptLst>
  <dgm:cxnLst>
    <dgm:cxn modelId="{A94ED910-DAB0-48D7-A96A-FA3B1058CC7A}" srcId="{49824C91-32FE-4D17-9521-6D1BF63B0732}" destId="{99CAAE52-BDE7-4ACA-9B1A-F8A696B1C009}" srcOrd="2" destOrd="0" parTransId="{A232EC39-0282-48FF-85CD-C4B69D434B02}" sibTransId="{22F93656-08FF-438B-A06D-079661EA35DD}"/>
    <dgm:cxn modelId="{5793D32C-5F1E-44A4-ACFB-FB78FBBB6ADD}" type="presOf" srcId="{3CD020E1-563B-4F1A-AA71-BE1847E10846}" destId="{34B086C7-C55A-40ED-BE2C-FD4D4415C9B4}" srcOrd="0" destOrd="0" presId="urn:microsoft.com/office/officeart/2005/8/layout/vList2"/>
    <dgm:cxn modelId="{CE548E6B-8366-49C7-96F8-7A5858BC22B5}" srcId="{49824C91-32FE-4D17-9521-6D1BF63B0732}" destId="{95C8DB5D-0417-4A72-AC91-4CCC95162678}" srcOrd="3" destOrd="0" parTransId="{09BD5C6D-C3CC-4656-9BA5-396870A4CE7F}" sibTransId="{426A8AF3-18EE-4B43-AD0C-0B7F8153D9AE}"/>
    <dgm:cxn modelId="{0D61D06D-A5B9-4A97-9613-F9827F3BB166}" srcId="{49824C91-32FE-4D17-9521-6D1BF63B0732}" destId="{3CD020E1-563B-4F1A-AA71-BE1847E10846}" srcOrd="0" destOrd="0" parTransId="{D496C65F-0A7E-43E2-BF02-6A7E2385961B}" sibTransId="{3133E795-F7F2-4E9C-90C6-0C20068148E4}"/>
    <dgm:cxn modelId="{21F582B2-71AC-4452-B70C-391FD81A2687}" type="presOf" srcId="{7D3B2240-71C4-4BA0-807F-EF9DA71273D7}" destId="{D413174D-12F2-4EC6-9461-C865B60FB664}" srcOrd="0" destOrd="0" presId="urn:microsoft.com/office/officeart/2005/8/layout/vList2"/>
    <dgm:cxn modelId="{2F1553B6-7828-47C8-B4F6-D67768F52038}" type="presOf" srcId="{49824C91-32FE-4D17-9521-6D1BF63B0732}" destId="{CCC1A9F9-7E42-4791-A45C-54EE87F52DEA}" srcOrd="0" destOrd="0" presId="urn:microsoft.com/office/officeart/2005/8/layout/vList2"/>
    <dgm:cxn modelId="{7A3CF0D2-EE1C-4A10-BC47-A0737F63A000}" srcId="{49824C91-32FE-4D17-9521-6D1BF63B0732}" destId="{88D9F99D-138A-4762-9543-276F68DA9A13}" srcOrd="1" destOrd="0" parTransId="{0E97A0DA-2302-4DB3-B13E-477065DA0751}" sibTransId="{E614DDDC-12CD-4E37-8372-2B48B772FF81}"/>
    <dgm:cxn modelId="{34EE0EDC-7D76-4FF2-A319-81141CC9497A}" type="presOf" srcId="{88D9F99D-138A-4762-9543-276F68DA9A13}" destId="{46898304-5EEE-4D96-81D6-49FE50769EC6}" srcOrd="0" destOrd="0" presId="urn:microsoft.com/office/officeart/2005/8/layout/vList2"/>
    <dgm:cxn modelId="{FA3ADCDF-E88E-4A22-B44E-6E3F74357594}" type="presOf" srcId="{99CAAE52-BDE7-4ACA-9B1A-F8A696B1C009}" destId="{F10EEE12-4EFB-4AA3-952D-D7FF605E43A3}" srcOrd="0" destOrd="0" presId="urn:microsoft.com/office/officeart/2005/8/layout/vList2"/>
    <dgm:cxn modelId="{0AD5C1ED-FBC1-4EA3-9CDB-D589CE2DA263}" type="presOf" srcId="{95C8DB5D-0417-4A72-AC91-4CCC95162678}" destId="{FCC6DC97-C61D-453C-BC9D-4DAF88388856}" srcOrd="0" destOrd="0" presId="urn:microsoft.com/office/officeart/2005/8/layout/vList2"/>
    <dgm:cxn modelId="{661152EE-CCC8-487D-9C57-812D65B2F9FD}" srcId="{49824C91-32FE-4D17-9521-6D1BF63B0732}" destId="{7D3B2240-71C4-4BA0-807F-EF9DA71273D7}" srcOrd="4" destOrd="0" parTransId="{1042ACCB-1527-43C4-B4B0-57EA4CA51602}" sibTransId="{3627A3D1-4610-4332-BA26-A2BC706677FF}"/>
    <dgm:cxn modelId="{BDC15BE2-CD00-4220-BEF5-868ED814FB2B}" type="presParOf" srcId="{CCC1A9F9-7E42-4791-A45C-54EE87F52DEA}" destId="{34B086C7-C55A-40ED-BE2C-FD4D4415C9B4}" srcOrd="0" destOrd="0" presId="urn:microsoft.com/office/officeart/2005/8/layout/vList2"/>
    <dgm:cxn modelId="{C047D362-B58D-4283-96DA-6D558AB90CB1}" type="presParOf" srcId="{CCC1A9F9-7E42-4791-A45C-54EE87F52DEA}" destId="{45869C1C-E0AE-49A8-A6EE-B784BB4E863F}" srcOrd="1" destOrd="0" presId="urn:microsoft.com/office/officeart/2005/8/layout/vList2"/>
    <dgm:cxn modelId="{09F062AE-9BCA-4D9F-9EA7-478AEDC3A516}" type="presParOf" srcId="{CCC1A9F9-7E42-4791-A45C-54EE87F52DEA}" destId="{46898304-5EEE-4D96-81D6-49FE50769EC6}" srcOrd="2" destOrd="0" presId="urn:microsoft.com/office/officeart/2005/8/layout/vList2"/>
    <dgm:cxn modelId="{3B37E0F1-3581-4DE8-82EF-25B9834C8DF2}" type="presParOf" srcId="{CCC1A9F9-7E42-4791-A45C-54EE87F52DEA}" destId="{30246A20-12B9-4F30-93D2-1817D677824B}" srcOrd="3" destOrd="0" presId="urn:microsoft.com/office/officeart/2005/8/layout/vList2"/>
    <dgm:cxn modelId="{9C4EBBAD-78F6-4B5B-BB13-9688B9CDD3D4}" type="presParOf" srcId="{CCC1A9F9-7E42-4791-A45C-54EE87F52DEA}" destId="{F10EEE12-4EFB-4AA3-952D-D7FF605E43A3}" srcOrd="4" destOrd="0" presId="urn:microsoft.com/office/officeart/2005/8/layout/vList2"/>
    <dgm:cxn modelId="{F2AF5BFF-ADB8-46A4-90DA-4DB404AED1EF}" type="presParOf" srcId="{CCC1A9F9-7E42-4791-A45C-54EE87F52DEA}" destId="{EE2B641A-CBC4-4413-8507-892BE455FFEB}" srcOrd="5" destOrd="0" presId="urn:microsoft.com/office/officeart/2005/8/layout/vList2"/>
    <dgm:cxn modelId="{F3B6F2AE-E46D-4311-BEB0-C650F1ADBC7E}" type="presParOf" srcId="{CCC1A9F9-7E42-4791-A45C-54EE87F52DEA}" destId="{FCC6DC97-C61D-453C-BC9D-4DAF88388856}" srcOrd="6" destOrd="0" presId="urn:microsoft.com/office/officeart/2005/8/layout/vList2"/>
    <dgm:cxn modelId="{F8F5108E-B3C6-411F-8EDB-E139EC713BF1}" type="presParOf" srcId="{CCC1A9F9-7E42-4791-A45C-54EE87F52DEA}" destId="{3D526D3C-A6C3-4F4F-87EA-A3EE94450531}" srcOrd="7" destOrd="0" presId="urn:microsoft.com/office/officeart/2005/8/layout/vList2"/>
    <dgm:cxn modelId="{DD6868D1-F14B-4D5B-AC15-20453A84116D}" type="presParOf" srcId="{CCC1A9F9-7E42-4791-A45C-54EE87F52DEA}" destId="{D413174D-12F2-4EC6-9461-C865B60FB664}" srcOrd="8"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0.xml><?xml version="1.0" encoding="utf-8"?>
<dgm:dataModel xmlns:dgm="http://schemas.openxmlformats.org/drawingml/2006/diagram" xmlns:a="http://schemas.openxmlformats.org/drawingml/2006/main">
  <dgm:ptLst>
    <dgm:pt modelId="{FAC1FFA9-3930-4B85-95E5-8FB0087E230C}" type="doc">
      <dgm:prSet loTypeId="urn:microsoft.com/office/officeart/2008/layout/LinedList" loCatId="list" qsTypeId="urn:microsoft.com/office/officeart/2005/8/quickstyle/simple4" qsCatId="simple" csTypeId="urn:microsoft.com/office/officeart/2005/8/colors/colorful1" csCatId="colorful" phldr="1"/>
      <dgm:spPr/>
      <dgm:t>
        <a:bodyPr/>
        <a:lstStyle/>
        <a:p>
          <a:endParaRPr lang="en-US"/>
        </a:p>
      </dgm:t>
    </dgm:pt>
    <dgm:pt modelId="{E286E817-C933-4664-B017-E23A8F271A91}">
      <dgm:prSet custT="1"/>
      <dgm:spPr/>
      <dgm:t>
        <a:bodyPr/>
        <a:lstStyle/>
        <a:p>
          <a:r>
            <a:rPr lang="en-US" sz="3200" dirty="0"/>
            <a:t>Exceptions:</a:t>
          </a:r>
        </a:p>
      </dgm:t>
    </dgm:pt>
    <dgm:pt modelId="{1151E0F4-F663-4545-B708-9A3E5E9FBFC4}" type="parTrans" cxnId="{CF1544B5-02E2-4DD5-8F44-AD976AE93100}">
      <dgm:prSet/>
      <dgm:spPr/>
      <dgm:t>
        <a:bodyPr/>
        <a:lstStyle/>
        <a:p>
          <a:endParaRPr lang="en-US"/>
        </a:p>
      </dgm:t>
    </dgm:pt>
    <dgm:pt modelId="{2990CB30-6A24-4703-9194-8B155998B8A1}" type="sibTrans" cxnId="{CF1544B5-02E2-4DD5-8F44-AD976AE93100}">
      <dgm:prSet/>
      <dgm:spPr/>
      <dgm:t>
        <a:bodyPr/>
        <a:lstStyle/>
        <a:p>
          <a:endParaRPr lang="en-US"/>
        </a:p>
      </dgm:t>
    </dgm:pt>
    <dgm:pt modelId="{138BBEB8-673A-4403-9FA1-7016F5C1022A}">
      <dgm:prSet custT="1"/>
      <dgm:spPr/>
      <dgm:t>
        <a:bodyPr anchor="ctr"/>
        <a:lstStyle/>
        <a:p>
          <a:r>
            <a:rPr lang="en-US" sz="2800" dirty="0"/>
            <a:t>Public facilities</a:t>
          </a:r>
        </a:p>
      </dgm:t>
    </dgm:pt>
    <dgm:pt modelId="{CD3CF0AA-2E98-4081-B5A7-C57CAFFAB7BF}" type="parTrans" cxnId="{AA74173D-7579-4D11-8857-9537D7BFD265}">
      <dgm:prSet/>
      <dgm:spPr/>
      <dgm:t>
        <a:bodyPr/>
        <a:lstStyle/>
        <a:p>
          <a:endParaRPr lang="en-US"/>
        </a:p>
      </dgm:t>
    </dgm:pt>
    <dgm:pt modelId="{AFD7759B-46A0-4FF0-99C8-FDF398FC8868}" type="sibTrans" cxnId="{AA74173D-7579-4D11-8857-9537D7BFD265}">
      <dgm:prSet/>
      <dgm:spPr/>
      <dgm:t>
        <a:bodyPr/>
        <a:lstStyle/>
        <a:p>
          <a:endParaRPr lang="en-US"/>
        </a:p>
      </dgm:t>
    </dgm:pt>
    <dgm:pt modelId="{8F19D20B-B5C3-421D-A1F0-91E139B029BB}">
      <dgm:prSet custT="1"/>
      <dgm:spPr/>
      <dgm:t>
        <a:bodyPr anchor="ctr"/>
        <a:lstStyle/>
        <a:p>
          <a:r>
            <a:rPr lang="en-US" sz="2800" dirty="0"/>
            <a:t>Resolution or support or opposition</a:t>
          </a:r>
        </a:p>
      </dgm:t>
    </dgm:pt>
    <dgm:pt modelId="{770FD9B5-8985-41FE-9037-AB9FFD021642}" type="parTrans" cxnId="{27DC6FF1-95F5-4D74-B732-001A37CAA35E}">
      <dgm:prSet/>
      <dgm:spPr/>
      <dgm:t>
        <a:bodyPr/>
        <a:lstStyle/>
        <a:p>
          <a:endParaRPr lang="en-US"/>
        </a:p>
      </dgm:t>
    </dgm:pt>
    <dgm:pt modelId="{546D5124-4F73-4262-9F76-013FC22E42E1}" type="sibTrans" cxnId="{27DC6FF1-95F5-4D74-B732-001A37CAA35E}">
      <dgm:prSet/>
      <dgm:spPr/>
      <dgm:t>
        <a:bodyPr/>
        <a:lstStyle/>
        <a:p>
          <a:endParaRPr lang="en-US"/>
        </a:p>
      </dgm:t>
    </dgm:pt>
    <dgm:pt modelId="{8F3233E6-9F3D-4B38-9692-ABD8567E646B}">
      <dgm:prSet custT="1"/>
      <dgm:spPr/>
      <dgm:t>
        <a:bodyPr anchor="ctr"/>
        <a:lstStyle/>
        <a:p>
          <a:r>
            <a:rPr lang="en-US" sz="2800" dirty="0"/>
            <a:t>Public official respond to inquiries</a:t>
          </a:r>
        </a:p>
      </dgm:t>
    </dgm:pt>
    <dgm:pt modelId="{B8EC0EC8-C6C6-496C-A92E-21CAC5C49AEB}" type="parTrans" cxnId="{623A43A5-6E7B-4A48-8AB4-2CFC3BA3A549}">
      <dgm:prSet/>
      <dgm:spPr/>
      <dgm:t>
        <a:bodyPr/>
        <a:lstStyle/>
        <a:p>
          <a:endParaRPr lang="en-US"/>
        </a:p>
      </dgm:t>
    </dgm:pt>
    <dgm:pt modelId="{2B120E43-5AC2-4A12-A63F-D603302BBB40}" type="sibTrans" cxnId="{623A43A5-6E7B-4A48-8AB4-2CFC3BA3A549}">
      <dgm:prSet/>
      <dgm:spPr/>
      <dgm:t>
        <a:bodyPr/>
        <a:lstStyle/>
        <a:p>
          <a:endParaRPr lang="en-US"/>
        </a:p>
      </dgm:t>
    </dgm:pt>
    <dgm:pt modelId="{23438766-21D5-4633-9C4B-DA9ED7E59474}">
      <dgm:prSet custT="1"/>
      <dgm:spPr/>
      <dgm:t>
        <a:bodyPr anchor="ctr"/>
        <a:lstStyle/>
        <a:p>
          <a:r>
            <a:rPr lang="en-US" sz="2800" dirty="0"/>
            <a:t>Public employee with permission respond to inquiries</a:t>
          </a:r>
        </a:p>
      </dgm:t>
    </dgm:pt>
    <dgm:pt modelId="{C0A9E391-563B-4958-AEE6-A5475CE3BC5F}" type="parTrans" cxnId="{05B78D03-E161-4419-851E-60C793E78C84}">
      <dgm:prSet/>
      <dgm:spPr/>
      <dgm:t>
        <a:bodyPr/>
        <a:lstStyle/>
        <a:p>
          <a:endParaRPr lang="en-US"/>
        </a:p>
      </dgm:t>
    </dgm:pt>
    <dgm:pt modelId="{C02878E5-EFEE-4827-86D5-8890976B37B1}" type="sibTrans" cxnId="{05B78D03-E161-4419-851E-60C793E78C84}">
      <dgm:prSet/>
      <dgm:spPr/>
      <dgm:t>
        <a:bodyPr/>
        <a:lstStyle/>
        <a:p>
          <a:endParaRPr lang="en-US"/>
        </a:p>
      </dgm:t>
    </dgm:pt>
    <dgm:pt modelId="{59B0A273-3FB6-47C2-9440-B7AD7CF6F8AA}">
      <dgm:prSet custT="1"/>
      <dgm:spPr/>
      <dgm:t>
        <a:bodyPr anchor="ctr"/>
        <a:lstStyle/>
        <a:p>
          <a:r>
            <a:rPr lang="en-US" sz="2800" dirty="0"/>
            <a:t>Public employees may engage in campaign activity on their own time</a:t>
          </a:r>
        </a:p>
      </dgm:t>
    </dgm:pt>
    <dgm:pt modelId="{DD8EEFB9-79F4-4BB7-AD62-9F0226F2BB3D}" type="parTrans" cxnId="{5F1A7A73-FD3B-424C-82CE-D420131498AB}">
      <dgm:prSet/>
      <dgm:spPr/>
      <dgm:t>
        <a:bodyPr/>
        <a:lstStyle/>
        <a:p>
          <a:endParaRPr lang="en-US"/>
        </a:p>
      </dgm:t>
    </dgm:pt>
    <dgm:pt modelId="{2C7266EA-522E-4E0F-B11E-8CAA210A8F4B}" type="sibTrans" cxnId="{5F1A7A73-FD3B-424C-82CE-D420131498AB}">
      <dgm:prSet/>
      <dgm:spPr/>
      <dgm:t>
        <a:bodyPr/>
        <a:lstStyle/>
        <a:p>
          <a:endParaRPr lang="en-US"/>
        </a:p>
      </dgm:t>
    </dgm:pt>
    <dgm:pt modelId="{C70B0555-1678-4212-A48E-AFDA64A1C4BB}" type="pres">
      <dgm:prSet presAssocID="{FAC1FFA9-3930-4B85-95E5-8FB0087E230C}" presName="vert0" presStyleCnt="0">
        <dgm:presLayoutVars>
          <dgm:dir/>
          <dgm:animOne val="branch"/>
          <dgm:animLvl val="lvl"/>
        </dgm:presLayoutVars>
      </dgm:prSet>
      <dgm:spPr/>
    </dgm:pt>
    <dgm:pt modelId="{9962FB87-AFE3-4FC5-98D2-7F5E2EAB4A7A}" type="pres">
      <dgm:prSet presAssocID="{E286E817-C933-4664-B017-E23A8F271A91}" presName="thickLine" presStyleLbl="alignNode1" presStyleIdx="0" presStyleCnt="6"/>
      <dgm:spPr/>
    </dgm:pt>
    <dgm:pt modelId="{2F243D08-2A99-4BF5-A2AF-3717214D9324}" type="pres">
      <dgm:prSet presAssocID="{E286E817-C933-4664-B017-E23A8F271A91}" presName="horz1" presStyleCnt="0"/>
      <dgm:spPr/>
    </dgm:pt>
    <dgm:pt modelId="{81BC7C3B-9C17-4795-81F6-F896C0D4C0B4}" type="pres">
      <dgm:prSet presAssocID="{E286E817-C933-4664-B017-E23A8F271A91}" presName="tx1" presStyleLbl="revTx" presStyleIdx="0" presStyleCnt="6"/>
      <dgm:spPr/>
    </dgm:pt>
    <dgm:pt modelId="{217251DB-F5F3-4039-B959-3955C689E5D2}" type="pres">
      <dgm:prSet presAssocID="{E286E817-C933-4664-B017-E23A8F271A91}" presName="vert1" presStyleCnt="0"/>
      <dgm:spPr/>
    </dgm:pt>
    <dgm:pt modelId="{43CAB628-6A7F-461B-A02F-A5370456F95B}" type="pres">
      <dgm:prSet presAssocID="{138BBEB8-673A-4403-9FA1-7016F5C1022A}" presName="thickLine" presStyleLbl="alignNode1" presStyleIdx="1" presStyleCnt="6"/>
      <dgm:spPr/>
    </dgm:pt>
    <dgm:pt modelId="{C587CA61-F0F1-4C46-8190-B18406CCD3F4}" type="pres">
      <dgm:prSet presAssocID="{138BBEB8-673A-4403-9FA1-7016F5C1022A}" presName="horz1" presStyleCnt="0"/>
      <dgm:spPr/>
    </dgm:pt>
    <dgm:pt modelId="{8BF526D4-1F60-42CC-84BE-7361746F21F0}" type="pres">
      <dgm:prSet presAssocID="{138BBEB8-673A-4403-9FA1-7016F5C1022A}" presName="tx1" presStyleLbl="revTx" presStyleIdx="1" presStyleCnt="6"/>
      <dgm:spPr/>
    </dgm:pt>
    <dgm:pt modelId="{DFF7EBF6-0485-4786-997F-6584C73CF613}" type="pres">
      <dgm:prSet presAssocID="{138BBEB8-673A-4403-9FA1-7016F5C1022A}" presName="vert1" presStyleCnt="0"/>
      <dgm:spPr/>
    </dgm:pt>
    <dgm:pt modelId="{D4F1DE6F-518E-4C9B-B496-E45FDFE9A95C}" type="pres">
      <dgm:prSet presAssocID="{8F19D20B-B5C3-421D-A1F0-91E139B029BB}" presName="thickLine" presStyleLbl="alignNode1" presStyleIdx="2" presStyleCnt="6"/>
      <dgm:spPr/>
    </dgm:pt>
    <dgm:pt modelId="{C256E95C-38AD-42A9-B694-390778D2F2AD}" type="pres">
      <dgm:prSet presAssocID="{8F19D20B-B5C3-421D-A1F0-91E139B029BB}" presName="horz1" presStyleCnt="0"/>
      <dgm:spPr/>
    </dgm:pt>
    <dgm:pt modelId="{72F9574D-8C1E-4A8C-8C2A-573087CCBE53}" type="pres">
      <dgm:prSet presAssocID="{8F19D20B-B5C3-421D-A1F0-91E139B029BB}" presName="tx1" presStyleLbl="revTx" presStyleIdx="2" presStyleCnt="6"/>
      <dgm:spPr/>
    </dgm:pt>
    <dgm:pt modelId="{579A5F31-3194-4320-9FF2-374EE2E3FB36}" type="pres">
      <dgm:prSet presAssocID="{8F19D20B-B5C3-421D-A1F0-91E139B029BB}" presName="vert1" presStyleCnt="0"/>
      <dgm:spPr/>
    </dgm:pt>
    <dgm:pt modelId="{3C72F5AF-F43F-4488-AB59-2DBB4097C301}" type="pres">
      <dgm:prSet presAssocID="{8F3233E6-9F3D-4B38-9692-ABD8567E646B}" presName="thickLine" presStyleLbl="alignNode1" presStyleIdx="3" presStyleCnt="6"/>
      <dgm:spPr/>
    </dgm:pt>
    <dgm:pt modelId="{C725C619-DACC-4543-9DC0-5C2C0F47C189}" type="pres">
      <dgm:prSet presAssocID="{8F3233E6-9F3D-4B38-9692-ABD8567E646B}" presName="horz1" presStyleCnt="0"/>
      <dgm:spPr/>
    </dgm:pt>
    <dgm:pt modelId="{A39A8E0B-3DAD-4E16-A0C1-8C33FC3D38F6}" type="pres">
      <dgm:prSet presAssocID="{8F3233E6-9F3D-4B38-9692-ABD8567E646B}" presName="tx1" presStyleLbl="revTx" presStyleIdx="3" presStyleCnt="6"/>
      <dgm:spPr/>
    </dgm:pt>
    <dgm:pt modelId="{68D16C93-5AA7-4200-A6CF-C9E86F056B7E}" type="pres">
      <dgm:prSet presAssocID="{8F3233E6-9F3D-4B38-9692-ABD8567E646B}" presName="vert1" presStyleCnt="0"/>
      <dgm:spPr/>
    </dgm:pt>
    <dgm:pt modelId="{36B70998-E09F-4AE3-975D-F88A88A0D7CC}" type="pres">
      <dgm:prSet presAssocID="{23438766-21D5-4633-9C4B-DA9ED7E59474}" presName="thickLine" presStyleLbl="alignNode1" presStyleIdx="4" presStyleCnt="6"/>
      <dgm:spPr/>
    </dgm:pt>
    <dgm:pt modelId="{CEA0547C-7E7A-4D63-BCC4-DC5A3B8B69DB}" type="pres">
      <dgm:prSet presAssocID="{23438766-21D5-4633-9C4B-DA9ED7E59474}" presName="horz1" presStyleCnt="0"/>
      <dgm:spPr/>
    </dgm:pt>
    <dgm:pt modelId="{D992250B-6E9A-42FC-83B2-C45EC6CBD982}" type="pres">
      <dgm:prSet presAssocID="{23438766-21D5-4633-9C4B-DA9ED7E59474}" presName="tx1" presStyleLbl="revTx" presStyleIdx="4" presStyleCnt="6"/>
      <dgm:spPr/>
    </dgm:pt>
    <dgm:pt modelId="{9A74A48C-BD92-40CA-9FAB-87B006E34AAD}" type="pres">
      <dgm:prSet presAssocID="{23438766-21D5-4633-9C4B-DA9ED7E59474}" presName="vert1" presStyleCnt="0"/>
      <dgm:spPr/>
    </dgm:pt>
    <dgm:pt modelId="{DBDA7FAC-EB48-4D55-A632-D6AD450211C4}" type="pres">
      <dgm:prSet presAssocID="{59B0A273-3FB6-47C2-9440-B7AD7CF6F8AA}" presName="thickLine" presStyleLbl="alignNode1" presStyleIdx="5" presStyleCnt="6"/>
      <dgm:spPr/>
    </dgm:pt>
    <dgm:pt modelId="{E1BC7EAD-A0FA-4AD5-BF7B-3BD9D2B5A93D}" type="pres">
      <dgm:prSet presAssocID="{59B0A273-3FB6-47C2-9440-B7AD7CF6F8AA}" presName="horz1" presStyleCnt="0"/>
      <dgm:spPr/>
    </dgm:pt>
    <dgm:pt modelId="{BFB30326-ADC3-4A9E-ADEB-422F8ED6E873}" type="pres">
      <dgm:prSet presAssocID="{59B0A273-3FB6-47C2-9440-B7AD7CF6F8AA}" presName="tx1" presStyleLbl="revTx" presStyleIdx="5" presStyleCnt="6"/>
      <dgm:spPr/>
    </dgm:pt>
    <dgm:pt modelId="{84DF49F1-954E-4633-A73C-ABC58C7DFB64}" type="pres">
      <dgm:prSet presAssocID="{59B0A273-3FB6-47C2-9440-B7AD7CF6F8AA}" presName="vert1" presStyleCnt="0"/>
      <dgm:spPr/>
    </dgm:pt>
  </dgm:ptLst>
  <dgm:cxnLst>
    <dgm:cxn modelId="{05B78D03-E161-4419-851E-60C793E78C84}" srcId="{FAC1FFA9-3930-4B85-95E5-8FB0087E230C}" destId="{23438766-21D5-4633-9C4B-DA9ED7E59474}" srcOrd="4" destOrd="0" parTransId="{C0A9E391-563B-4958-AEE6-A5475CE3BC5F}" sibTransId="{C02878E5-EFEE-4827-86D5-8890976B37B1}"/>
    <dgm:cxn modelId="{689A5625-07B3-40CD-BDE3-FC44F924F88D}" type="presOf" srcId="{E286E817-C933-4664-B017-E23A8F271A91}" destId="{81BC7C3B-9C17-4795-81F6-F896C0D4C0B4}" srcOrd="0" destOrd="0" presId="urn:microsoft.com/office/officeart/2008/layout/LinedList"/>
    <dgm:cxn modelId="{AA74173D-7579-4D11-8857-9537D7BFD265}" srcId="{FAC1FFA9-3930-4B85-95E5-8FB0087E230C}" destId="{138BBEB8-673A-4403-9FA1-7016F5C1022A}" srcOrd="1" destOrd="0" parTransId="{CD3CF0AA-2E98-4081-B5A7-C57CAFFAB7BF}" sibTransId="{AFD7759B-46A0-4FF0-99C8-FDF398FC8868}"/>
    <dgm:cxn modelId="{031B416F-5413-4559-B27D-B624407352B2}" type="presOf" srcId="{23438766-21D5-4633-9C4B-DA9ED7E59474}" destId="{D992250B-6E9A-42FC-83B2-C45EC6CBD982}" srcOrd="0" destOrd="0" presId="urn:microsoft.com/office/officeart/2008/layout/LinedList"/>
    <dgm:cxn modelId="{5F1A7A73-FD3B-424C-82CE-D420131498AB}" srcId="{FAC1FFA9-3930-4B85-95E5-8FB0087E230C}" destId="{59B0A273-3FB6-47C2-9440-B7AD7CF6F8AA}" srcOrd="5" destOrd="0" parTransId="{DD8EEFB9-79F4-4BB7-AD62-9F0226F2BB3D}" sibTransId="{2C7266EA-522E-4E0F-B11E-8CAA210A8F4B}"/>
    <dgm:cxn modelId="{517E3B56-510C-4FB7-8763-87E39D44C9AD}" type="presOf" srcId="{8F19D20B-B5C3-421D-A1F0-91E139B029BB}" destId="{72F9574D-8C1E-4A8C-8C2A-573087CCBE53}" srcOrd="0" destOrd="0" presId="urn:microsoft.com/office/officeart/2008/layout/LinedList"/>
    <dgm:cxn modelId="{06523A57-B6C9-4CA4-ACA7-E6FAFD0B64C8}" type="presOf" srcId="{8F3233E6-9F3D-4B38-9692-ABD8567E646B}" destId="{A39A8E0B-3DAD-4E16-A0C1-8C33FC3D38F6}" srcOrd="0" destOrd="0" presId="urn:microsoft.com/office/officeart/2008/layout/LinedList"/>
    <dgm:cxn modelId="{623A43A5-6E7B-4A48-8AB4-2CFC3BA3A549}" srcId="{FAC1FFA9-3930-4B85-95E5-8FB0087E230C}" destId="{8F3233E6-9F3D-4B38-9692-ABD8567E646B}" srcOrd="3" destOrd="0" parTransId="{B8EC0EC8-C6C6-496C-A92E-21CAC5C49AEB}" sibTransId="{2B120E43-5AC2-4A12-A63F-D603302BBB40}"/>
    <dgm:cxn modelId="{5D7026AE-5A89-4814-967B-54626045214F}" type="presOf" srcId="{59B0A273-3FB6-47C2-9440-B7AD7CF6F8AA}" destId="{BFB30326-ADC3-4A9E-ADEB-422F8ED6E873}" srcOrd="0" destOrd="0" presId="urn:microsoft.com/office/officeart/2008/layout/LinedList"/>
    <dgm:cxn modelId="{CF1544B5-02E2-4DD5-8F44-AD976AE93100}" srcId="{FAC1FFA9-3930-4B85-95E5-8FB0087E230C}" destId="{E286E817-C933-4664-B017-E23A8F271A91}" srcOrd="0" destOrd="0" parTransId="{1151E0F4-F663-4545-B708-9A3E5E9FBFC4}" sibTransId="{2990CB30-6A24-4703-9194-8B155998B8A1}"/>
    <dgm:cxn modelId="{F796DEC4-5C84-4C4E-86B7-84C96612EE65}" type="presOf" srcId="{FAC1FFA9-3930-4B85-95E5-8FB0087E230C}" destId="{C70B0555-1678-4212-A48E-AFDA64A1C4BB}" srcOrd="0" destOrd="0" presId="urn:microsoft.com/office/officeart/2008/layout/LinedList"/>
    <dgm:cxn modelId="{A3EAAFEA-8758-47EC-B304-4123E490C515}" type="presOf" srcId="{138BBEB8-673A-4403-9FA1-7016F5C1022A}" destId="{8BF526D4-1F60-42CC-84BE-7361746F21F0}" srcOrd="0" destOrd="0" presId="urn:microsoft.com/office/officeart/2008/layout/LinedList"/>
    <dgm:cxn modelId="{27DC6FF1-95F5-4D74-B732-001A37CAA35E}" srcId="{FAC1FFA9-3930-4B85-95E5-8FB0087E230C}" destId="{8F19D20B-B5C3-421D-A1F0-91E139B029BB}" srcOrd="2" destOrd="0" parTransId="{770FD9B5-8985-41FE-9037-AB9FFD021642}" sibTransId="{546D5124-4F73-4262-9F76-013FC22E42E1}"/>
    <dgm:cxn modelId="{AA7DF04B-4738-4169-B3CD-DDE21F3A5790}" type="presParOf" srcId="{C70B0555-1678-4212-A48E-AFDA64A1C4BB}" destId="{9962FB87-AFE3-4FC5-98D2-7F5E2EAB4A7A}" srcOrd="0" destOrd="0" presId="urn:microsoft.com/office/officeart/2008/layout/LinedList"/>
    <dgm:cxn modelId="{620732A9-15AF-4B1C-91F5-990524123FA0}" type="presParOf" srcId="{C70B0555-1678-4212-A48E-AFDA64A1C4BB}" destId="{2F243D08-2A99-4BF5-A2AF-3717214D9324}" srcOrd="1" destOrd="0" presId="urn:microsoft.com/office/officeart/2008/layout/LinedList"/>
    <dgm:cxn modelId="{D5AED0C5-2FAB-4BF8-BB4A-B7EB6C7E95D8}" type="presParOf" srcId="{2F243D08-2A99-4BF5-A2AF-3717214D9324}" destId="{81BC7C3B-9C17-4795-81F6-F896C0D4C0B4}" srcOrd="0" destOrd="0" presId="urn:microsoft.com/office/officeart/2008/layout/LinedList"/>
    <dgm:cxn modelId="{114D5ECE-2BF1-4BD4-A821-17E42D4CA46B}" type="presParOf" srcId="{2F243D08-2A99-4BF5-A2AF-3717214D9324}" destId="{217251DB-F5F3-4039-B959-3955C689E5D2}" srcOrd="1" destOrd="0" presId="urn:microsoft.com/office/officeart/2008/layout/LinedList"/>
    <dgm:cxn modelId="{C3A5512B-7B76-41C2-8E0B-2AB0B36A0EDC}" type="presParOf" srcId="{C70B0555-1678-4212-A48E-AFDA64A1C4BB}" destId="{43CAB628-6A7F-461B-A02F-A5370456F95B}" srcOrd="2" destOrd="0" presId="urn:microsoft.com/office/officeart/2008/layout/LinedList"/>
    <dgm:cxn modelId="{B95FD46C-1FC7-427A-8FC3-E6A29D6B8DB8}" type="presParOf" srcId="{C70B0555-1678-4212-A48E-AFDA64A1C4BB}" destId="{C587CA61-F0F1-4C46-8190-B18406CCD3F4}" srcOrd="3" destOrd="0" presId="urn:microsoft.com/office/officeart/2008/layout/LinedList"/>
    <dgm:cxn modelId="{E6C9AE56-B8DA-4089-B57D-F4E3128296B1}" type="presParOf" srcId="{C587CA61-F0F1-4C46-8190-B18406CCD3F4}" destId="{8BF526D4-1F60-42CC-84BE-7361746F21F0}" srcOrd="0" destOrd="0" presId="urn:microsoft.com/office/officeart/2008/layout/LinedList"/>
    <dgm:cxn modelId="{C894308E-64CF-43C9-BA33-95A51C401EA7}" type="presParOf" srcId="{C587CA61-F0F1-4C46-8190-B18406CCD3F4}" destId="{DFF7EBF6-0485-4786-997F-6584C73CF613}" srcOrd="1" destOrd="0" presId="urn:microsoft.com/office/officeart/2008/layout/LinedList"/>
    <dgm:cxn modelId="{2B2CA6F9-7B3A-4B81-AC92-E0BF2CFBF9AA}" type="presParOf" srcId="{C70B0555-1678-4212-A48E-AFDA64A1C4BB}" destId="{D4F1DE6F-518E-4C9B-B496-E45FDFE9A95C}" srcOrd="4" destOrd="0" presId="urn:microsoft.com/office/officeart/2008/layout/LinedList"/>
    <dgm:cxn modelId="{BC5C8190-7D86-4B8B-B0E9-DC83389E9876}" type="presParOf" srcId="{C70B0555-1678-4212-A48E-AFDA64A1C4BB}" destId="{C256E95C-38AD-42A9-B694-390778D2F2AD}" srcOrd="5" destOrd="0" presId="urn:microsoft.com/office/officeart/2008/layout/LinedList"/>
    <dgm:cxn modelId="{ECA16033-E14B-45E1-A6DA-73D5ACD39B89}" type="presParOf" srcId="{C256E95C-38AD-42A9-B694-390778D2F2AD}" destId="{72F9574D-8C1E-4A8C-8C2A-573087CCBE53}" srcOrd="0" destOrd="0" presId="urn:microsoft.com/office/officeart/2008/layout/LinedList"/>
    <dgm:cxn modelId="{6CFFF41A-A920-4026-B6F0-ABFA90471F2B}" type="presParOf" srcId="{C256E95C-38AD-42A9-B694-390778D2F2AD}" destId="{579A5F31-3194-4320-9FF2-374EE2E3FB36}" srcOrd="1" destOrd="0" presId="urn:microsoft.com/office/officeart/2008/layout/LinedList"/>
    <dgm:cxn modelId="{F4DDC6DD-1607-4D27-BA2B-E600B6421B4B}" type="presParOf" srcId="{C70B0555-1678-4212-A48E-AFDA64A1C4BB}" destId="{3C72F5AF-F43F-4488-AB59-2DBB4097C301}" srcOrd="6" destOrd="0" presId="urn:microsoft.com/office/officeart/2008/layout/LinedList"/>
    <dgm:cxn modelId="{291E32E0-8933-458E-9E10-EDD222FDCA3E}" type="presParOf" srcId="{C70B0555-1678-4212-A48E-AFDA64A1C4BB}" destId="{C725C619-DACC-4543-9DC0-5C2C0F47C189}" srcOrd="7" destOrd="0" presId="urn:microsoft.com/office/officeart/2008/layout/LinedList"/>
    <dgm:cxn modelId="{4DE0461D-C9D3-41E3-B79F-71A378D59B7C}" type="presParOf" srcId="{C725C619-DACC-4543-9DC0-5C2C0F47C189}" destId="{A39A8E0B-3DAD-4E16-A0C1-8C33FC3D38F6}" srcOrd="0" destOrd="0" presId="urn:microsoft.com/office/officeart/2008/layout/LinedList"/>
    <dgm:cxn modelId="{F938103E-5C0D-4221-9085-6B75F3560254}" type="presParOf" srcId="{C725C619-DACC-4543-9DC0-5C2C0F47C189}" destId="{68D16C93-5AA7-4200-A6CF-C9E86F056B7E}" srcOrd="1" destOrd="0" presId="urn:microsoft.com/office/officeart/2008/layout/LinedList"/>
    <dgm:cxn modelId="{89680849-B722-4EFC-A998-B009724D2A80}" type="presParOf" srcId="{C70B0555-1678-4212-A48E-AFDA64A1C4BB}" destId="{36B70998-E09F-4AE3-975D-F88A88A0D7CC}" srcOrd="8" destOrd="0" presId="urn:microsoft.com/office/officeart/2008/layout/LinedList"/>
    <dgm:cxn modelId="{272AB4CB-B618-4E71-9258-D8CE56CCBDE0}" type="presParOf" srcId="{C70B0555-1678-4212-A48E-AFDA64A1C4BB}" destId="{CEA0547C-7E7A-4D63-BCC4-DC5A3B8B69DB}" srcOrd="9" destOrd="0" presId="urn:microsoft.com/office/officeart/2008/layout/LinedList"/>
    <dgm:cxn modelId="{22ADF882-DAA2-49D0-87E6-0601D379DA35}" type="presParOf" srcId="{CEA0547C-7E7A-4D63-BCC4-DC5A3B8B69DB}" destId="{D992250B-6E9A-42FC-83B2-C45EC6CBD982}" srcOrd="0" destOrd="0" presId="urn:microsoft.com/office/officeart/2008/layout/LinedList"/>
    <dgm:cxn modelId="{125E4E31-5541-44DA-8F68-EACECEC57FA7}" type="presParOf" srcId="{CEA0547C-7E7A-4D63-BCC4-DC5A3B8B69DB}" destId="{9A74A48C-BD92-40CA-9FAB-87B006E34AAD}" srcOrd="1" destOrd="0" presId="urn:microsoft.com/office/officeart/2008/layout/LinedList"/>
    <dgm:cxn modelId="{CF014CE0-F436-41EA-BCB5-848EDD221E34}" type="presParOf" srcId="{C70B0555-1678-4212-A48E-AFDA64A1C4BB}" destId="{DBDA7FAC-EB48-4D55-A632-D6AD450211C4}" srcOrd="10" destOrd="0" presId="urn:microsoft.com/office/officeart/2008/layout/LinedList"/>
    <dgm:cxn modelId="{61598D46-1FEF-42E2-8EE5-23CACE0D2D86}" type="presParOf" srcId="{C70B0555-1678-4212-A48E-AFDA64A1C4BB}" destId="{E1BC7EAD-A0FA-4AD5-BF7B-3BD9D2B5A93D}" srcOrd="11" destOrd="0" presId="urn:microsoft.com/office/officeart/2008/layout/LinedList"/>
    <dgm:cxn modelId="{E20109B6-1A75-48D7-B622-B0E4A93C36D2}" type="presParOf" srcId="{E1BC7EAD-A0FA-4AD5-BF7B-3BD9D2B5A93D}" destId="{BFB30326-ADC3-4A9E-ADEB-422F8ED6E873}" srcOrd="0" destOrd="0" presId="urn:microsoft.com/office/officeart/2008/layout/LinedList"/>
    <dgm:cxn modelId="{8FD63EC8-7513-4643-82A2-8D18506B7175}" type="presParOf" srcId="{E1BC7EAD-A0FA-4AD5-BF7B-3BD9D2B5A93D}" destId="{84DF49F1-954E-4633-A73C-ABC58C7DFB64}"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1.xml><?xml version="1.0" encoding="utf-8"?>
<dgm:dataModel xmlns:dgm="http://schemas.openxmlformats.org/drawingml/2006/diagram" xmlns:a="http://schemas.openxmlformats.org/drawingml/2006/main">
  <dgm:ptLst>
    <dgm:pt modelId="{142F7674-2BEA-4799-BA66-CC92B9E611F3}" type="doc">
      <dgm:prSet loTypeId="urn:microsoft.com/office/officeart/2005/8/layout/vProcess5" loCatId="process" qsTypeId="urn:microsoft.com/office/officeart/2005/8/quickstyle/simple1" qsCatId="simple" csTypeId="urn:microsoft.com/office/officeart/2005/8/colors/colorful1" csCatId="colorful"/>
      <dgm:spPr/>
      <dgm:t>
        <a:bodyPr/>
        <a:lstStyle/>
        <a:p>
          <a:endParaRPr lang="en-US"/>
        </a:p>
      </dgm:t>
    </dgm:pt>
    <dgm:pt modelId="{B40EE76D-DCB9-4578-B912-DEB6C798AC14}">
      <dgm:prSet custT="1"/>
      <dgm:spPr/>
      <dgm:t>
        <a:bodyPr/>
        <a:lstStyle/>
        <a:p>
          <a:r>
            <a:rPr lang="en-US" sz="6000" dirty="0"/>
            <a:t>Scenario:</a:t>
          </a:r>
        </a:p>
      </dgm:t>
    </dgm:pt>
    <dgm:pt modelId="{348BB16E-DBE8-479A-A93B-766273CAEDA3}" type="parTrans" cxnId="{10466814-D5D6-4D03-804A-D29EADD80FD9}">
      <dgm:prSet/>
      <dgm:spPr/>
      <dgm:t>
        <a:bodyPr/>
        <a:lstStyle/>
        <a:p>
          <a:endParaRPr lang="en-US"/>
        </a:p>
      </dgm:t>
    </dgm:pt>
    <dgm:pt modelId="{3CB6FE4C-DE71-40D3-99BF-2D101E5EB328}" type="sibTrans" cxnId="{10466814-D5D6-4D03-804A-D29EADD80FD9}">
      <dgm:prSet/>
      <dgm:spPr/>
      <dgm:t>
        <a:bodyPr/>
        <a:lstStyle/>
        <a:p>
          <a:endParaRPr lang="en-US" dirty="0"/>
        </a:p>
      </dgm:t>
    </dgm:pt>
    <dgm:pt modelId="{311FBBD3-68AA-4136-8BCF-2E605042B1DD}">
      <dgm:prSet custT="1"/>
      <dgm:spPr/>
      <dgm:t>
        <a:bodyPr/>
        <a:lstStyle/>
        <a:p>
          <a:r>
            <a:rPr lang="en-US" sz="4000" dirty="0"/>
            <a:t>County Board member with an opinion on a ballot question.</a:t>
          </a:r>
        </a:p>
      </dgm:t>
    </dgm:pt>
    <dgm:pt modelId="{4B3A58BE-7DBD-4ADB-BDA9-49DFDA2C23DE}" type="parTrans" cxnId="{549B5D1D-11EC-4985-AC9C-DC08BCC3DF15}">
      <dgm:prSet/>
      <dgm:spPr/>
      <dgm:t>
        <a:bodyPr/>
        <a:lstStyle/>
        <a:p>
          <a:endParaRPr lang="en-US"/>
        </a:p>
      </dgm:t>
    </dgm:pt>
    <dgm:pt modelId="{7C02E8FF-4270-43A5-AECB-5A3FBE20E690}" type="sibTrans" cxnId="{549B5D1D-11EC-4985-AC9C-DC08BCC3DF15}">
      <dgm:prSet/>
      <dgm:spPr/>
      <dgm:t>
        <a:bodyPr/>
        <a:lstStyle/>
        <a:p>
          <a:endParaRPr lang="en-US"/>
        </a:p>
      </dgm:t>
    </dgm:pt>
    <dgm:pt modelId="{C59032DF-F0FD-4232-B21B-B8E114CB6F30}" type="pres">
      <dgm:prSet presAssocID="{142F7674-2BEA-4799-BA66-CC92B9E611F3}" presName="outerComposite" presStyleCnt="0">
        <dgm:presLayoutVars>
          <dgm:chMax val="5"/>
          <dgm:dir/>
          <dgm:resizeHandles val="exact"/>
        </dgm:presLayoutVars>
      </dgm:prSet>
      <dgm:spPr/>
    </dgm:pt>
    <dgm:pt modelId="{6F526AAF-F968-408C-A65B-12E4B6AC0B79}" type="pres">
      <dgm:prSet presAssocID="{142F7674-2BEA-4799-BA66-CC92B9E611F3}" presName="dummyMaxCanvas" presStyleCnt="0">
        <dgm:presLayoutVars/>
      </dgm:prSet>
      <dgm:spPr/>
    </dgm:pt>
    <dgm:pt modelId="{1F4BAC80-CC3B-49E9-9787-BED79C80C633}" type="pres">
      <dgm:prSet presAssocID="{142F7674-2BEA-4799-BA66-CC92B9E611F3}" presName="TwoNodes_1" presStyleLbl="node1" presStyleIdx="0" presStyleCnt="2">
        <dgm:presLayoutVars>
          <dgm:bulletEnabled val="1"/>
        </dgm:presLayoutVars>
      </dgm:prSet>
      <dgm:spPr/>
    </dgm:pt>
    <dgm:pt modelId="{215DC880-6912-43C6-93F6-FB2D9BEED108}" type="pres">
      <dgm:prSet presAssocID="{142F7674-2BEA-4799-BA66-CC92B9E611F3}" presName="TwoNodes_2" presStyleLbl="node1" presStyleIdx="1" presStyleCnt="2">
        <dgm:presLayoutVars>
          <dgm:bulletEnabled val="1"/>
        </dgm:presLayoutVars>
      </dgm:prSet>
      <dgm:spPr/>
    </dgm:pt>
    <dgm:pt modelId="{7CE6B3D7-D74D-400E-A98B-C515194ED33B}" type="pres">
      <dgm:prSet presAssocID="{142F7674-2BEA-4799-BA66-CC92B9E611F3}" presName="TwoConn_1-2" presStyleLbl="fgAccFollowNode1" presStyleIdx="0" presStyleCnt="1">
        <dgm:presLayoutVars>
          <dgm:bulletEnabled val="1"/>
        </dgm:presLayoutVars>
      </dgm:prSet>
      <dgm:spPr/>
    </dgm:pt>
    <dgm:pt modelId="{E100B1C7-C975-4FE6-BED2-F26B281F2126}" type="pres">
      <dgm:prSet presAssocID="{142F7674-2BEA-4799-BA66-CC92B9E611F3}" presName="TwoNodes_1_text" presStyleLbl="node1" presStyleIdx="1" presStyleCnt="2">
        <dgm:presLayoutVars>
          <dgm:bulletEnabled val="1"/>
        </dgm:presLayoutVars>
      </dgm:prSet>
      <dgm:spPr/>
    </dgm:pt>
    <dgm:pt modelId="{427580E4-9730-4B42-A694-B6C3D4EF54AE}" type="pres">
      <dgm:prSet presAssocID="{142F7674-2BEA-4799-BA66-CC92B9E611F3}" presName="TwoNodes_2_text" presStyleLbl="node1" presStyleIdx="1" presStyleCnt="2">
        <dgm:presLayoutVars>
          <dgm:bulletEnabled val="1"/>
        </dgm:presLayoutVars>
      </dgm:prSet>
      <dgm:spPr/>
    </dgm:pt>
  </dgm:ptLst>
  <dgm:cxnLst>
    <dgm:cxn modelId="{10466814-D5D6-4D03-804A-D29EADD80FD9}" srcId="{142F7674-2BEA-4799-BA66-CC92B9E611F3}" destId="{B40EE76D-DCB9-4578-B912-DEB6C798AC14}" srcOrd="0" destOrd="0" parTransId="{348BB16E-DBE8-479A-A93B-766273CAEDA3}" sibTransId="{3CB6FE4C-DE71-40D3-99BF-2D101E5EB328}"/>
    <dgm:cxn modelId="{549B5D1D-11EC-4985-AC9C-DC08BCC3DF15}" srcId="{142F7674-2BEA-4799-BA66-CC92B9E611F3}" destId="{311FBBD3-68AA-4136-8BCF-2E605042B1DD}" srcOrd="1" destOrd="0" parTransId="{4B3A58BE-7DBD-4ADB-BDA9-49DFDA2C23DE}" sibTransId="{7C02E8FF-4270-43A5-AECB-5A3FBE20E690}"/>
    <dgm:cxn modelId="{0E4E1049-64C5-4E36-8418-C378E878A056}" type="presOf" srcId="{3CB6FE4C-DE71-40D3-99BF-2D101E5EB328}" destId="{7CE6B3D7-D74D-400E-A98B-C515194ED33B}" srcOrd="0" destOrd="0" presId="urn:microsoft.com/office/officeart/2005/8/layout/vProcess5"/>
    <dgm:cxn modelId="{43CA274E-6821-42E6-8226-D26A898FB631}" type="presOf" srcId="{311FBBD3-68AA-4136-8BCF-2E605042B1DD}" destId="{215DC880-6912-43C6-93F6-FB2D9BEED108}" srcOrd="0" destOrd="0" presId="urn:microsoft.com/office/officeart/2005/8/layout/vProcess5"/>
    <dgm:cxn modelId="{F5A4BB86-4B34-4C0F-9FE7-AB88BA045DB3}" type="presOf" srcId="{B40EE76D-DCB9-4578-B912-DEB6C798AC14}" destId="{1F4BAC80-CC3B-49E9-9787-BED79C80C633}" srcOrd="0" destOrd="0" presId="urn:microsoft.com/office/officeart/2005/8/layout/vProcess5"/>
    <dgm:cxn modelId="{3C4E49B7-554F-4F7B-ACDE-9185D5EB3BDB}" type="presOf" srcId="{B40EE76D-DCB9-4578-B912-DEB6C798AC14}" destId="{E100B1C7-C975-4FE6-BED2-F26B281F2126}" srcOrd="1" destOrd="0" presId="urn:microsoft.com/office/officeart/2005/8/layout/vProcess5"/>
    <dgm:cxn modelId="{202BE9D4-EDDD-445A-8A89-7ECCCD8D9ABA}" type="presOf" srcId="{311FBBD3-68AA-4136-8BCF-2E605042B1DD}" destId="{427580E4-9730-4B42-A694-B6C3D4EF54AE}" srcOrd="1" destOrd="0" presId="urn:microsoft.com/office/officeart/2005/8/layout/vProcess5"/>
    <dgm:cxn modelId="{336394FA-AD8D-4DF6-A623-7797F5AC12C8}" type="presOf" srcId="{142F7674-2BEA-4799-BA66-CC92B9E611F3}" destId="{C59032DF-F0FD-4232-B21B-B8E114CB6F30}" srcOrd="0" destOrd="0" presId="urn:microsoft.com/office/officeart/2005/8/layout/vProcess5"/>
    <dgm:cxn modelId="{7FC7E90F-9009-4939-A2F5-761E88F34283}" type="presParOf" srcId="{C59032DF-F0FD-4232-B21B-B8E114CB6F30}" destId="{6F526AAF-F968-408C-A65B-12E4B6AC0B79}" srcOrd="0" destOrd="0" presId="urn:microsoft.com/office/officeart/2005/8/layout/vProcess5"/>
    <dgm:cxn modelId="{068FAF9F-E3B5-49AC-A8E1-AC78B941441F}" type="presParOf" srcId="{C59032DF-F0FD-4232-B21B-B8E114CB6F30}" destId="{1F4BAC80-CC3B-49E9-9787-BED79C80C633}" srcOrd="1" destOrd="0" presId="urn:microsoft.com/office/officeart/2005/8/layout/vProcess5"/>
    <dgm:cxn modelId="{DF4327B9-BE16-4F8C-A64C-24EA201F153E}" type="presParOf" srcId="{C59032DF-F0FD-4232-B21B-B8E114CB6F30}" destId="{215DC880-6912-43C6-93F6-FB2D9BEED108}" srcOrd="2" destOrd="0" presId="urn:microsoft.com/office/officeart/2005/8/layout/vProcess5"/>
    <dgm:cxn modelId="{D7C5D5AA-140E-4AE8-AFD9-121C48A178E2}" type="presParOf" srcId="{C59032DF-F0FD-4232-B21B-B8E114CB6F30}" destId="{7CE6B3D7-D74D-400E-A98B-C515194ED33B}" srcOrd="3" destOrd="0" presId="urn:microsoft.com/office/officeart/2005/8/layout/vProcess5"/>
    <dgm:cxn modelId="{ADC30448-A4DA-4604-87DF-D1016DE5D801}" type="presParOf" srcId="{C59032DF-F0FD-4232-B21B-B8E114CB6F30}" destId="{E100B1C7-C975-4FE6-BED2-F26B281F2126}" srcOrd="4" destOrd="0" presId="urn:microsoft.com/office/officeart/2005/8/layout/vProcess5"/>
    <dgm:cxn modelId="{8F4D7C0B-69DD-4203-8B66-54584539143D}" type="presParOf" srcId="{C59032DF-F0FD-4232-B21B-B8E114CB6F30}" destId="{427580E4-9730-4B42-A694-B6C3D4EF54AE}" srcOrd="5" destOrd="0" presId="urn:microsoft.com/office/officeart/2005/8/layout/v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2.xml><?xml version="1.0" encoding="utf-8"?>
<dgm:dataModel xmlns:dgm="http://schemas.openxmlformats.org/drawingml/2006/diagram" xmlns:a="http://schemas.openxmlformats.org/drawingml/2006/main">
  <dgm:ptLst>
    <dgm:pt modelId="{5351AF7A-DC4B-4D90-B5F9-12819BD35822}" type="doc">
      <dgm:prSet loTypeId="urn:microsoft.com/office/officeart/2005/8/layout/vList2" loCatId="list" qsTypeId="urn:microsoft.com/office/officeart/2005/8/quickstyle/simple4" qsCatId="simple" csTypeId="urn:microsoft.com/office/officeart/2005/8/colors/colorful2" csCatId="colorful" phldr="1"/>
      <dgm:spPr/>
      <dgm:t>
        <a:bodyPr/>
        <a:lstStyle/>
        <a:p>
          <a:endParaRPr lang="en-US"/>
        </a:p>
      </dgm:t>
    </dgm:pt>
    <dgm:pt modelId="{6F99393F-58E7-49D5-88BA-ABC0DE4E7AAD}">
      <dgm:prSet custT="1"/>
      <dgm:spPr/>
      <dgm:t>
        <a:bodyPr/>
        <a:lstStyle/>
        <a:p>
          <a:r>
            <a:rPr lang="en-US" sz="6600" dirty="0"/>
            <a:t>Exception #1:</a:t>
          </a:r>
        </a:p>
      </dgm:t>
    </dgm:pt>
    <dgm:pt modelId="{FDD53435-A092-4A06-8CA9-7FB8382872A3}" type="parTrans" cxnId="{AD9F8C6F-354A-43AA-9F09-837F1EA84915}">
      <dgm:prSet/>
      <dgm:spPr/>
      <dgm:t>
        <a:bodyPr/>
        <a:lstStyle/>
        <a:p>
          <a:endParaRPr lang="en-US"/>
        </a:p>
      </dgm:t>
    </dgm:pt>
    <dgm:pt modelId="{36767309-17BE-4EBB-A3E8-A75C7527787F}" type="sibTrans" cxnId="{AD9F8C6F-354A-43AA-9F09-837F1EA84915}">
      <dgm:prSet/>
      <dgm:spPr/>
      <dgm:t>
        <a:bodyPr/>
        <a:lstStyle/>
        <a:p>
          <a:endParaRPr lang="en-US"/>
        </a:p>
      </dgm:t>
    </dgm:pt>
    <dgm:pt modelId="{73CBBC22-FD26-4BA1-9702-88A43115D2F6}">
      <dgm:prSet custT="1"/>
      <dgm:spPr/>
      <dgm:t>
        <a:bodyPr/>
        <a:lstStyle/>
        <a:p>
          <a:r>
            <a:rPr lang="en-US" sz="3200" dirty="0"/>
            <a:t>Government vehicles may be taken home at night when the primary purpose serves a government function, and it is part of a written policy adopted by the County Board.</a:t>
          </a:r>
        </a:p>
      </dgm:t>
    </dgm:pt>
    <dgm:pt modelId="{15EDD1A9-9775-4B28-B9E7-61D70EF50994}" type="parTrans" cxnId="{8397655F-874F-4560-8734-6990785E8785}">
      <dgm:prSet/>
      <dgm:spPr/>
      <dgm:t>
        <a:bodyPr/>
        <a:lstStyle/>
        <a:p>
          <a:endParaRPr lang="en-US"/>
        </a:p>
      </dgm:t>
    </dgm:pt>
    <dgm:pt modelId="{0FA3F517-B8B8-48E2-BA75-955D2FA9B453}" type="sibTrans" cxnId="{8397655F-874F-4560-8734-6990785E8785}">
      <dgm:prSet/>
      <dgm:spPr/>
      <dgm:t>
        <a:bodyPr/>
        <a:lstStyle/>
        <a:p>
          <a:endParaRPr lang="en-US"/>
        </a:p>
      </dgm:t>
    </dgm:pt>
    <dgm:pt modelId="{4F8458C4-A678-4133-852D-86C9C2C0A073}" type="pres">
      <dgm:prSet presAssocID="{5351AF7A-DC4B-4D90-B5F9-12819BD35822}" presName="linear" presStyleCnt="0">
        <dgm:presLayoutVars>
          <dgm:animLvl val="lvl"/>
          <dgm:resizeHandles val="exact"/>
        </dgm:presLayoutVars>
      </dgm:prSet>
      <dgm:spPr/>
    </dgm:pt>
    <dgm:pt modelId="{AAB23FD2-B84D-4AB3-B4DE-EB4DB2E17D55}" type="pres">
      <dgm:prSet presAssocID="{6F99393F-58E7-49D5-88BA-ABC0DE4E7AAD}" presName="parentText" presStyleLbl="node1" presStyleIdx="0" presStyleCnt="2" custScaleY="65000" custLinFactY="-14675" custLinFactNeighborX="-88" custLinFactNeighborY="-100000">
        <dgm:presLayoutVars>
          <dgm:chMax val="0"/>
          <dgm:bulletEnabled val="1"/>
        </dgm:presLayoutVars>
      </dgm:prSet>
      <dgm:spPr/>
    </dgm:pt>
    <dgm:pt modelId="{5E5EB176-C313-4C0C-800B-4AB050C0ECF5}" type="pres">
      <dgm:prSet presAssocID="{36767309-17BE-4EBB-A3E8-A75C7527787F}" presName="spacer" presStyleCnt="0"/>
      <dgm:spPr/>
    </dgm:pt>
    <dgm:pt modelId="{A9030D6E-D1E4-4E9D-BFAF-5329054A7512}" type="pres">
      <dgm:prSet presAssocID="{73CBBC22-FD26-4BA1-9702-88A43115D2F6}" presName="parentText" presStyleLbl="node1" presStyleIdx="1" presStyleCnt="2" custScaleY="124035" custLinFactY="9092" custLinFactNeighborX="-88" custLinFactNeighborY="100000">
        <dgm:presLayoutVars>
          <dgm:chMax val="0"/>
          <dgm:bulletEnabled val="1"/>
        </dgm:presLayoutVars>
      </dgm:prSet>
      <dgm:spPr/>
    </dgm:pt>
  </dgm:ptLst>
  <dgm:cxnLst>
    <dgm:cxn modelId="{F45FCF37-9A3E-4A52-8CE9-49FE1DE76764}" type="presOf" srcId="{5351AF7A-DC4B-4D90-B5F9-12819BD35822}" destId="{4F8458C4-A678-4133-852D-86C9C2C0A073}" srcOrd="0" destOrd="0" presId="urn:microsoft.com/office/officeart/2005/8/layout/vList2"/>
    <dgm:cxn modelId="{8397655F-874F-4560-8734-6990785E8785}" srcId="{5351AF7A-DC4B-4D90-B5F9-12819BD35822}" destId="{73CBBC22-FD26-4BA1-9702-88A43115D2F6}" srcOrd="1" destOrd="0" parTransId="{15EDD1A9-9775-4B28-B9E7-61D70EF50994}" sibTransId="{0FA3F517-B8B8-48E2-BA75-955D2FA9B453}"/>
    <dgm:cxn modelId="{AD9F8C6F-354A-43AA-9F09-837F1EA84915}" srcId="{5351AF7A-DC4B-4D90-B5F9-12819BD35822}" destId="{6F99393F-58E7-49D5-88BA-ABC0DE4E7AAD}" srcOrd="0" destOrd="0" parTransId="{FDD53435-A092-4A06-8CA9-7FB8382872A3}" sibTransId="{36767309-17BE-4EBB-A3E8-A75C7527787F}"/>
    <dgm:cxn modelId="{DB5FD692-1969-49EC-AB53-0D16CA6B6E93}" type="presOf" srcId="{73CBBC22-FD26-4BA1-9702-88A43115D2F6}" destId="{A9030D6E-D1E4-4E9D-BFAF-5329054A7512}" srcOrd="0" destOrd="0" presId="urn:microsoft.com/office/officeart/2005/8/layout/vList2"/>
    <dgm:cxn modelId="{814594D7-F60A-4A11-A502-4DE6C47F6E28}" type="presOf" srcId="{6F99393F-58E7-49D5-88BA-ABC0DE4E7AAD}" destId="{AAB23FD2-B84D-4AB3-B4DE-EB4DB2E17D55}" srcOrd="0" destOrd="0" presId="urn:microsoft.com/office/officeart/2005/8/layout/vList2"/>
    <dgm:cxn modelId="{95D24785-F93A-48D7-8977-0973BEBC7EC3}" type="presParOf" srcId="{4F8458C4-A678-4133-852D-86C9C2C0A073}" destId="{AAB23FD2-B84D-4AB3-B4DE-EB4DB2E17D55}" srcOrd="0" destOrd="0" presId="urn:microsoft.com/office/officeart/2005/8/layout/vList2"/>
    <dgm:cxn modelId="{612EFBD6-0871-4707-B9DC-B64C420ACC18}" type="presParOf" srcId="{4F8458C4-A678-4133-852D-86C9C2C0A073}" destId="{5E5EB176-C313-4C0C-800B-4AB050C0ECF5}" srcOrd="1" destOrd="0" presId="urn:microsoft.com/office/officeart/2005/8/layout/vList2"/>
    <dgm:cxn modelId="{2ECDC21B-93D8-4BD7-B4FF-2F6ADCAB50DB}" type="presParOf" srcId="{4F8458C4-A678-4133-852D-86C9C2C0A073}" destId="{A9030D6E-D1E4-4E9D-BFAF-5329054A7512}" srcOrd="2"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3.xml><?xml version="1.0" encoding="utf-8"?>
<dgm:dataModel xmlns:dgm="http://schemas.openxmlformats.org/drawingml/2006/diagram" xmlns:a="http://schemas.openxmlformats.org/drawingml/2006/main">
  <dgm:ptLst>
    <dgm:pt modelId="{833B28CE-956D-48FD-8D5B-436FA13AB67C}" type="doc">
      <dgm:prSet loTypeId="urn:microsoft.com/office/officeart/2005/8/layout/vList2" loCatId="list" qsTypeId="urn:microsoft.com/office/officeart/2005/8/quickstyle/simple4" qsCatId="simple" csTypeId="urn:microsoft.com/office/officeart/2005/8/colors/colorful2" csCatId="colorful" phldr="1"/>
      <dgm:spPr/>
      <dgm:t>
        <a:bodyPr/>
        <a:lstStyle/>
        <a:p>
          <a:endParaRPr lang="en-US"/>
        </a:p>
      </dgm:t>
    </dgm:pt>
    <dgm:pt modelId="{CDF97909-0F90-4D75-B9DB-78D49230B5A3}">
      <dgm:prSet custT="1"/>
      <dgm:spPr/>
      <dgm:t>
        <a:bodyPr/>
        <a:lstStyle/>
        <a:p>
          <a:r>
            <a:rPr lang="en-US" sz="5400" dirty="0"/>
            <a:t>Exceptions:</a:t>
          </a:r>
        </a:p>
      </dgm:t>
    </dgm:pt>
    <dgm:pt modelId="{A3BA8FE2-8F6B-492E-A52A-0ACDFC71E4E2}" type="parTrans" cxnId="{54C8B8A3-9D73-4ACE-8AF1-D930C651F3CB}">
      <dgm:prSet/>
      <dgm:spPr/>
      <dgm:t>
        <a:bodyPr/>
        <a:lstStyle/>
        <a:p>
          <a:endParaRPr lang="en-US"/>
        </a:p>
      </dgm:t>
    </dgm:pt>
    <dgm:pt modelId="{DD5F7E5E-55E3-46FC-BCC1-71DAF6A566DF}" type="sibTrans" cxnId="{54C8B8A3-9D73-4ACE-8AF1-D930C651F3CB}">
      <dgm:prSet/>
      <dgm:spPr/>
      <dgm:t>
        <a:bodyPr/>
        <a:lstStyle/>
        <a:p>
          <a:endParaRPr lang="en-US"/>
        </a:p>
      </dgm:t>
    </dgm:pt>
    <dgm:pt modelId="{DBDCAF40-DB8F-47CB-99F4-B95D0A309CBD}">
      <dgm:prSet custT="1"/>
      <dgm:spPr/>
      <dgm:t>
        <a:bodyPr/>
        <a:lstStyle/>
        <a:p>
          <a:r>
            <a:rPr lang="en-US" sz="2800" dirty="0"/>
            <a:t>The personal use is part of the person’s compensation package and reported as required by the Internal Revenue Code.</a:t>
          </a:r>
        </a:p>
      </dgm:t>
    </dgm:pt>
    <dgm:pt modelId="{AB943757-89DD-4482-AC86-D9CF3CCFBF97}" type="parTrans" cxnId="{97E85C9B-752E-4A43-A64E-AD54E3BF1C38}">
      <dgm:prSet/>
      <dgm:spPr/>
      <dgm:t>
        <a:bodyPr/>
        <a:lstStyle/>
        <a:p>
          <a:endParaRPr lang="en-US"/>
        </a:p>
      </dgm:t>
    </dgm:pt>
    <dgm:pt modelId="{BB74D2C3-8077-4541-883A-E77B10778849}" type="sibTrans" cxnId="{97E85C9B-752E-4A43-A64E-AD54E3BF1C38}">
      <dgm:prSet/>
      <dgm:spPr/>
      <dgm:t>
        <a:bodyPr/>
        <a:lstStyle/>
        <a:p>
          <a:endParaRPr lang="en-US"/>
        </a:p>
      </dgm:t>
    </dgm:pt>
    <dgm:pt modelId="{F53D7B8F-7F52-4506-A87E-54F00B8C9FBA}">
      <dgm:prSet custT="1"/>
      <dgm:spPr/>
      <dgm:t>
        <a:bodyPr/>
        <a:lstStyle/>
        <a:p>
          <a:r>
            <a:rPr lang="en-US" sz="2800" dirty="0"/>
            <a:t>Government vehicles may be taken home at night if the primary purpose serves a government purpose and there is a written policy approved by the county board.</a:t>
          </a:r>
        </a:p>
      </dgm:t>
    </dgm:pt>
    <dgm:pt modelId="{2F719BCC-8B8E-4EA1-BF83-DAA3162930D0}" type="parTrans" cxnId="{BBE8A266-6391-4180-AEA5-10D15782EC23}">
      <dgm:prSet/>
      <dgm:spPr/>
      <dgm:t>
        <a:bodyPr/>
        <a:lstStyle/>
        <a:p>
          <a:endParaRPr lang="en-US"/>
        </a:p>
      </dgm:t>
    </dgm:pt>
    <dgm:pt modelId="{0401CE47-C12D-44FD-891B-4EE0DF02939F}" type="sibTrans" cxnId="{BBE8A266-6391-4180-AEA5-10D15782EC23}">
      <dgm:prSet/>
      <dgm:spPr/>
      <dgm:t>
        <a:bodyPr/>
        <a:lstStyle/>
        <a:p>
          <a:endParaRPr lang="en-US"/>
        </a:p>
      </dgm:t>
    </dgm:pt>
    <dgm:pt modelId="{D891F902-4576-4EDB-862B-3FE61BE1D3B8}" type="pres">
      <dgm:prSet presAssocID="{833B28CE-956D-48FD-8D5B-436FA13AB67C}" presName="linear" presStyleCnt="0">
        <dgm:presLayoutVars>
          <dgm:animLvl val="lvl"/>
          <dgm:resizeHandles val="exact"/>
        </dgm:presLayoutVars>
      </dgm:prSet>
      <dgm:spPr/>
    </dgm:pt>
    <dgm:pt modelId="{FCF7C39D-C4F7-4C05-8F97-9155CBDE1463}" type="pres">
      <dgm:prSet presAssocID="{CDF97909-0F90-4D75-B9DB-78D49230B5A3}" presName="parentText" presStyleLbl="node1" presStyleIdx="0" presStyleCnt="3" custScaleY="62310" custLinFactY="-6457" custLinFactNeighborX="-88" custLinFactNeighborY="-100000">
        <dgm:presLayoutVars>
          <dgm:chMax val="0"/>
          <dgm:bulletEnabled val="1"/>
        </dgm:presLayoutVars>
      </dgm:prSet>
      <dgm:spPr/>
    </dgm:pt>
    <dgm:pt modelId="{EC9650E9-9C60-4C87-8017-325EAA495926}" type="pres">
      <dgm:prSet presAssocID="{DD5F7E5E-55E3-46FC-BCC1-71DAF6A566DF}" presName="spacer" presStyleCnt="0"/>
      <dgm:spPr/>
    </dgm:pt>
    <dgm:pt modelId="{36BB3851-1189-4272-A8A5-533AF9225EA4}" type="pres">
      <dgm:prSet presAssocID="{DBDCAF40-DB8F-47CB-99F4-B95D0A309CBD}" presName="parentText" presStyleLbl="node1" presStyleIdx="1" presStyleCnt="3">
        <dgm:presLayoutVars>
          <dgm:chMax val="0"/>
          <dgm:bulletEnabled val="1"/>
        </dgm:presLayoutVars>
      </dgm:prSet>
      <dgm:spPr/>
    </dgm:pt>
    <dgm:pt modelId="{D229F4CC-AB58-49A9-83C6-68DD2E650F82}" type="pres">
      <dgm:prSet presAssocID="{BB74D2C3-8077-4541-883A-E77B10778849}" presName="spacer" presStyleCnt="0"/>
      <dgm:spPr/>
    </dgm:pt>
    <dgm:pt modelId="{57DA793D-D12C-4E12-8F3D-E5B3B8515BA8}" type="pres">
      <dgm:prSet presAssocID="{F53D7B8F-7F52-4506-A87E-54F00B8C9FBA}" presName="parentText" presStyleLbl="node1" presStyleIdx="2" presStyleCnt="3" custScaleY="118016" custLinFactY="5725" custLinFactNeighborX="-88" custLinFactNeighborY="100000">
        <dgm:presLayoutVars>
          <dgm:chMax val="0"/>
          <dgm:bulletEnabled val="1"/>
        </dgm:presLayoutVars>
      </dgm:prSet>
      <dgm:spPr/>
    </dgm:pt>
  </dgm:ptLst>
  <dgm:cxnLst>
    <dgm:cxn modelId="{2121D215-2D48-4098-8147-DE90244CD738}" type="presOf" srcId="{833B28CE-956D-48FD-8D5B-436FA13AB67C}" destId="{D891F902-4576-4EDB-862B-3FE61BE1D3B8}" srcOrd="0" destOrd="0" presId="urn:microsoft.com/office/officeart/2005/8/layout/vList2"/>
    <dgm:cxn modelId="{73774132-C32A-41BC-8500-AAC113FECC3B}" type="presOf" srcId="{F53D7B8F-7F52-4506-A87E-54F00B8C9FBA}" destId="{57DA793D-D12C-4E12-8F3D-E5B3B8515BA8}" srcOrd="0" destOrd="0" presId="urn:microsoft.com/office/officeart/2005/8/layout/vList2"/>
    <dgm:cxn modelId="{FBEFFF5C-2C62-463F-9F3E-541DAE5300E2}" type="presOf" srcId="{DBDCAF40-DB8F-47CB-99F4-B95D0A309CBD}" destId="{36BB3851-1189-4272-A8A5-533AF9225EA4}" srcOrd="0" destOrd="0" presId="urn:microsoft.com/office/officeart/2005/8/layout/vList2"/>
    <dgm:cxn modelId="{BBE8A266-6391-4180-AEA5-10D15782EC23}" srcId="{833B28CE-956D-48FD-8D5B-436FA13AB67C}" destId="{F53D7B8F-7F52-4506-A87E-54F00B8C9FBA}" srcOrd="2" destOrd="0" parTransId="{2F719BCC-8B8E-4EA1-BF83-DAA3162930D0}" sibTransId="{0401CE47-C12D-44FD-891B-4EE0DF02939F}"/>
    <dgm:cxn modelId="{97E85C9B-752E-4A43-A64E-AD54E3BF1C38}" srcId="{833B28CE-956D-48FD-8D5B-436FA13AB67C}" destId="{DBDCAF40-DB8F-47CB-99F4-B95D0A309CBD}" srcOrd="1" destOrd="0" parTransId="{AB943757-89DD-4482-AC86-D9CF3CCFBF97}" sibTransId="{BB74D2C3-8077-4541-883A-E77B10778849}"/>
    <dgm:cxn modelId="{54C8B8A3-9D73-4ACE-8AF1-D930C651F3CB}" srcId="{833B28CE-956D-48FD-8D5B-436FA13AB67C}" destId="{CDF97909-0F90-4D75-B9DB-78D49230B5A3}" srcOrd="0" destOrd="0" parTransId="{A3BA8FE2-8F6B-492E-A52A-0ACDFC71E4E2}" sibTransId="{DD5F7E5E-55E3-46FC-BCC1-71DAF6A566DF}"/>
    <dgm:cxn modelId="{C0444EF2-CB2B-42CF-BEBE-83D86C61594F}" type="presOf" srcId="{CDF97909-0F90-4D75-B9DB-78D49230B5A3}" destId="{FCF7C39D-C4F7-4C05-8F97-9155CBDE1463}" srcOrd="0" destOrd="0" presId="urn:microsoft.com/office/officeart/2005/8/layout/vList2"/>
    <dgm:cxn modelId="{7ADECD4B-4E95-4F70-A5DC-FA8E4D033B04}" type="presParOf" srcId="{D891F902-4576-4EDB-862B-3FE61BE1D3B8}" destId="{FCF7C39D-C4F7-4C05-8F97-9155CBDE1463}" srcOrd="0" destOrd="0" presId="urn:microsoft.com/office/officeart/2005/8/layout/vList2"/>
    <dgm:cxn modelId="{3ECD93FB-BB48-40D0-86F3-827E98A90731}" type="presParOf" srcId="{D891F902-4576-4EDB-862B-3FE61BE1D3B8}" destId="{EC9650E9-9C60-4C87-8017-325EAA495926}" srcOrd="1" destOrd="0" presId="urn:microsoft.com/office/officeart/2005/8/layout/vList2"/>
    <dgm:cxn modelId="{7099B179-FA6F-49BA-A3F5-161FEA12F521}" type="presParOf" srcId="{D891F902-4576-4EDB-862B-3FE61BE1D3B8}" destId="{36BB3851-1189-4272-A8A5-533AF9225EA4}" srcOrd="2" destOrd="0" presId="urn:microsoft.com/office/officeart/2005/8/layout/vList2"/>
    <dgm:cxn modelId="{3F18E9B6-0EFB-4E9E-A1EC-3441005A789D}" type="presParOf" srcId="{D891F902-4576-4EDB-862B-3FE61BE1D3B8}" destId="{D229F4CC-AB58-49A9-83C6-68DD2E650F82}" srcOrd="3" destOrd="0" presId="urn:microsoft.com/office/officeart/2005/8/layout/vList2"/>
    <dgm:cxn modelId="{6CB77C04-A859-457E-9633-8CAA34912313}" type="presParOf" srcId="{D891F902-4576-4EDB-862B-3FE61BE1D3B8}" destId="{57DA793D-D12C-4E12-8F3D-E5B3B8515BA8}" srcOrd="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4695B1B8-E608-47B5-9711-5859F3387B70}" type="doc">
      <dgm:prSet loTypeId="urn:microsoft.com/office/officeart/2018/2/layout/IconVerticalSolidList" loCatId="icon" qsTypeId="urn:microsoft.com/office/officeart/2005/8/quickstyle/simple1" qsCatId="simple" csTypeId="urn:microsoft.com/office/officeart/2018/5/colors/Iconchunking_neutralbg_colorful1" csCatId="colorful" phldr="1"/>
      <dgm:spPr/>
      <dgm:t>
        <a:bodyPr/>
        <a:lstStyle/>
        <a:p>
          <a:endParaRPr lang="en-US"/>
        </a:p>
      </dgm:t>
    </dgm:pt>
    <dgm:pt modelId="{42EF06D3-4F03-402F-AE2C-C846A4E9886F}">
      <dgm:prSet custT="1"/>
      <dgm:spPr/>
      <dgm:t>
        <a:bodyPr/>
        <a:lstStyle/>
        <a:p>
          <a:r>
            <a:rPr lang="en-US" sz="3200" dirty="0"/>
            <a:t>When statutory or other authority is given by the Legislature</a:t>
          </a:r>
        </a:p>
      </dgm:t>
    </dgm:pt>
    <dgm:pt modelId="{DA4C4A26-6535-4EBC-A697-41A292B488B7}" type="parTrans" cxnId="{B9CF7AB1-BE96-43CA-A801-AF1E9B52A2F0}">
      <dgm:prSet/>
      <dgm:spPr/>
      <dgm:t>
        <a:bodyPr/>
        <a:lstStyle/>
        <a:p>
          <a:endParaRPr lang="en-US"/>
        </a:p>
      </dgm:t>
    </dgm:pt>
    <dgm:pt modelId="{4B8A2B87-7770-4587-8151-8CD73E103FA6}" type="sibTrans" cxnId="{B9CF7AB1-BE96-43CA-A801-AF1E9B52A2F0}">
      <dgm:prSet/>
      <dgm:spPr/>
      <dgm:t>
        <a:bodyPr/>
        <a:lstStyle/>
        <a:p>
          <a:endParaRPr lang="en-US"/>
        </a:p>
      </dgm:t>
    </dgm:pt>
    <dgm:pt modelId="{6668DBE5-E587-4C18-9FFC-BD107C50E379}">
      <dgm:prSet custT="1"/>
      <dgm:spPr/>
      <dgm:t>
        <a:bodyPr/>
        <a:lstStyle/>
        <a:p>
          <a:r>
            <a:rPr lang="en-US" sz="3200" dirty="0"/>
            <a:t>When the expenditure is incident to that authority</a:t>
          </a:r>
        </a:p>
      </dgm:t>
    </dgm:pt>
    <dgm:pt modelId="{1D9D5387-69E5-48F2-BB8A-96358256DFF7}" type="parTrans" cxnId="{B24311AD-F5B0-4CF7-9573-B51D70326B3B}">
      <dgm:prSet/>
      <dgm:spPr/>
      <dgm:t>
        <a:bodyPr/>
        <a:lstStyle/>
        <a:p>
          <a:endParaRPr lang="en-US"/>
        </a:p>
      </dgm:t>
    </dgm:pt>
    <dgm:pt modelId="{A8D9AFE1-DA99-40B1-9A1A-0068277149F8}" type="sibTrans" cxnId="{B24311AD-F5B0-4CF7-9573-B51D70326B3B}">
      <dgm:prSet/>
      <dgm:spPr/>
      <dgm:t>
        <a:bodyPr/>
        <a:lstStyle/>
        <a:p>
          <a:endParaRPr lang="en-US"/>
        </a:p>
      </dgm:t>
    </dgm:pt>
    <dgm:pt modelId="{31C81186-BE90-4D4D-B7F7-6634926B2348}" type="pres">
      <dgm:prSet presAssocID="{4695B1B8-E608-47B5-9711-5859F3387B70}" presName="root" presStyleCnt="0">
        <dgm:presLayoutVars>
          <dgm:dir/>
          <dgm:resizeHandles val="exact"/>
        </dgm:presLayoutVars>
      </dgm:prSet>
      <dgm:spPr/>
    </dgm:pt>
    <dgm:pt modelId="{01AF0F62-BB43-4AD2-9A8C-71D1C766E05A}" type="pres">
      <dgm:prSet presAssocID="{42EF06D3-4F03-402F-AE2C-C846A4E9886F}" presName="compNode" presStyleCnt="0"/>
      <dgm:spPr/>
    </dgm:pt>
    <dgm:pt modelId="{2B5748F8-00C8-4DD4-8DFC-E2A45B244A9D}" type="pres">
      <dgm:prSet presAssocID="{42EF06D3-4F03-402F-AE2C-C846A4E9886F}" presName="bgRect" presStyleLbl="bgShp" presStyleIdx="0" presStyleCnt="2" custScaleY="140767" custLinFactNeighborX="-88" custLinFactNeighborY="-12546"/>
      <dgm:spPr/>
    </dgm:pt>
    <dgm:pt modelId="{3461A2AE-D45B-4904-AAA0-90CDAE44E69C}" type="pres">
      <dgm:prSet presAssocID="{42EF06D3-4F03-402F-AE2C-C846A4E9886F}" presName="iconRect" presStyleLbl="node1" presStyleIdx="0" presStyleCnt="2"/>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Gavel"/>
        </a:ext>
      </dgm:extLst>
    </dgm:pt>
    <dgm:pt modelId="{3631401E-180A-4F21-B2E4-2BC16AB10D43}" type="pres">
      <dgm:prSet presAssocID="{42EF06D3-4F03-402F-AE2C-C846A4E9886F}" presName="spaceRect" presStyleCnt="0"/>
      <dgm:spPr/>
    </dgm:pt>
    <dgm:pt modelId="{F8D7F91F-90E9-4819-AC70-1C72F6E8990E}" type="pres">
      <dgm:prSet presAssocID="{42EF06D3-4F03-402F-AE2C-C846A4E9886F}" presName="parTx" presStyleLbl="revTx" presStyleIdx="0" presStyleCnt="2" custScaleY="100346">
        <dgm:presLayoutVars>
          <dgm:chMax val="0"/>
          <dgm:chPref val="0"/>
        </dgm:presLayoutVars>
      </dgm:prSet>
      <dgm:spPr/>
    </dgm:pt>
    <dgm:pt modelId="{70C50E8C-3DD2-4F5C-B79D-77B8779BE019}" type="pres">
      <dgm:prSet presAssocID="{4B8A2B87-7770-4587-8151-8CD73E103FA6}" presName="sibTrans" presStyleCnt="0"/>
      <dgm:spPr/>
    </dgm:pt>
    <dgm:pt modelId="{02DF927D-1C78-43EC-A15E-3DC84C19730A}" type="pres">
      <dgm:prSet presAssocID="{6668DBE5-E587-4C18-9FFC-BD107C50E379}" presName="compNode" presStyleCnt="0"/>
      <dgm:spPr/>
    </dgm:pt>
    <dgm:pt modelId="{3E556BBD-EF36-48FC-82BA-B7F8E25AC616}" type="pres">
      <dgm:prSet presAssocID="{6668DBE5-E587-4C18-9FFC-BD107C50E379}" presName="bgRect" presStyleLbl="bgShp" presStyleIdx="1" presStyleCnt="2" custScaleY="132691"/>
      <dgm:spPr/>
    </dgm:pt>
    <dgm:pt modelId="{CBB213DC-F7DF-4193-9460-19228ACC9367}" type="pres">
      <dgm:prSet presAssocID="{6668DBE5-E587-4C18-9FFC-BD107C50E379}" presName="iconRect" presStyleLbl="node1" presStyleIdx="1" presStyleCnt="2"/>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Money"/>
        </a:ext>
      </dgm:extLst>
    </dgm:pt>
    <dgm:pt modelId="{3BB65103-A129-4A4E-8F2C-936E410379DE}" type="pres">
      <dgm:prSet presAssocID="{6668DBE5-E587-4C18-9FFC-BD107C50E379}" presName="spaceRect" presStyleCnt="0"/>
      <dgm:spPr/>
    </dgm:pt>
    <dgm:pt modelId="{1DAA6CC8-DDBE-49AC-B892-C5C97775314A}" type="pres">
      <dgm:prSet presAssocID="{6668DBE5-E587-4C18-9FFC-BD107C50E379}" presName="parTx" presStyleLbl="revTx" presStyleIdx="1" presStyleCnt="2">
        <dgm:presLayoutVars>
          <dgm:chMax val="0"/>
          <dgm:chPref val="0"/>
        </dgm:presLayoutVars>
      </dgm:prSet>
      <dgm:spPr/>
    </dgm:pt>
  </dgm:ptLst>
  <dgm:cxnLst>
    <dgm:cxn modelId="{F4546579-28C0-45A8-A3C8-F55BAC9A2865}" type="presOf" srcId="{6668DBE5-E587-4C18-9FFC-BD107C50E379}" destId="{1DAA6CC8-DDBE-49AC-B892-C5C97775314A}" srcOrd="0" destOrd="0" presId="urn:microsoft.com/office/officeart/2018/2/layout/IconVerticalSolidList"/>
    <dgm:cxn modelId="{7BDE87A4-AA72-40C1-B06D-9644507928B0}" type="presOf" srcId="{4695B1B8-E608-47B5-9711-5859F3387B70}" destId="{31C81186-BE90-4D4D-B7F7-6634926B2348}" srcOrd="0" destOrd="0" presId="urn:microsoft.com/office/officeart/2018/2/layout/IconVerticalSolidList"/>
    <dgm:cxn modelId="{B24311AD-F5B0-4CF7-9573-B51D70326B3B}" srcId="{4695B1B8-E608-47B5-9711-5859F3387B70}" destId="{6668DBE5-E587-4C18-9FFC-BD107C50E379}" srcOrd="1" destOrd="0" parTransId="{1D9D5387-69E5-48F2-BB8A-96358256DFF7}" sibTransId="{A8D9AFE1-DA99-40B1-9A1A-0068277149F8}"/>
    <dgm:cxn modelId="{B9CF7AB1-BE96-43CA-A801-AF1E9B52A2F0}" srcId="{4695B1B8-E608-47B5-9711-5859F3387B70}" destId="{42EF06D3-4F03-402F-AE2C-C846A4E9886F}" srcOrd="0" destOrd="0" parTransId="{DA4C4A26-6535-4EBC-A697-41A292B488B7}" sibTransId="{4B8A2B87-7770-4587-8151-8CD73E103FA6}"/>
    <dgm:cxn modelId="{DF544FB9-DDC1-44AE-8D45-703AA61ACE32}" type="presOf" srcId="{42EF06D3-4F03-402F-AE2C-C846A4E9886F}" destId="{F8D7F91F-90E9-4819-AC70-1C72F6E8990E}" srcOrd="0" destOrd="0" presId="urn:microsoft.com/office/officeart/2018/2/layout/IconVerticalSolidList"/>
    <dgm:cxn modelId="{BF382396-D2E1-416A-8D7A-783DDFEF968F}" type="presParOf" srcId="{31C81186-BE90-4D4D-B7F7-6634926B2348}" destId="{01AF0F62-BB43-4AD2-9A8C-71D1C766E05A}" srcOrd="0" destOrd="0" presId="urn:microsoft.com/office/officeart/2018/2/layout/IconVerticalSolidList"/>
    <dgm:cxn modelId="{0878AC66-8928-4A6F-8B18-4EBFF253DFAD}" type="presParOf" srcId="{01AF0F62-BB43-4AD2-9A8C-71D1C766E05A}" destId="{2B5748F8-00C8-4DD4-8DFC-E2A45B244A9D}" srcOrd="0" destOrd="0" presId="urn:microsoft.com/office/officeart/2018/2/layout/IconVerticalSolidList"/>
    <dgm:cxn modelId="{78B1D51B-634F-4286-B4B1-4E0507340D28}" type="presParOf" srcId="{01AF0F62-BB43-4AD2-9A8C-71D1C766E05A}" destId="{3461A2AE-D45B-4904-AAA0-90CDAE44E69C}" srcOrd="1" destOrd="0" presId="urn:microsoft.com/office/officeart/2018/2/layout/IconVerticalSolidList"/>
    <dgm:cxn modelId="{739EF840-F845-4603-99B4-5A32CE4DAF6F}" type="presParOf" srcId="{01AF0F62-BB43-4AD2-9A8C-71D1C766E05A}" destId="{3631401E-180A-4F21-B2E4-2BC16AB10D43}" srcOrd="2" destOrd="0" presId="urn:microsoft.com/office/officeart/2018/2/layout/IconVerticalSolidList"/>
    <dgm:cxn modelId="{4B582330-B137-44AA-84D6-BCD6583B2B6B}" type="presParOf" srcId="{01AF0F62-BB43-4AD2-9A8C-71D1C766E05A}" destId="{F8D7F91F-90E9-4819-AC70-1C72F6E8990E}" srcOrd="3" destOrd="0" presId="urn:microsoft.com/office/officeart/2018/2/layout/IconVerticalSolidList"/>
    <dgm:cxn modelId="{8B095FF6-4848-4E8E-A388-B77E42700934}" type="presParOf" srcId="{31C81186-BE90-4D4D-B7F7-6634926B2348}" destId="{70C50E8C-3DD2-4F5C-B79D-77B8779BE019}" srcOrd="1" destOrd="0" presId="urn:microsoft.com/office/officeart/2018/2/layout/IconVerticalSolidList"/>
    <dgm:cxn modelId="{390BA338-A90D-4A6B-A723-11E75FF16F34}" type="presParOf" srcId="{31C81186-BE90-4D4D-B7F7-6634926B2348}" destId="{02DF927D-1C78-43EC-A15E-3DC84C19730A}" srcOrd="2" destOrd="0" presId="urn:microsoft.com/office/officeart/2018/2/layout/IconVerticalSolidList"/>
    <dgm:cxn modelId="{91D18075-83A0-4815-AA50-1FA188AD78EB}" type="presParOf" srcId="{02DF927D-1C78-43EC-A15E-3DC84C19730A}" destId="{3E556BBD-EF36-48FC-82BA-B7F8E25AC616}" srcOrd="0" destOrd="0" presId="urn:microsoft.com/office/officeart/2018/2/layout/IconVerticalSolidList"/>
    <dgm:cxn modelId="{07526A4E-AB0D-425B-AA4A-E04828CDAE7B}" type="presParOf" srcId="{02DF927D-1C78-43EC-A15E-3DC84C19730A}" destId="{CBB213DC-F7DF-4193-9460-19228ACC9367}" srcOrd="1" destOrd="0" presId="urn:microsoft.com/office/officeart/2018/2/layout/IconVerticalSolidList"/>
    <dgm:cxn modelId="{39B312BF-A241-4AC8-A917-874A699EA056}" type="presParOf" srcId="{02DF927D-1C78-43EC-A15E-3DC84C19730A}" destId="{3BB65103-A129-4A4E-8F2C-936E410379DE}" srcOrd="2" destOrd="0" presId="urn:microsoft.com/office/officeart/2018/2/layout/IconVerticalSolidList"/>
    <dgm:cxn modelId="{334014DB-BC4E-4849-AAF6-6707819C171A}" type="presParOf" srcId="{02DF927D-1C78-43EC-A15E-3DC84C19730A}" destId="{1DAA6CC8-DDBE-49AC-B892-C5C97775314A}"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22DBBB7C-C111-4451-B183-64FBF00A2B29}" type="doc">
      <dgm:prSet loTypeId="urn:microsoft.com/office/officeart/2005/8/layout/hierarchy1" loCatId="hierarchy" qsTypeId="urn:microsoft.com/office/officeart/2005/8/quickstyle/simple1" qsCatId="simple" csTypeId="urn:microsoft.com/office/officeart/2005/8/colors/colorful2" csCatId="colorful" phldr="1"/>
      <dgm:spPr/>
      <dgm:t>
        <a:bodyPr/>
        <a:lstStyle/>
        <a:p>
          <a:endParaRPr lang="en-US"/>
        </a:p>
      </dgm:t>
    </dgm:pt>
    <dgm:pt modelId="{1E7FEF35-DA8F-4496-BC7A-748957888A26}">
      <dgm:prSet/>
      <dgm:spPr/>
      <dgm:t>
        <a:bodyPr/>
        <a:lstStyle/>
        <a:p>
          <a:r>
            <a:rPr lang="en-US" dirty="0"/>
            <a:t>If there is any reasonable doubt as to whether the power has been conferred, then the power has not been conferred. </a:t>
          </a:r>
        </a:p>
      </dgm:t>
    </dgm:pt>
    <dgm:pt modelId="{E9E96C40-C527-4AA5-A15E-5B27B9CB5EC2}" type="parTrans" cxnId="{A597893E-E9BF-4098-8B58-D36714C24A5C}">
      <dgm:prSet/>
      <dgm:spPr/>
      <dgm:t>
        <a:bodyPr/>
        <a:lstStyle/>
        <a:p>
          <a:endParaRPr lang="en-US"/>
        </a:p>
      </dgm:t>
    </dgm:pt>
    <dgm:pt modelId="{F12733DD-4FC3-4F3E-AEFF-80C737FF6AD0}" type="sibTrans" cxnId="{A597893E-E9BF-4098-8B58-D36714C24A5C}">
      <dgm:prSet/>
      <dgm:spPr/>
      <dgm:t>
        <a:bodyPr/>
        <a:lstStyle/>
        <a:p>
          <a:endParaRPr lang="en-US"/>
        </a:p>
      </dgm:t>
    </dgm:pt>
    <dgm:pt modelId="{5519E90D-A855-4212-BF0F-284592EE7B4B}">
      <dgm:prSet/>
      <dgm:spPr/>
      <dgm:t>
        <a:bodyPr/>
        <a:lstStyle/>
        <a:p>
          <a:r>
            <a:rPr lang="en-US" dirty="0"/>
            <a:t>Political subdivisions are creatures of the Legislature.  They owe their existence and powers to the Legislature.</a:t>
          </a:r>
        </a:p>
      </dgm:t>
    </dgm:pt>
    <dgm:pt modelId="{0A05DD9E-9398-4AE8-A7B0-C6CD96F42BFC}" type="parTrans" cxnId="{3F3B8070-2490-4A1A-9C10-C30956F318F3}">
      <dgm:prSet/>
      <dgm:spPr/>
      <dgm:t>
        <a:bodyPr/>
        <a:lstStyle/>
        <a:p>
          <a:endParaRPr lang="en-US"/>
        </a:p>
      </dgm:t>
    </dgm:pt>
    <dgm:pt modelId="{47B696B7-8B8A-4D0F-A79C-755B88BB4AF2}" type="sibTrans" cxnId="{3F3B8070-2490-4A1A-9C10-C30956F318F3}">
      <dgm:prSet/>
      <dgm:spPr/>
      <dgm:t>
        <a:bodyPr/>
        <a:lstStyle/>
        <a:p>
          <a:endParaRPr lang="en-US"/>
        </a:p>
      </dgm:t>
    </dgm:pt>
    <dgm:pt modelId="{1E4572AE-64F7-4F67-B7E2-9FC12A9179FB}" type="pres">
      <dgm:prSet presAssocID="{22DBBB7C-C111-4451-B183-64FBF00A2B29}" presName="hierChild1" presStyleCnt="0">
        <dgm:presLayoutVars>
          <dgm:chPref val="1"/>
          <dgm:dir/>
          <dgm:animOne val="branch"/>
          <dgm:animLvl val="lvl"/>
          <dgm:resizeHandles/>
        </dgm:presLayoutVars>
      </dgm:prSet>
      <dgm:spPr/>
    </dgm:pt>
    <dgm:pt modelId="{D8976833-BED7-42A8-83D7-785E06016014}" type="pres">
      <dgm:prSet presAssocID="{1E7FEF35-DA8F-4496-BC7A-748957888A26}" presName="hierRoot1" presStyleCnt="0"/>
      <dgm:spPr/>
    </dgm:pt>
    <dgm:pt modelId="{1F1B903D-3E12-471D-A916-36956F6057D7}" type="pres">
      <dgm:prSet presAssocID="{1E7FEF35-DA8F-4496-BC7A-748957888A26}" presName="composite" presStyleCnt="0"/>
      <dgm:spPr/>
    </dgm:pt>
    <dgm:pt modelId="{A2539B88-6A5D-45AA-8FD6-8C0842202274}" type="pres">
      <dgm:prSet presAssocID="{1E7FEF35-DA8F-4496-BC7A-748957888A26}" presName="background" presStyleLbl="node0" presStyleIdx="0" presStyleCnt="2"/>
      <dgm:spPr/>
    </dgm:pt>
    <dgm:pt modelId="{0B3F4271-64E6-4CA8-8479-9AE93ACAF847}" type="pres">
      <dgm:prSet presAssocID="{1E7FEF35-DA8F-4496-BC7A-748957888A26}" presName="text" presStyleLbl="fgAcc0" presStyleIdx="0" presStyleCnt="2" custScaleY="121265">
        <dgm:presLayoutVars>
          <dgm:chPref val="3"/>
        </dgm:presLayoutVars>
      </dgm:prSet>
      <dgm:spPr/>
    </dgm:pt>
    <dgm:pt modelId="{FE92BED0-1D2A-481D-9051-4CFDE1FC9395}" type="pres">
      <dgm:prSet presAssocID="{1E7FEF35-DA8F-4496-BC7A-748957888A26}" presName="hierChild2" presStyleCnt="0"/>
      <dgm:spPr/>
    </dgm:pt>
    <dgm:pt modelId="{87F4A039-CC85-4967-814E-255F02C7C309}" type="pres">
      <dgm:prSet presAssocID="{5519E90D-A855-4212-BF0F-284592EE7B4B}" presName="hierRoot1" presStyleCnt="0"/>
      <dgm:spPr/>
    </dgm:pt>
    <dgm:pt modelId="{A9871812-C47C-4E54-9AD7-FF6F5702A74F}" type="pres">
      <dgm:prSet presAssocID="{5519E90D-A855-4212-BF0F-284592EE7B4B}" presName="composite" presStyleCnt="0"/>
      <dgm:spPr/>
    </dgm:pt>
    <dgm:pt modelId="{5EEFAD77-F2D4-454A-BA17-4402B804DEEF}" type="pres">
      <dgm:prSet presAssocID="{5519E90D-A855-4212-BF0F-284592EE7B4B}" presName="background" presStyleLbl="node0" presStyleIdx="1" presStyleCnt="2"/>
      <dgm:spPr/>
    </dgm:pt>
    <dgm:pt modelId="{497AF635-726D-4439-A13E-6D0D99EB6A14}" type="pres">
      <dgm:prSet presAssocID="{5519E90D-A855-4212-BF0F-284592EE7B4B}" presName="text" presStyleLbl="fgAcc0" presStyleIdx="1" presStyleCnt="2" custScaleY="121265">
        <dgm:presLayoutVars>
          <dgm:chPref val="3"/>
        </dgm:presLayoutVars>
      </dgm:prSet>
      <dgm:spPr/>
    </dgm:pt>
    <dgm:pt modelId="{1EE1BC75-ED9B-4A4F-B2B2-37BFA9AFA765}" type="pres">
      <dgm:prSet presAssocID="{5519E90D-A855-4212-BF0F-284592EE7B4B}" presName="hierChild2" presStyleCnt="0"/>
      <dgm:spPr/>
    </dgm:pt>
  </dgm:ptLst>
  <dgm:cxnLst>
    <dgm:cxn modelId="{E12FFA2A-C90A-4B0A-B3EF-9E5066E66735}" type="presOf" srcId="{1E7FEF35-DA8F-4496-BC7A-748957888A26}" destId="{0B3F4271-64E6-4CA8-8479-9AE93ACAF847}" srcOrd="0" destOrd="0" presId="urn:microsoft.com/office/officeart/2005/8/layout/hierarchy1"/>
    <dgm:cxn modelId="{A597893E-E9BF-4098-8B58-D36714C24A5C}" srcId="{22DBBB7C-C111-4451-B183-64FBF00A2B29}" destId="{1E7FEF35-DA8F-4496-BC7A-748957888A26}" srcOrd="0" destOrd="0" parTransId="{E9E96C40-C527-4AA5-A15E-5B27B9CB5EC2}" sibTransId="{F12733DD-4FC3-4F3E-AEFF-80C737FF6AD0}"/>
    <dgm:cxn modelId="{3F3B8070-2490-4A1A-9C10-C30956F318F3}" srcId="{22DBBB7C-C111-4451-B183-64FBF00A2B29}" destId="{5519E90D-A855-4212-BF0F-284592EE7B4B}" srcOrd="1" destOrd="0" parTransId="{0A05DD9E-9398-4AE8-A7B0-C6CD96F42BFC}" sibTransId="{47B696B7-8B8A-4D0F-A79C-755B88BB4AF2}"/>
    <dgm:cxn modelId="{F758FFBE-9A1F-4FFB-BADD-14F59CD9A298}" type="presOf" srcId="{22DBBB7C-C111-4451-B183-64FBF00A2B29}" destId="{1E4572AE-64F7-4F67-B7E2-9FC12A9179FB}" srcOrd="0" destOrd="0" presId="urn:microsoft.com/office/officeart/2005/8/layout/hierarchy1"/>
    <dgm:cxn modelId="{2F6B08DD-F407-4C26-A3A8-B796987B0765}" type="presOf" srcId="{5519E90D-A855-4212-BF0F-284592EE7B4B}" destId="{497AF635-726D-4439-A13E-6D0D99EB6A14}" srcOrd="0" destOrd="0" presId="urn:microsoft.com/office/officeart/2005/8/layout/hierarchy1"/>
    <dgm:cxn modelId="{3896D5EE-AF57-45D8-874A-C3FF2F3EB04C}" type="presParOf" srcId="{1E4572AE-64F7-4F67-B7E2-9FC12A9179FB}" destId="{D8976833-BED7-42A8-83D7-785E06016014}" srcOrd="0" destOrd="0" presId="urn:microsoft.com/office/officeart/2005/8/layout/hierarchy1"/>
    <dgm:cxn modelId="{2E77A4CC-6335-4240-9411-692BE8FFC487}" type="presParOf" srcId="{D8976833-BED7-42A8-83D7-785E06016014}" destId="{1F1B903D-3E12-471D-A916-36956F6057D7}" srcOrd="0" destOrd="0" presId="urn:microsoft.com/office/officeart/2005/8/layout/hierarchy1"/>
    <dgm:cxn modelId="{1D86EF17-65E8-405E-909F-44C4EC99EE79}" type="presParOf" srcId="{1F1B903D-3E12-471D-A916-36956F6057D7}" destId="{A2539B88-6A5D-45AA-8FD6-8C0842202274}" srcOrd="0" destOrd="0" presId="urn:microsoft.com/office/officeart/2005/8/layout/hierarchy1"/>
    <dgm:cxn modelId="{0BAADE5F-9E00-4AC9-9FE0-DC0DFCE9F000}" type="presParOf" srcId="{1F1B903D-3E12-471D-A916-36956F6057D7}" destId="{0B3F4271-64E6-4CA8-8479-9AE93ACAF847}" srcOrd="1" destOrd="0" presId="urn:microsoft.com/office/officeart/2005/8/layout/hierarchy1"/>
    <dgm:cxn modelId="{011F371C-0BB5-422E-9831-C851D67BCA2F}" type="presParOf" srcId="{D8976833-BED7-42A8-83D7-785E06016014}" destId="{FE92BED0-1D2A-481D-9051-4CFDE1FC9395}" srcOrd="1" destOrd="0" presId="urn:microsoft.com/office/officeart/2005/8/layout/hierarchy1"/>
    <dgm:cxn modelId="{94A1B68A-30BA-48B0-ACFC-010E03F4340F}" type="presParOf" srcId="{1E4572AE-64F7-4F67-B7E2-9FC12A9179FB}" destId="{87F4A039-CC85-4967-814E-255F02C7C309}" srcOrd="1" destOrd="0" presId="urn:microsoft.com/office/officeart/2005/8/layout/hierarchy1"/>
    <dgm:cxn modelId="{FC730CF9-E56C-41A4-8F54-16597D5D68B6}" type="presParOf" srcId="{87F4A039-CC85-4967-814E-255F02C7C309}" destId="{A9871812-C47C-4E54-9AD7-FF6F5702A74F}" srcOrd="0" destOrd="0" presId="urn:microsoft.com/office/officeart/2005/8/layout/hierarchy1"/>
    <dgm:cxn modelId="{3E755F30-9034-4292-9304-340F5C2B3622}" type="presParOf" srcId="{A9871812-C47C-4E54-9AD7-FF6F5702A74F}" destId="{5EEFAD77-F2D4-454A-BA17-4402B804DEEF}" srcOrd="0" destOrd="0" presId="urn:microsoft.com/office/officeart/2005/8/layout/hierarchy1"/>
    <dgm:cxn modelId="{C6FFAC3F-6AF6-404D-8F20-C40F5B63ECD0}" type="presParOf" srcId="{A9871812-C47C-4E54-9AD7-FF6F5702A74F}" destId="{497AF635-726D-4439-A13E-6D0D99EB6A14}" srcOrd="1" destOrd="0" presId="urn:microsoft.com/office/officeart/2005/8/layout/hierarchy1"/>
    <dgm:cxn modelId="{0B245919-45EB-4C6D-A2D9-BC57CBDC4DDA}" type="presParOf" srcId="{87F4A039-CC85-4967-814E-255F02C7C309}" destId="{1EE1BC75-ED9B-4A4F-B2B2-37BFA9AFA765}"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BB01674D-6818-4103-88C9-1A4026AE56DE}" type="doc">
      <dgm:prSet loTypeId="urn:microsoft.com/office/officeart/2005/8/layout/hierarchy1" loCatId="hierarchy" qsTypeId="urn:microsoft.com/office/officeart/2005/8/quickstyle/simple1" qsCatId="simple" csTypeId="urn:microsoft.com/office/officeart/2005/8/colors/accent1_2" csCatId="accent1" phldr="1"/>
      <dgm:spPr/>
      <dgm:t>
        <a:bodyPr/>
        <a:lstStyle/>
        <a:p>
          <a:endParaRPr lang="en-US"/>
        </a:p>
      </dgm:t>
    </dgm:pt>
    <dgm:pt modelId="{4F2F17D8-D833-4FF4-86E6-83F0511A6741}">
      <dgm:prSet/>
      <dgm:spPr/>
      <dgm:t>
        <a:bodyPr/>
        <a:lstStyle/>
        <a:p>
          <a:r>
            <a:rPr lang="en-US" dirty="0"/>
            <a:t>Nebraska Constitution</a:t>
          </a:r>
        </a:p>
      </dgm:t>
    </dgm:pt>
    <dgm:pt modelId="{15BAB338-7BEE-424E-BDA1-82CE3495BB0F}" type="parTrans" cxnId="{7DC40686-166A-4BDE-A84E-1AC16EDF81FD}">
      <dgm:prSet/>
      <dgm:spPr/>
      <dgm:t>
        <a:bodyPr/>
        <a:lstStyle/>
        <a:p>
          <a:endParaRPr lang="en-US"/>
        </a:p>
      </dgm:t>
    </dgm:pt>
    <dgm:pt modelId="{81DF64E0-AA71-496D-8204-2199DE85904E}" type="sibTrans" cxnId="{7DC40686-166A-4BDE-A84E-1AC16EDF81FD}">
      <dgm:prSet/>
      <dgm:spPr/>
      <dgm:t>
        <a:bodyPr/>
        <a:lstStyle/>
        <a:p>
          <a:endParaRPr lang="en-US"/>
        </a:p>
      </dgm:t>
    </dgm:pt>
    <dgm:pt modelId="{5EDC1ABF-568E-46B4-87E1-B90F5A26317F}">
      <dgm:prSet/>
      <dgm:spPr/>
      <dgm:t>
        <a:bodyPr/>
        <a:lstStyle/>
        <a:p>
          <a:r>
            <a:rPr lang="en-US" dirty="0"/>
            <a:t>State Statutes</a:t>
          </a:r>
        </a:p>
      </dgm:t>
    </dgm:pt>
    <dgm:pt modelId="{A60D22C5-9D63-4818-870D-BD14EA302F5B}" type="parTrans" cxnId="{A4CD552A-3704-4BB7-B8F4-47AA502090B9}">
      <dgm:prSet/>
      <dgm:spPr/>
      <dgm:t>
        <a:bodyPr/>
        <a:lstStyle/>
        <a:p>
          <a:endParaRPr lang="en-US"/>
        </a:p>
      </dgm:t>
    </dgm:pt>
    <dgm:pt modelId="{6D1451B8-06BD-4338-829D-85853BABDBEF}" type="sibTrans" cxnId="{A4CD552A-3704-4BB7-B8F4-47AA502090B9}">
      <dgm:prSet/>
      <dgm:spPr/>
      <dgm:t>
        <a:bodyPr/>
        <a:lstStyle/>
        <a:p>
          <a:endParaRPr lang="en-US"/>
        </a:p>
      </dgm:t>
    </dgm:pt>
    <dgm:pt modelId="{9B3E048B-A013-49E4-B3B7-C496D6C72B1B}">
      <dgm:prSet/>
      <dgm:spPr/>
      <dgm:t>
        <a:bodyPr/>
        <a:lstStyle/>
        <a:p>
          <a:r>
            <a:rPr lang="en-US" dirty="0"/>
            <a:t>Case Law</a:t>
          </a:r>
        </a:p>
      </dgm:t>
    </dgm:pt>
    <dgm:pt modelId="{5AF88A5F-71E1-49A5-B941-22DBE0B3538A}" type="parTrans" cxnId="{0B4A747B-F006-458E-8B60-B65712F7B161}">
      <dgm:prSet/>
      <dgm:spPr/>
      <dgm:t>
        <a:bodyPr/>
        <a:lstStyle/>
        <a:p>
          <a:endParaRPr lang="en-US"/>
        </a:p>
      </dgm:t>
    </dgm:pt>
    <dgm:pt modelId="{7C5312F1-8B40-441A-8A76-BC70E0B4ED83}" type="sibTrans" cxnId="{0B4A747B-F006-458E-8B60-B65712F7B161}">
      <dgm:prSet/>
      <dgm:spPr/>
      <dgm:t>
        <a:bodyPr/>
        <a:lstStyle/>
        <a:p>
          <a:endParaRPr lang="en-US"/>
        </a:p>
      </dgm:t>
    </dgm:pt>
    <dgm:pt modelId="{BE294A54-B24A-4F3C-8650-9F4CFF332109}" type="pres">
      <dgm:prSet presAssocID="{BB01674D-6818-4103-88C9-1A4026AE56DE}" presName="hierChild1" presStyleCnt="0">
        <dgm:presLayoutVars>
          <dgm:chPref val="1"/>
          <dgm:dir/>
          <dgm:animOne val="branch"/>
          <dgm:animLvl val="lvl"/>
          <dgm:resizeHandles/>
        </dgm:presLayoutVars>
      </dgm:prSet>
      <dgm:spPr/>
    </dgm:pt>
    <dgm:pt modelId="{D64AC28F-50C5-4780-9597-8337DE3612FD}" type="pres">
      <dgm:prSet presAssocID="{4F2F17D8-D833-4FF4-86E6-83F0511A6741}" presName="hierRoot1" presStyleCnt="0"/>
      <dgm:spPr/>
    </dgm:pt>
    <dgm:pt modelId="{0B84F425-313D-4757-922E-63A51B46E193}" type="pres">
      <dgm:prSet presAssocID="{4F2F17D8-D833-4FF4-86E6-83F0511A6741}" presName="composite" presStyleCnt="0"/>
      <dgm:spPr/>
    </dgm:pt>
    <dgm:pt modelId="{9E167A35-952D-4AC7-B45B-2F95F80AB007}" type="pres">
      <dgm:prSet presAssocID="{4F2F17D8-D833-4FF4-86E6-83F0511A6741}" presName="background" presStyleLbl="node0" presStyleIdx="0" presStyleCnt="3"/>
      <dgm:spPr/>
    </dgm:pt>
    <dgm:pt modelId="{B824A5AD-8C0D-4E2A-8687-C92953DB9000}" type="pres">
      <dgm:prSet presAssocID="{4F2F17D8-D833-4FF4-86E6-83F0511A6741}" presName="text" presStyleLbl="fgAcc0" presStyleIdx="0" presStyleCnt="3" custScaleY="176722">
        <dgm:presLayoutVars>
          <dgm:chPref val="3"/>
        </dgm:presLayoutVars>
      </dgm:prSet>
      <dgm:spPr/>
    </dgm:pt>
    <dgm:pt modelId="{F1D1893C-11E5-458C-8F5A-223FEFD4D291}" type="pres">
      <dgm:prSet presAssocID="{4F2F17D8-D833-4FF4-86E6-83F0511A6741}" presName="hierChild2" presStyleCnt="0"/>
      <dgm:spPr/>
    </dgm:pt>
    <dgm:pt modelId="{D6EE5F41-EE51-4425-AB58-101C2F681AFC}" type="pres">
      <dgm:prSet presAssocID="{5EDC1ABF-568E-46B4-87E1-B90F5A26317F}" presName="hierRoot1" presStyleCnt="0"/>
      <dgm:spPr/>
    </dgm:pt>
    <dgm:pt modelId="{7B043B75-ED44-4534-9199-0C5AA3065486}" type="pres">
      <dgm:prSet presAssocID="{5EDC1ABF-568E-46B4-87E1-B90F5A26317F}" presName="composite" presStyleCnt="0"/>
      <dgm:spPr/>
    </dgm:pt>
    <dgm:pt modelId="{8ECCC4AE-D2A1-46BF-9B9F-076C5A95C83A}" type="pres">
      <dgm:prSet presAssocID="{5EDC1ABF-568E-46B4-87E1-B90F5A26317F}" presName="background" presStyleLbl="node0" presStyleIdx="1" presStyleCnt="3"/>
      <dgm:spPr/>
    </dgm:pt>
    <dgm:pt modelId="{437C6D31-1D3B-418F-B964-314188D5448C}" type="pres">
      <dgm:prSet presAssocID="{5EDC1ABF-568E-46B4-87E1-B90F5A26317F}" presName="text" presStyleLbl="fgAcc0" presStyleIdx="1" presStyleCnt="3" custScaleY="176722">
        <dgm:presLayoutVars>
          <dgm:chPref val="3"/>
        </dgm:presLayoutVars>
      </dgm:prSet>
      <dgm:spPr/>
    </dgm:pt>
    <dgm:pt modelId="{DE61CE56-EA47-4799-81E1-BDD0A47B713D}" type="pres">
      <dgm:prSet presAssocID="{5EDC1ABF-568E-46B4-87E1-B90F5A26317F}" presName="hierChild2" presStyleCnt="0"/>
      <dgm:spPr/>
    </dgm:pt>
    <dgm:pt modelId="{4798118E-F218-49FB-AB2C-BF339BB43BA3}" type="pres">
      <dgm:prSet presAssocID="{9B3E048B-A013-49E4-B3B7-C496D6C72B1B}" presName="hierRoot1" presStyleCnt="0"/>
      <dgm:spPr/>
    </dgm:pt>
    <dgm:pt modelId="{D41CCD0D-7FE9-4606-B6DE-8CE4D33A09FC}" type="pres">
      <dgm:prSet presAssocID="{9B3E048B-A013-49E4-B3B7-C496D6C72B1B}" presName="composite" presStyleCnt="0"/>
      <dgm:spPr/>
    </dgm:pt>
    <dgm:pt modelId="{57335EB0-9226-42A5-ACF8-ADC5B465A2D3}" type="pres">
      <dgm:prSet presAssocID="{9B3E048B-A013-49E4-B3B7-C496D6C72B1B}" presName="background" presStyleLbl="node0" presStyleIdx="2" presStyleCnt="3"/>
      <dgm:spPr/>
    </dgm:pt>
    <dgm:pt modelId="{D4B9DAE4-7B4A-4A2C-BD50-1B932EEAAE69}" type="pres">
      <dgm:prSet presAssocID="{9B3E048B-A013-49E4-B3B7-C496D6C72B1B}" presName="text" presStyleLbl="fgAcc0" presStyleIdx="2" presStyleCnt="3" custScaleY="176722">
        <dgm:presLayoutVars>
          <dgm:chPref val="3"/>
        </dgm:presLayoutVars>
      </dgm:prSet>
      <dgm:spPr/>
    </dgm:pt>
    <dgm:pt modelId="{1F1E5DC9-251B-4159-83A4-6720ABAF9FDD}" type="pres">
      <dgm:prSet presAssocID="{9B3E048B-A013-49E4-B3B7-C496D6C72B1B}" presName="hierChild2" presStyleCnt="0"/>
      <dgm:spPr/>
    </dgm:pt>
  </dgm:ptLst>
  <dgm:cxnLst>
    <dgm:cxn modelId="{4AFFC411-0EF6-48CB-831F-A0673BD91212}" type="presOf" srcId="{9B3E048B-A013-49E4-B3B7-C496D6C72B1B}" destId="{D4B9DAE4-7B4A-4A2C-BD50-1B932EEAAE69}" srcOrd="0" destOrd="0" presId="urn:microsoft.com/office/officeart/2005/8/layout/hierarchy1"/>
    <dgm:cxn modelId="{A4CD552A-3704-4BB7-B8F4-47AA502090B9}" srcId="{BB01674D-6818-4103-88C9-1A4026AE56DE}" destId="{5EDC1ABF-568E-46B4-87E1-B90F5A26317F}" srcOrd="1" destOrd="0" parTransId="{A60D22C5-9D63-4818-870D-BD14EA302F5B}" sibTransId="{6D1451B8-06BD-4338-829D-85853BABDBEF}"/>
    <dgm:cxn modelId="{21FA832A-812B-4975-B08C-00F8F38A93B9}" type="presOf" srcId="{4F2F17D8-D833-4FF4-86E6-83F0511A6741}" destId="{B824A5AD-8C0D-4E2A-8687-C92953DB9000}" srcOrd="0" destOrd="0" presId="urn:microsoft.com/office/officeart/2005/8/layout/hierarchy1"/>
    <dgm:cxn modelId="{D7A65864-8B68-4CEB-B7DE-F39444FCAB18}" type="presOf" srcId="{BB01674D-6818-4103-88C9-1A4026AE56DE}" destId="{BE294A54-B24A-4F3C-8650-9F4CFF332109}" srcOrd="0" destOrd="0" presId="urn:microsoft.com/office/officeart/2005/8/layout/hierarchy1"/>
    <dgm:cxn modelId="{770BE074-6FA0-436B-BB1D-38886EA1AEFD}" type="presOf" srcId="{5EDC1ABF-568E-46B4-87E1-B90F5A26317F}" destId="{437C6D31-1D3B-418F-B964-314188D5448C}" srcOrd="0" destOrd="0" presId="urn:microsoft.com/office/officeart/2005/8/layout/hierarchy1"/>
    <dgm:cxn modelId="{0B4A747B-F006-458E-8B60-B65712F7B161}" srcId="{BB01674D-6818-4103-88C9-1A4026AE56DE}" destId="{9B3E048B-A013-49E4-B3B7-C496D6C72B1B}" srcOrd="2" destOrd="0" parTransId="{5AF88A5F-71E1-49A5-B941-22DBE0B3538A}" sibTransId="{7C5312F1-8B40-441A-8A76-BC70E0B4ED83}"/>
    <dgm:cxn modelId="{7DC40686-166A-4BDE-A84E-1AC16EDF81FD}" srcId="{BB01674D-6818-4103-88C9-1A4026AE56DE}" destId="{4F2F17D8-D833-4FF4-86E6-83F0511A6741}" srcOrd="0" destOrd="0" parTransId="{15BAB338-7BEE-424E-BDA1-82CE3495BB0F}" sibTransId="{81DF64E0-AA71-496D-8204-2199DE85904E}"/>
    <dgm:cxn modelId="{F59B39F9-F562-464A-8520-05B8BF49AC22}" type="presParOf" srcId="{BE294A54-B24A-4F3C-8650-9F4CFF332109}" destId="{D64AC28F-50C5-4780-9597-8337DE3612FD}" srcOrd="0" destOrd="0" presId="urn:microsoft.com/office/officeart/2005/8/layout/hierarchy1"/>
    <dgm:cxn modelId="{ABF136AE-93F9-4B56-84CB-FE9542A9335D}" type="presParOf" srcId="{D64AC28F-50C5-4780-9597-8337DE3612FD}" destId="{0B84F425-313D-4757-922E-63A51B46E193}" srcOrd="0" destOrd="0" presId="urn:microsoft.com/office/officeart/2005/8/layout/hierarchy1"/>
    <dgm:cxn modelId="{47849BF0-EF56-4A1A-A58A-40EF438403D2}" type="presParOf" srcId="{0B84F425-313D-4757-922E-63A51B46E193}" destId="{9E167A35-952D-4AC7-B45B-2F95F80AB007}" srcOrd="0" destOrd="0" presId="urn:microsoft.com/office/officeart/2005/8/layout/hierarchy1"/>
    <dgm:cxn modelId="{4942E34A-9D81-46FD-85BA-3BA24705CDBB}" type="presParOf" srcId="{0B84F425-313D-4757-922E-63A51B46E193}" destId="{B824A5AD-8C0D-4E2A-8687-C92953DB9000}" srcOrd="1" destOrd="0" presId="urn:microsoft.com/office/officeart/2005/8/layout/hierarchy1"/>
    <dgm:cxn modelId="{BA0EBB8F-1573-451A-8080-F1B5A5866018}" type="presParOf" srcId="{D64AC28F-50C5-4780-9597-8337DE3612FD}" destId="{F1D1893C-11E5-458C-8F5A-223FEFD4D291}" srcOrd="1" destOrd="0" presId="urn:microsoft.com/office/officeart/2005/8/layout/hierarchy1"/>
    <dgm:cxn modelId="{9D1779E8-9F50-45C2-AAA1-3A2B96E4D5DC}" type="presParOf" srcId="{BE294A54-B24A-4F3C-8650-9F4CFF332109}" destId="{D6EE5F41-EE51-4425-AB58-101C2F681AFC}" srcOrd="1" destOrd="0" presId="urn:microsoft.com/office/officeart/2005/8/layout/hierarchy1"/>
    <dgm:cxn modelId="{12039CF8-B3D6-42D8-A050-215B6FB4AF50}" type="presParOf" srcId="{D6EE5F41-EE51-4425-AB58-101C2F681AFC}" destId="{7B043B75-ED44-4534-9199-0C5AA3065486}" srcOrd="0" destOrd="0" presId="urn:microsoft.com/office/officeart/2005/8/layout/hierarchy1"/>
    <dgm:cxn modelId="{2D40C59E-37E2-452C-9C65-F1ED995B963B}" type="presParOf" srcId="{7B043B75-ED44-4534-9199-0C5AA3065486}" destId="{8ECCC4AE-D2A1-46BF-9B9F-076C5A95C83A}" srcOrd="0" destOrd="0" presId="urn:microsoft.com/office/officeart/2005/8/layout/hierarchy1"/>
    <dgm:cxn modelId="{D5FAB8AE-A7D2-49AC-B199-4098CC56CE24}" type="presParOf" srcId="{7B043B75-ED44-4534-9199-0C5AA3065486}" destId="{437C6D31-1D3B-418F-B964-314188D5448C}" srcOrd="1" destOrd="0" presId="urn:microsoft.com/office/officeart/2005/8/layout/hierarchy1"/>
    <dgm:cxn modelId="{8CB3D343-1068-4861-BB2F-B2B601B583A9}" type="presParOf" srcId="{D6EE5F41-EE51-4425-AB58-101C2F681AFC}" destId="{DE61CE56-EA47-4799-81E1-BDD0A47B713D}" srcOrd="1" destOrd="0" presId="urn:microsoft.com/office/officeart/2005/8/layout/hierarchy1"/>
    <dgm:cxn modelId="{63849B39-E9AB-4CEB-828E-742E248C3654}" type="presParOf" srcId="{BE294A54-B24A-4F3C-8650-9F4CFF332109}" destId="{4798118E-F218-49FB-AB2C-BF339BB43BA3}" srcOrd="2" destOrd="0" presId="urn:microsoft.com/office/officeart/2005/8/layout/hierarchy1"/>
    <dgm:cxn modelId="{B87C97FE-6D4E-422B-A9B7-7F4D6B264224}" type="presParOf" srcId="{4798118E-F218-49FB-AB2C-BF339BB43BA3}" destId="{D41CCD0D-7FE9-4606-B6DE-8CE4D33A09FC}" srcOrd="0" destOrd="0" presId="urn:microsoft.com/office/officeart/2005/8/layout/hierarchy1"/>
    <dgm:cxn modelId="{D67C92DE-922A-4351-A04E-D3C4ACE2BCDE}" type="presParOf" srcId="{D41CCD0D-7FE9-4606-B6DE-8CE4D33A09FC}" destId="{57335EB0-9226-42A5-ACF8-ADC5B465A2D3}" srcOrd="0" destOrd="0" presId="urn:microsoft.com/office/officeart/2005/8/layout/hierarchy1"/>
    <dgm:cxn modelId="{9BA92373-F87A-4C5D-8225-1E2D551506B9}" type="presParOf" srcId="{D41CCD0D-7FE9-4606-B6DE-8CE4D33A09FC}" destId="{D4B9DAE4-7B4A-4A2C-BD50-1B932EEAAE69}" srcOrd="1" destOrd="0" presId="urn:microsoft.com/office/officeart/2005/8/layout/hierarchy1"/>
    <dgm:cxn modelId="{DCAA159C-166A-4EC3-A069-AE92C7A3B92C}" type="presParOf" srcId="{4798118E-F218-49FB-AB2C-BF339BB43BA3}" destId="{1F1E5DC9-251B-4159-83A4-6720ABAF9FDD}"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F48539C1-176B-46AE-832F-B65D282F1151}" type="doc">
      <dgm:prSet loTypeId="urn:microsoft.com/office/officeart/2018/2/layout/IconVerticalSolidList" loCatId="icon" qsTypeId="urn:microsoft.com/office/officeart/2005/8/quickstyle/simple1" qsCatId="simple" csTypeId="urn:microsoft.com/office/officeart/2018/5/colors/Iconchunking_neutralbg_colorful1" csCatId="colorful" phldr="1"/>
      <dgm:spPr/>
      <dgm:t>
        <a:bodyPr/>
        <a:lstStyle/>
        <a:p>
          <a:endParaRPr lang="en-US"/>
        </a:p>
      </dgm:t>
    </dgm:pt>
    <dgm:pt modelId="{5123458F-252D-4BE7-834B-E9172D18C3DB}">
      <dgm:prSet custT="1"/>
      <dgm:spPr/>
      <dgm:t>
        <a:bodyPr/>
        <a:lstStyle/>
        <a:p>
          <a:r>
            <a:rPr lang="en-US" sz="3200" dirty="0"/>
            <a:t>Can you articulate a public purpose; not just a good purpose?</a:t>
          </a:r>
        </a:p>
      </dgm:t>
    </dgm:pt>
    <dgm:pt modelId="{C124EBD4-DAC1-4F90-8E4F-950A9EA12284}" type="parTrans" cxnId="{BA3A981B-28DF-43FC-A737-50112ABF791F}">
      <dgm:prSet/>
      <dgm:spPr/>
      <dgm:t>
        <a:bodyPr/>
        <a:lstStyle/>
        <a:p>
          <a:endParaRPr lang="en-US"/>
        </a:p>
      </dgm:t>
    </dgm:pt>
    <dgm:pt modelId="{90F1E571-A7FB-480D-8E81-5E1ABF235D5C}" type="sibTrans" cxnId="{BA3A981B-28DF-43FC-A737-50112ABF791F}">
      <dgm:prSet/>
      <dgm:spPr/>
      <dgm:t>
        <a:bodyPr/>
        <a:lstStyle/>
        <a:p>
          <a:endParaRPr lang="en-US"/>
        </a:p>
      </dgm:t>
    </dgm:pt>
    <dgm:pt modelId="{A53F0471-1956-4944-B516-DF811E7ABB2C}">
      <dgm:prSet custT="1"/>
      <dgm:spPr/>
      <dgm:t>
        <a:bodyPr/>
        <a:lstStyle/>
        <a:p>
          <a:r>
            <a:rPr lang="en-US" sz="3200" dirty="0"/>
            <a:t>Can you articulate a statutory basis for the expenditure?</a:t>
          </a:r>
        </a:p>
      </dgm:t>
    </dgm:pt>
    <dgm:pt modelId="{667C37C7-31AA-4EB2-9BBE-FA8E5C0D36B5}" type="parTrans" cxnId="{49FDBCD4-8907-409E-8C1D-808957ED3804}">
      <dgm:prSet/>
      <dgm:spPr/>
      <dgm:t>
        <a:bodyPr/>
        <a:lstStyle/>
        <a:p>
          <a:endParaRPr lang="en-US"/>
        </a:p>
      </dgm:t>
    </dgm:pt>
    <dgm:pt modelId="{6F02ACE4-F0F2-4B15-942C-B5F8282E85A2}" type="sibTrans" cxnId="{49FDBCD4-8907-409E-8C1D-808957ED3804}">
      <dgm:prSet/>
      <dgm:spPr/>
      <dgm:t>
        <a:bodyPr/>
        <a:lstStyle/>
        <a:p>
          <a:endParaRPr lang="en-US"/>
        </a:p>
      </dgm:t>
    </dgm:pt>
    <dgm:pt modelId="{B5C55E2C-6610-4AD7-932F-83628955092B}">
      <dgm:prSet custT="1"/>
      <dgm:spPr/>
      <dgm:t>
        <a:bodyPr/>
        <a:lstStyle/>
        <a:p>
          <a:r>
            <a:rPr lang="en-US" sz="3200" dirty="0"/>
            <a:t>Can you articulate how it is incident to a statutory power?</a:t>
          </a:r>
        </a:p>
      </dgm:t>
    </dgm:pt>
    <dgm:pt modelId="{EB3CD8B6-4CAD-47AD-A913-3CC031C63581}" type="parTrans" cxnId="{7DEBCD42-FD38-4FA3-85C4-35CC70F69774}">
      <dgm:prSet/>
      <dgm:spPr/>
      <dgm:t>
        <a:bodyPr/>
        <a:lstStyle/>
        <a:p>
          <a:endParaRPr lang="en-US"/>
        </a:p>
      </dgm:t>
    </dgm:pt>
    <dgm:pt modelId="{393FFFF3-FFBF-40F5-ADB2-8F021E42BD49}" type="sibTrans" cxnId="{7DEBCD42-FD38-4FA3-85C4-35CC70F69774}">
      <dgm:prSet/>
      <dgm:spPr/>
      <dgm:t>
        <a:bodyPr/>
        <a:lstStyle/>
        <a:p>
          <a:endParaRPr lang="en-US"/>
        </a:p>
      </dgm:t>
    </dgm:pt>
    <dgm:pt modelId="{93215F13-01A7-4C20-BB08-BC50599896D7}" type="pres">
      <dgm:prSet presAssocID="{F48539C1-176B-46AE-832F-B65D282F1151}" presName="root" presStyleCnt="0">
        <dgm:presLayoutVars>
          <dgm:dir/>
          <dgm:resizeHandles val="exact"/>
        </dgm:presLayoutVars>
      </dgm:prSet>
      <dgm:spPr/>
    </dgm:pt>
    <dgm:pt modelId="{879CC5EB-FA24-4D87-A635-FCE928D0CEF0}" type="pres">
      <dgm:prSet presAssocID="{5123458F-252D-4BE7-834B-E9172D18C3DB}" presName="compNode" presStyleCnt="0"/>
      <dgm:spPr/>
    </dgm:pt>
    <dgm:pt modelId="{22A8D0C9-76B4-4254-B3E9-C2F99312DDF2}" type="pres">
      <dgm:prSet presAssocID="{5123458F-252D-4BE7-834B-E9172D18C3DB}" presName="bgRect" presStyleLbl="bgShp" presStyleIdx="0" presStyleCnt="3"/>
      <dgm:spPr/>
    </dgm:pt>
    <dgm:pt modelId="{703FEBCE-E391-4795-AE2B-937A4B427EFC}" type="pres">
      <dgm:prSet presAssocID="{5123458F-252D-4BE7-834B-E9172D18C3DB}"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Lecturer"/>
        </a:ext>
      </dgm:extLst>
    </dgm:pt>
    <dgm:pt modelId="{35ECD033-BD42-4A49-BAA8-4D585D1F2D34}" type="pres">
      <dgm:prSet presAssocID="{5123458F-252D-4BE7-834B-E9172D18C3DB}" presName="spaceRect" presStyleCnt="0"/>
      <dgm:spPr/>
    </dgm:pt>
    <dgm:pt modelId="{6E4F3010-8042-4183-88E1-EB0AA88D4CCB}" type="pres">
      <dgm:prSet presAssocID="{5123458F-252D-4BE7-834B-E9172D18C3DB}" presName="parTx" presStyleLbl="revTx" presStyleIdx="0" presStyleCnt="3">
        <dgm:presLayoutVars>
          <dgm:chMax val="0"/>
          <dgm:chPref val="0"/>
        </dgm:presLayoutVars>
      </dgm:prSet>
      <dgm:spPr/>
    </dgm:pt>
    <dgm:pt modelId="{C57BF9AA-0F69-4EC6-BF64-51556ACD6764}" type="pres">
      <dgm:prSet presAssocID="{90F1E571-A7FB-480D-8E81-5E1ABF235D5C}" presName="sibTrans" presStyleCnt="0"/>
      <dgm:spPr/>
    </dgm:pt>
    <dgm:pt modelId="{45632BD4-75E3-4EDD-93F1-8D748E589EC2}" type="pres">
      <dgm:prSet presAssocID="{A53F0471-1956-4944-B516-DF811E7ABB2C}" presName="compNode" presStyleCnt="0"/>
      <dgm:spPr/>
    </dgm:pt>
    <dgm:pt modelId="{AEFE6818-5706-41A6-9EEC-A0FA7BE79E78}" type="pres">
      <dgm:prSet presAssocID="{A53F0471-1956-4944-B516-DF811E7ABB2C}" presName="bgRect" presStyleLbl="bgShp" presStyleIdx="1" presStyleCnt="3"/>
      <dgm:spPr/>
    </dgm:pt>
    <dgm:pt modelId="{0F600879-6926-4119-A5A6-FA52C6D9BAB8}" type="pres">
      <dgm:prSet presAssocID="{A53F0471-1956-4944-B516-DF811E7ABB2C}"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Money"/>
        </a:ext>
      </dgm:extLst>
    </dgm:pt>
    <dgm:pt modelId="{2732B253-18C7-4D23-B3BB-7D0462A380BE}" type="pres">
      <dgm:prSet presAssocID="{A53F0471-1956-4944-B516-DF811E7ABB2C}" presName="spaceRect" presStyleCnt="0"/>
      <dgm:spPr/>
    </dgm:pt>
    <dgm:pt modelId="{6D1730A3-7CC7-4F3E-A85D-B6214B5B631A}" type="pres">
      <dgm:prSet presAssocID="{A53F0471-1956-4944-B516-DF811E7ABB2C}" presName="parTx" presStyleLbl="revTx" presStyleIdx="1" presStyleCnt="3">
        <dgm:presLayoutVars>
          <dgm:chMax val="0"/>
          <dgm:chPref val="0"/>
        </dgm:presLayoutVars>
      </dgm:prSet>
      <dgm:spPr/>
    </dgm:pt>
    <dgm:pt modelId="{0214ADF4-644F-4856-A1C2-2F44712833C0}" type="pres">
      <dgm:prSet presAssocID="{6F02ACE4-F0F2-4B15-942C-B5F8282E85A2}" presName="sibTrans" presStyleCnt="0"/>
      <dgm:spPr/>
    </dgm:pt>
    <dgm:pt modelId="{70D790D3-061D-4A57-9A87-02CF82DCF87B}" type="pres">
      <dgm:prSet presAssocID="{B5C55E2C-6610-4AD7-932F-83628955092B}" presName="compNode" presStyleCnt="0"/>
      <dgm:spPr/>
    </dgm:pt>
    <dgm:pt modelId="{771CACCC-23E6-4C36-A058-9B231BFFFA01}" type="pres">
      <dgm:prSet presAssocID="{B5C55E2C-6610-4AD7-932F-83628955092B}" presName="bgRect" presStyleLbl="bgShp" presStyleIdx="2" presStyleCnt="3"/>
      <dgm:spPr/>
    </dgm:pt>
    <dgm:pt modelId="{F3A4DF56-DD58-4A37-856E-63F225444D33}" type="pres">
      <dgm:prSet presAssocID="{B5C55E2C-6610-4AD7-932F-83628955092B}"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Lightning"/>
        </a:ext>
      </dgm:extLst>
    </dgm:pt>
    <dgm:pt modelId="{9BB8927C-3DB6-4927-8F6F-841A56C13678}" type="pres">
      <dgm:prSet presAssocID="{B5C55E2C-6610-4AD7-932F-83628955092B}" presName="spaceRect" presStyleCnt="0"/>
      <dgm:spPr/>
    </dgm:pt>
    <dgm:pt modelId="{96A0A5AB-E9C7-4A90-B933-5863D56C5407}" type="pres">
      <dgm:prSet presAssocID="{B5C55E2C-6610-4AD7-932F-83628955092B}" presName="parTx" presStyleLbl="revTx" presStyleIdx="2" presStyleCnt="3">
        <dgm:presLayoutVars>
          <dgm:chMax val="0"/>
          <dgm:chPref val="0"/>
        </dgm:presLayoutVars>
      </dgm:prSet>
      <dgm:spPr/>
    </dgm:pt>
  </dgm:ptLst>
  <dgm:cxnLst>
    <dgm:cxn modelId="{BA3A981B-28DF-43FC-A737-50112ABF791F}" srcId="{F48539C1-176B-46AE-832F-B65D282F1151}" destId="{5123458F-252D-4BE7-834B-E9172D18C3DB}" srcOrd="0" destOrd="0" parTransId="{C124EBD4-DAC1-4F90-8E4F-950A9EA12284}" sibTransId="{90F1E571-A7FB-480D-8E81-5E1ABF235D5C}"/>
    <dgm:cxn modelId="{7DEBCD42-FD38-4FA3-85C4-35CC70F69774}" srcId="{F48539C1-176B-46AE-832F-B65D282F1151}" destId="{B5C55E2C-6610-4AD7-932F-83628955092B}" srcOrd="2" destOrd="0" parTransId="{EB3CD8B6-4CAD-47AD-A913-3CC031C63581}" sibTransId="{393FFFF3-FFBF-40F5-ADB2-8F021E42BD49}"/>
    <dgm:cxn modelId="{5039B069-1B64-45AE-A11D-010DA3F844BB}" type="presOf" srcId="{B5C55E2C-6610-4AD7-932F-83628955092B}" destId="{96A0A5AB-E9C7-4A90-B933-5863D56C5407}" srcOrd="0" destOrd="0" presId="urn:microsoft.com/office/officeart/2018/2/layout/IconVerticalSolidList"/>
    <dgm:cxn modelId="{BE85027E-F3AD-4DCA-822B-1E91CF5FDCB8}" type="presOf" srcId="{F48539C1-176B-46AE-832F-B65D282F1151}" destId="{93215F13-01A7-4C20-BB08-BC50599896D7}" srcOrd="0" destOrd="0" presId="urn:microsoft.com/office/officeart/2018/2/layout/IconVerticalSolidList"/>
    <dgm:cxn modelId="{9988F68F-9AEB-4DDA-BA48-7A86F0D9B08F}" type="presOf" srcId="{5123458F-252D-4BE7-834B-E9172D18C3DB}" destId="{6E4F3010-8042-4183-88E1-EB0AA88D4CCB}" srcOrd="0" destOrd="0" presId="urn:microsoft.com/office/officeart/2018/2/layout/IconVerticalSolidList"/>
    <dgm:cxn modelId="{49FDBCD4-8907-409E-8C1D-808957ED3804}" srcId="{F48539C1-176B-46AE-832F-B65D282F1151}" destId="{A53F0471-1956-4944-B516-DF811E7ABB2C}" srcOrd="1" destOrd="0" parTransId="{667C37C7-31AA-4EB2-9BBE-FA8E5C0D36B5}" sibTransId="{6F02ACE4-F0F2-4B15-942C-B5F8282E85A2}"/>
    <dgm:cxn modelId="{0737BEEE-D7C8-4FE7-AE58-D61EDCF529CC}" type="presOf" srcId="{A53F0471-1956-4944-B516-DF811E7ABB2C}" destId="{6D1730A3-7CC7-4F3E-A85D-B6214B5B631A}" srcOrd="0" destOrd="0" presId="urn:microsoft.com/office/officeart/2018/2/layout/IconVerticalSolidList"/>
    <dgm:cxn modelId="{D579062A-8395-44B8-A336-531DB6A0131E}" type="presParOf" srcId="{93215F13-01A7-4C20-BB08-BC50599896D7}" destId="{879CC5EB-FA24-4D87-A635-FCE928D0CEF0}" srcOrd="0" destOrd="0" presId="urn:microsoft.com/office/officeart/2018/2/layout/IconVerticalSolidList"/>
    <dgm:cxn modelId="{3EB30400-E641-4543-8117-84396A72894D}" type="presParOf" srcId="{879CC5EB-FA24-4D87-A635-FCE928D0CEF0}" destId="{22A8D0C9-76B4-4254-B3E9-C2F99312DDF2}" srcOrd="0" destOrd="0" presId="urn:microsoft.com/office/officeart/2018/2/layout/IconVerticalSolidList"/>
    <dgm:cxn modelId="{D46A65B6-FADE-4463-8D12-E3AA5EA953A2}" type="presParOf" srcId="{879CC5EB-FA24-4D87-A635-FCE928D0CEF0}" destId="{703FEBCE-E391-4795-AE2B-937A4B427EFC}" srcOrd="1" destOrd="0" presId="urn:microsoft.com/office/officeart/2018/2/layout/IconVerticalSolidList"/>
    <dgm:cxn modelId="{BFF29C25-6561-4457-A90B-B0CEC79D3D5B}" type="presParOf" srcId="{879CC5EB-FA24-4D87-A635-FCE928D0CEF0}" destId="{35ECD033-BD42-4A49-BAA8-4D585D1F2D34}" srcOrd="2" destOrd="0" presId="urn:microsoft.com/office/officeart/2018/2/layout/IconVerticalSolidList"/>
    <dgm:cxn modelId="{408C9EA0-0FEC-481B-AEAC-F94E9E119CDB}" type="presParOf" srcId="{879CC5EB-FA24-4D87-A635-FCE928D0CEF0}" destId="{6E4F3010-8042-4183-88E1-EB0AA88D4CCB}" srcOrd="3" destOrd="0" presId="urn:microsoft.com/office/officeart/2018/2/layout/IconVerticalSolidList"/>
    <dgm:cxn modelId="{3985FFD3-286D-4DFA-8C50-46D4D5C1D3E2}" type="presParOf" srcId="{93215F13-01A7-4C20-BB08-BC50599896D7}" destId="{C57BF9AA-0F69-4EC6-BF64-51556ACD6764}" srcOrd="1" destOrd="0" presId="urn:microsoft.com/office/officeart/2018/2/layout/IconVerticalSolidList"/>
    <dgm:cxn modelId="{4BAAF5EA-77AD-4571-92DE-CEA55C689B79}" type="presParOf" srcId="{93215F13-01A7-4C20-BB08-BC50599896D7}" destId="{45632BD4-75E3-4EDD-93F1-8D748E589EC2}" srcOrd="2" destOrd="0" presId="urn:microsoft.com/office/officeart/2018/2/layout/IconVerticalSolidList"/>
    <dgm:cxn modelId="{A74A3267-372E-4AE2-98D2-F07D27AA9FE8}" type="presParOf" srcId="{45632BD4-75E3-4EDD-93F1-8D748E589EC2}" destId="{AEFE6818-5706-41A6-9EEC-A0FA7BE79E78}" srcOrd="0" destOrd="0" presId="urn:microsoft.com/office/officeart/2018/2/layout/IconVerticalSolidList"/>
    <dgm:cxn modelId="{2886C726-AA29-443D-AA11-470750CF7C93}" type="presParOf" srcId="{45632BD4-75E3-4EDD-93F1-8D748E589EC2}" destId="{0F600879-6926-4119-A5A6-FA52C6D9BAB8}" srcOrd="1" destOrd="0" presId="urn:microsoft.com/office/officeart/2018/2/layout/IconVerticalSolidList"/>
    <dgm:cxn modelId="{A929F0E9-5355-4C9B-8631-18231404EEA8}" type="presParOf" srcId="{45632BD4-75E3-4EDD-93F1-8D748E589EC2}" destId="{2732B253-18C7-4D23-B3BB-7D0462A380BE}" srcOrd="2" destOrd="0" presId="urn:microsoft.com/office/officeart/2018/2/layout/IconVerticalSolidList"/>
    <dgm:cxn modelId="{D461A9F0-ACF2-431D-9D5C-79E91449A213}" type="presParOf" srcId="{45632BD4-75E3-4EDD-93F1-8D748E589EC2}" destId="{6D1730A3-7CC7-4F3E-A85D-B6214B5B631A}" srcOrd="3" destOrd="0" presId="urn:microsoft.com/office/officeart/2018/2/layout/IconVerticalSolidList"/>
    <dgm:cxn modelId="{D0F02D79-C118-4DBC-B99F-EC053D49F3E8}" type="presParOf" srcId="{93215F13-01A7-4C20-BB08-BC50599896D7}" destId="{0214ADF4-644F-4856-A1C2-2F44712833C0}" srcOrd="3" destOrd="0" presId="urn:microsoft.com/office/officeart/2018/2/layout/IconVerticalSolidList"/>
    <dgm:cxn modelId="{4CF99C04-F0BB-4F57-B708-35BA0DA033F8}" type="presParOf" srcId="{93215F13-01A7-4C20-BB08-BC50599896D7}" destId="{70D790D3-061D-4A57-9A87-02CF82DCF87B}" srcOrd="4" destOrd="0" presId="urn:microsoft.com/office/officeart/2018/2/layout/IconVerticalSolidList"/>
    <dgm:cxn modelId="{AF6F9487-1041-4710-A87D-BD95B66871F2}" type="presParOf" srcId="{70D790D3-061D-4A57-9A87-02CF82DCF87B}" destId="{771CACCC-23E6-4C36-A058-9B231BFFFA01}" srcOrd="0" destOrd="0" presId="urn:microsoft.com/office/officeart/2018/2/layout/IconVerticalSolidList"/>
    <dgm:cxn modelId="{B864623C-C6FE-45D7-8FCD-9860B15F9E60}" type="presParOf" srcId="{70D790D3-061D-4A57-9A87-02CF82DCF87B}" destId="{F3A4DF56-DD58-4A37-856E-63F225444D33}" srcOrd="1" destOrd="0" presId="urn:microsoft.com/office/officeart/2018/2/layout/IconVerticalSolidList"/>
    <dgm:cxn modelId="{9B5425FF-7464-44DE-9CF0-052CD262987A}" type="presParOf" srcId="{70D790D3-061D-4A57-9A87-02CF82DCF87B}" destId="{9BB8927C-3DB6-4927-8F6F-841A56C13678}" srcOrd="2" destOrd="0" presId="urn:microsoft.com/office/officeart/2018/2/layout/IconVerticalSolidList"/>
    <dgm:cxn modelId="{5806A3E3-1642-403B-AE7B-63E3344EA337}" type="presParOf" srcId="{70D790D3-061D-4A57-9A87-02CF82DCF87B}" destId="{96A0A5AB-E9C7-4A90-B933-5863D56C5407}"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582A2BC3-BE1A-4D5F-A615-3D286204FC33}" type="doc">
      <dgm:prSet loTypeId="urn:microsoft.com/office/officeart/2018/2/layout/IconVerticalSolidList" loCatId="icon" qsTypeId="urn:microsoft.com/office/officeart/2005/8/quickstyle/simple1" qsCatId="simple" csTypeId="urn:microsoft.com/office/officeart/2018/5/colors/Iconchunking_neutralbg_colorful1" csCatId="colorful" phldr="1"/>
      <dgm:spPr/>
      <dgm:t>
        <a:bodyPr/>
        <a:lstStyle/>
        <a:p>
          <a:endParaRPr lang="en-US"/>
        </a:p>
      </dgm:t>
    </dgm:pt>
    <dgm:pt modelId="{B2DF449E-5E55-42EF-B9CD-C7CD4B5E3256}">
      <dgm:prSet custT="1"/>
      <dgm:spPr/>
      <dgm:t>
        <a:bodyPr/>
        <a:lstStyle/>
        <a:p>
          <a:r>
            <a:rPr lang="en-US" sz="4000" dirty="0"/>
            <a:t>There is a statutory basis. </a:t>
          </a:r>
        </a:p>
      </dgm:t>
    </dgm:pt>
    <dgm:pt modelId="{BFF4F523-8AAD-4856-B59F-2628A8206391}" type="parTrans" cxnId="{2DBAD5A5-04D3-489E-9589-A7311BAEBD28}">
      <dgm:prSet/>
      <dgm:spPr/>
      <dgm:t>
        <a:bodyPr/>
        <a:lstStyle/>
        <a:p>
          <a:endParaRPr lang="en-US"/>
        </a:p>
      </dgm:t>
    </dgm:pt>
    <dgm:pt modelId="{0CE4FC49-E931-4C08-B470-D04B4C1F8327}" type="sibTrans" cxnId="{2DBAD5A5-04D3-489E-9589-A7311BAEBD28}">
      <dgm:prSet/>
      <dgm:spPr/>
      <dgm:t>
        <a:bodyPr/>
        <a:lstStyle/>
        <a:p>
          <a:endParaRPr lang="en-US"/>
        </a:p>
      </dgm:t>
    </dgm:pt>
    <dgm:pt modelId="{64507CA1-B1E9-4642-AA9F-A5B7B5EA3F54}">
      <dgm:prSet custT="1"/>
      <dgm:spPr/>
      <dgm:t>
        <a:bodyPr/>
        <a:lstStyle/>
        <a:p>
          <a:r>
            <a:rPr lang="en-US" sz="2800" dirty="0"/>
            <a:t>See  §13-2203(2)(b)(ii) of the Miscellaneous Government Expenditure Act.</a:t>
          </a:r>
        </a:p>
      </dgm:t>
    </dgm:pt>
    <dgm:pt modelId="{307BC3F3-171E-4BD9-AFA5-866452926B49}" type="parTrans" cxnId="{FB17C57C-568E-41E9-BC88-5FA46E9999D9}">
      <dgm:prSet/>
      <dgm:spPr/>
      <dgm:t>
        <a:bodyPr/>
        <a:lstStyle/>
        <a:p>
          <a:endParaRPr lang="en-US"/>
        </a:p>
      </dgm:t>
    </dgm:pt>
    <dgm:pt modelId="{BC2F4B73-B876-4E73-BB39-E9A18295F2D5}" type="sibTrans" cxnId="{FB17C57C-568E-41E9-BC88-5FA46E9999D9}">
      <dgm:prSet/>
      <dgm:spPr/>
      <dgm:t>
        <a:bodyPr/>
        <a:lstStyle/>
        <a:p>
          <a:endParaRPr lang="en-US"/>
        </a:p>
      </dgm:t>
    </dgm:pt>
    <dgm:pt modelId="{48FBC4C5-FB7F-4193-A3A1-16F87E5F5505}" type="pres">
      <dgm:prSet presAssocID="{582A2BC3-BE1A-4D5F-A615-3D286204FC33}" presName="root" presStyleCnt="0">
        <dgm:presLayoutVars>
          <dgm:dir/>
          <dgm:resizeHandles val="exact"/>
        </dgm:presLayoutVars>
      </dgm:prSet>
      <dgm:spPr/>
    </dgm:pt>
    <dgm:pt modelId="{D5481F2A-2C91-45A2-AC5D-C70799FBDBBD}" type="pres">
      <dgm:prSet presAssocID="{B2DF449E-5E55-42EF-B9CD-C7CD4B5E3256}" presName="compNode" presStyleCnt="0"/>
      <dgm:spPr/>
    </dgm:pt>
    <dgm:pt modelId="{F5A80A89-E4E6-4716-8274-718186B1E35F}" type="pres">
      <dgm:prSet presAssocID="{B2DF449E-5E55-42EF-B9CD-C7CD4B5E3256}" presName="bgRect" presStyleLbl="bgShp" presStyleIdx="0" presStyleCnt="2" custScaleY="111727"/>
      <dgm:spPr/>
    </dgm:pt>
    <dgm:pt modelId="{E0249CFC-60C3-4BC6-A22B-DB2929BCB949}" type="pres">
      <dgm:prSet presAssocID="{B2DF449E-5E55-42EF-B9CD-C7CD4B5E3256}" presName="iconRect" presStyleLbl="node1" presStyleIdx="0" presStyleCnt="2"/>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Judge"/>
        </a:ext>
      </dgm:extLst>
    </dgm:pt>
    <dgm:pt modelId="{EE806C53-A0D7-4113-AA99-B8D5AA43F556}" type="pres">
      <dgm:prSet presAssocID="{B2DF449E-5E55-42EF-B9CD-C7CD4B5E3256}" presName="spaceRect" presStyleCnt="0"/>
      <dgm:spPr/>
    </dgm:pt>
    <dgm:pt modelId="{84743DBA-A9B8-4124-A42B-B217C9B4854C}" type="pres">
      <dgm:prSet presAssocID="{B2DF449E-5E55-42EF-B9CD-C7CD4B5E3256}" presName="parTx" presStyleLbl="revTx" presStyleIdx="0" presStyleCnt="2">
        <dgm:presLayoutVars>
          <dgm:chMax val="0"/>
          <dgm:chPref val="0"/>
        </dgm:presLayoutVars>
      </dgm:prSet>
      <dgm:spPr/>
    </dgm:pt>
    <dgm:pt modelId="{04BA8EB1-E008-43DE-A85A-D133BB384B5C}" type="pres">
      <dgm:prSet presAssocID="{0CE4FC49-E931-4C08-B470-D04B4C1F8327}" presName="sibTrans" presStyleCnt="0"/>
      <dgm:spPr/>
    </dgm:pt>
    <dgm:pt modelId="{319717D6-6502-4A99-9287-DA78EF6D6E27}" type="pres">
      <dgm:prSet presAssocID="{64507CA1-B1E9-4642-AA9F-A5B7B5EA3F54}" presName="compNode" presStyleCnt="0"/>
      <dgm:spPr/>
    </dgm:pt>
    <dgm:pt modelId="{AB9A2ACA-96DD-4C7B-B01F-8B7B7501E4AF}" type="pres">
      <dgm:prSet presAssocID="{64507CA1-B1E9-4642-AA9F-A5B7B5EA3F54}" presName="bgRect" presStyleLbl="bgShp" presStyleIdx="1" presStyleCnt="2" custScaleY="133619"/>
      <dgm:spPr/>
    </dgm:pt>
    <dgm:pt modelId="{5A854526-2C39-4031-9EAD-690A6C4DE738}" type="pres">
      <dgm:prSet presAssocID="{64507CA1-B1E9-4642-AA9F-A5B7B5EA3F54}" presName="iconRect" presStyleLbl="node1" presStyleIdx="1" presStyleCnt="2"/>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Bank"/>
        </a:ext>
      </dgm:extLst>
    </dgm:pt>
    <dgm:pt modelId="{5BA98A3F-53CA-4672-AEA3-792EDE4C45DA}" type="pres">
      <dgm:prSet presAssocID="{64507CA1-B1E9-4642-AA9F-A5B7B5EA3F54}" presName="spaceRect" presStyleCnt="0"/>
      <dgm:spPr/>
    </dgm:pt>
    <dgm:pt modelId="{B1A68318-5716-4A94-AD70-9966E409FCD8}" type="pres">
      <dgm:prSet presAssocID="{64507CA1-B1E9-4642-AA9F-A5B7B5EA3F54}" presName="parTx" presStyleLbl="revTx" presStyleIdx="1" presStyleCnt="2">
        <dgm:presLayoutVars>
          <dgm:chMax val="0"/>
          <dgm:chPref val="0"/>
        </dgm:presLayoutVars>
      </dgm:prSet>
      <dgm:spPr/>
    </dgm:pt>
  </dgm:ptLst>
  <dgm:cxnLst>
    <dgm:cxn modelId="{A7F2176D-C2FE-4689-8AA9-ECAE6A84F44B}" type="presOf" srcId="{582A2BC3-BE1A-4D5F-A615-3D286204FC33}" destId="{48FBC4C5-FB7F-4193-A3A1-16F87E5F5505}" srcOrd="0" destOrd="0" presId="urn:microsoft.com/office/officeart/2018/2/layout/IconVerticalSolidList"/>
    <dgm:cxn modelId="{FB17C57C-568E-41E9-BC88-5FA46E9999D9}" srcId="{582A2BC3-BE1A-4D5F-A615-3D286204FC33}" destId="{64507CA1-B1E9-4642-AA9F-A5B7B5EA3F54}" srcOrd="1" destOrd="0" parTransId="{307BC3F3-171E-4BD9-AFA5-866452926B49}" sibTransId="{BC2F4B73-B876-4E73-BB39-E9A18295F2D5}"/>
    <dgm:cxn modelId="{2DBAD5A5-04D3-489E-9589-A7311BAEBD28}" srcId="{582A2BC3-BE1A-4D5F-A615-3D286204FC33}" destId="{B2DF449E-5E55-42EF-B9CD-C7CD4B5E3256}" srcOrd="0" destOrd="0" parTransId="{BFF4F523-8AAD-4856-B59F-2628A8206391}" sibTransId="{0CE4FC49-E931-4C08-B470-D04B4C1F8327}"/>
    <dgm:cxn modelId="{EB5067C3-C952-47D1-907C-55E4BEAC6991}" type="presOf" srcId="{64507CA1-B1E9-4642-AA9F-A5B7B5EA3F54}" destId="{B1A68318-5716-4A94-AD70-9966E409FCD8}" srcOrd="0" destOrd="0" presId="urn:microsoft.com/office/officeart/2018/2/layout/IconVerticalSolidList"/>
    <dgm:cxn modelId="{C2748CF8-5EE0-45A6-85F3-DBA3CAD68240}" type="presOf" srcId="{B2DF449E-5E55-42EF-B9CD-C7CD4B5E3256}" destId="{84743DBA-A9B8-4124-A42B-B217C9B4854C}" srcOrd="0" destOrd="0" presId="urn:microsoft.com/office/officeart/2018/2/layout/IconVerticalSolidList"/>
    <dgm:cxn modelId="{4550E2B3-6E99-421C-8DD8-6F04BDDC0EBB}" type="presParOf" srcId="{48FBC4C5-FB7F-4193-A3A1-16F87E5F5505}" destId="{D5481F2A-2C91-45A2-AC5D-C70799FBDBBD}" srcOrd="0" destOrd="0" presId="urn:microsoft.com/office/officeart/2018/2/layout/IconVerticalSolidList"/>
    <dgm:cxn modelId="{3EACA88E-67D8-4EAF-AF48-6255151AB250}" type="presParOf" srcId="{D5481F2A-2C91-45A2-AC5D-C70799FBDBBD}" destId="{F5A80A89-E4E6-4716-8274-718186B1E35F}" srcOrd="0" destOrd="0" presId="urn:microsoft.com/office/officeart/2018/2/layout/IconVerticalSolidList"/>
    <dgm:cxn modelId="{3240B7F3-5B24-4B60-BD38-CFEB71A16564}" type="presParOf" srcId="{D5481F2A-2C91-45A2-AC5D-C70799FBDBBD}" destId="{E0249CFC-60C3-4BC6-A22B-DB2929BCB949}" srcOrd="1" destOrd="0" presId="urn:microsoft.com/office/officeart/2018/2/layout/IconVerticalSolidList"/>
    <dgm:cxn modelId="{C8B41089-6F8C-4AB1-83C7-A8DA9499113D}" type="presParOf" srcId="{D5481F2A-2C91-45A2-AC5D-C70799FBDBBD}" destId="{EE806C53-A0D7-4113-AA99-B8D5AA43F556}" srcOrd="2" destOrd="0" presId="urn:microsoft.com/office/officeart/2018/2/layout/IconVerticalSolidList"/>
    <dgm:cxn modelId="{98546274-E2DE-47C4-8458-69B8F6B1BBDF}" type="presParOf" srcId="{D5481F2A-2C91-45A2-AC5D-C70799FBDBBD}" destId="{84743DBA-A9B8-4124-A42B-B217C9B4854C}" srcOrd="3" destOrd="0" presId="urn:microsoft.com/office/officeart/2018/2/layout/IconVerticalSolidList"/>
    <dgm:cxn modelId="{40ECF1FE-CB86-4BB1-8330-73568CCF3786}" type="presParOf" srcId="{48FBC4C5-FB7F-4193-A3A1-16F87E5F5505}" destId="{04BA8EB1-E008-43DE-A85A-D133BB384B5C}" srcOrd="1" destOrd="0" presId="urn:microsoft.com/office/officeart/2018/2/layout/IconVerticalSolidList"/>
    <dgm:cxn modelId="{BBDF01E8-0A9C-43F3-AE6D-7E2596A082D3}" type="presParOf" srcId="{48FBC4C5-FB7F-4193-A3A1-16F87E5F5505}" destId="{319717D6-6502-4A99-9287-DA78EF6D6E27}" srcOrd="2" destOrd="0" presId="urn:microsoft.com/office/officeart/2018/2/layout/IconVerticalSolidList"/>
    <dgm:cxn modelId="{4A72977C-337B-4FBA-B7CC-3CD02FDC444A}" type="presParOf" srcId="{319717D6-6502-4A99-9287-DA78EF6D6E27}" destId="{AB9A2ACA-96DD-4C7B-B01F-8B7B7501E4AF}" srcOrd="0" destOrd="0" presId="urn:microsoft.com/office/officeart/2018/2/layout/IconVerticalSolidList"/>
    <dgm:cxn modelId="{01582DFF-55C1-474A-A0F8-161AE7A198A3}" type="presParOf" srcId="{319717D6-6502-4A99-9287-DA78EF6D6E27}" destId="{5A854526-2C39-4031-9EAD-690A6C4DE738}" srcOrd="1" destOrd="0" presId="urn:microsoft.com/office/officeart/2018/2/layout/IconVerticalSolidList"/>
    <dgm:cxn modelId="{ECD3E7A3-F963-40FD-B1AE-D08899CB176F}" type="presParOf" srcId="{319717D6-6502-4A99-9287-DA78EF6D6E27}" destId="{5BA98A3F-53CA-4672-AEA3-792EDE4C45DA}" srcOrd="2" destOrd="0" presId="urn:microsoft.com/office/officeart/2018/2/layout/IconVerticalSolidList"/>
    <dgm:cxn modelId="{74DC5619-F67A-41D2-990E-CA2492164809}" type="presParOf" srcId="{319717D6-6502-4A99-9287-DA78EF6D6E27}" destId="{B1A68318-5716-4A94-AD70-9966E409FCD8}"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0DB8DC5B-4463-4A99-B797-56E3D8668F07}"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161CB33A-FE02-4D9E-83FD-F95F61A0DFED}">
      <dgm:prSet custT="1"/>
      <dgm:spPr/>
      <dgm:t>
        <a:bodyPr anchor="ctr"/>
        <a:lstStyle/>
        <a:p>
          <a:r>
            <a:rPr lang="en-US" sz="3200" dirty="0"/>
            <a:t>Public resources cannot be donated to a private entity or individual </a:t>
          </a:r>
          <a:r>
            <a:rPr lang="en-US" sz="3200" b="1" dirty="0"/>
            <a:t>UNLESS</a:t>
          </a:r>
          <a:r>
            <a:rPr lang="en-US" sz="3200" dirty="0"/>
            <a:t>:</a:t>
          </a:r>
        </a:p>
      </dgm:t>
    </dgm:pt>
    <dgm:pt modelId="{E17139E6-62D3-479B-B158-F9C3FB91243C}" type="parTrans" cxnId="{CC6F1D2D-A795-4FD4-90E9-F3C425D21F4C}">
      <dgm:prSet/>
      <dgm:spPr/>
      <dgm:t>
        <a:bodyPr/>
        <a:lstStyle/>
        <a:p>
          <a:endParaRPr lang="en-US"/>
        </a:p>
      </dgm:t>
    </dgm:pt>
    <dgm:pt modelId="{0D453633-9CA2-4888-9C5A-84AF41F3DA8A}" type="sibTrans" cxnId="{CC6F1D2D-A795-4FD4-90E9-F3C425D21F4C}">
      <dgm:prSet/>
      <dgm:spPr/>
      <dgm:t>
        <a:bodyPr/>
        <a:lstStyle/>
        <a:p>
          <a:endParaRPr lang="en-US"/>
        </a:p>
      </dgm:t>
    </dgm:pt>
    <dgm:pt modelId="{B655BC5A-C30E-43D6-BFF6-1767EB61EEBC}">
      <dgm:prSet custT="1"/>
      <dgm:spPr/>
      <dgm:t>
        <a:bodyPr anchor="ctr"/>
        <a:lstStyle/>
        <a:p>
          <a:r>
            <a:rPr lang="en-US" sz="2800" dirty="0"/>
            <a:t>1. The item has no value.</a:t>
          </a:r>
        </a:p>
      </dgm:t>
    </dgm:pt>
    <dgm:pt modelId="{7B9E7C64-0F48-4F20-8B6A-EC4D9256517B}" type="parTrans" cxnId="{72A20456-8ED8-4877-949B-B525727D9816}">
      <dgm:prSet/>
      <dgm:spPr/>
      <dgm:t>
        <a:bodyPr/>
        <a:lstStyle/>
        <a:p>
          <a:endParaRPr lang="en-US"/>
        </a:p>
      </dgm:t>
    </dgm:pt>
    <dgm:pt modelId="{AD9B03B8-E3A7-4172-A383-AA137E79DDBD}" type="sibTrans" cxnId="{72A20456-8ED8-4877-949B-B525727D9816}">
      <dgm:prSet/>
      <dgm:spPr/>
      <dgm:t>
        <a:bodyPr/>
        <a:lstStyle/>
        <a:p>
          <a:endParaRPr lang="en-US"/>
        </a:p>
      </dgm:t>
    </dgm:pt>
    <dgm:pt modelId="{54DEA1D4-C4C6-42DF-B031-BE59A7BCF9C0}">
      <dgm:prSet custT="1"/>
      <dgm:spPr/>
      <dgm:t>
        <a:bodyPr anchor="ctr"/>
        <a:lstStyle/>
        <a:p>
          <a:r>
            <a:rPr lang="en-US" sz="2800" dirty="0"/>
            <a:t>2. A public purpose is served, not just a good purpose.</a:t>
          </a:r>
        </a:p>
      </dgm:t>
    </dgm:pt>
    <dgm:pt modelId="{EBA8EFC3-EF01-4CEC-A066-22DBDC0141A1}" type="parTrans" cxnId="{D83D60E2-4B92-44CE-A59C-5013CC9EBBA6}">
      <dgm:prSet/>
      <dgm:spPr/>
      <dgm:t>
        <a:bodyPr/>
        <a:lstStyle/>
        <a:p>
          <a:endParaRPr lang="en-US"/>
        </a:p>
      </dgm:t>
    </dgm:pt>
    <dgm:pt modelId="{F92D3431-21C6-455D-A558-046C2FA55750}" type="sibTrans" cxnId="{D83D60E2-4B92-44CE-A59C-5013CC9EBBA6}">
      <dgm:prSet/>
      <dgm:spPr/>
      <dgm:t>
        <a:bodyPr/>
        <a:lstStyle/>
        <a:p>
          <a:endParaRPr lang="en-US"/>
        </a:p>
      </dgm:t>
    </dgm:pt>
    <dgm:pt modelId="{2BF1CFE1-353D-4BFC-8661-D20D832164B5}">
      <dgm:prSet custT="1"/>
      <dgm:spPr/>
      <dgm:t>
        <a:bodyPr anchor="ctr"/>
        <a:lstStyle/>
        <a:p>
          <a:r>
            <a:rPr lang="en-US" sz="2800" dirty="0"/>
            <a:t>3. A statute permits it.</a:t>
          </a:r>
        </a:p>
      </dgm:t>
    </dgm:pt>
    <dgm:pt modelId="{60ACF782-84A6-49E9-82FA-FEDD2690BA7F}" type="parTrans" cxnId="{F6F253E6-CD58-4DB6-B6D7-009810CFF3E7}">
      <dgm:prSet/>
      <dgm:spPr/>
      <dgm:t>
        <a:bodyPr/>
        <a:lstStyle/>
        <a:p>
          <a:endParaRPr lang="en-US"/>
        </a:p>
      </dgm:t>
    </dgm:pt>
    <dgm:pt modelId="{CBE28BB4-BA79-41CF-A452-7CBC604558C4}" type="sibTrans" cxnId="{F6F253E6-CD58-4DB6-B6D7-009810CFF3E7}">
      <dgm:prSet/>
      <dgm:spPr/>
      <dgm:t>
        <a:bodyPr/>
        <a:lstStyle/>
        <a:p>
          <a:endParaRPr lang="en-US"/>
        </a:p>
      </dgm:t>
    </dgm:pt>
    <dgm:pt modelId="{A26553E2-507C-48CD-961E-024A2F04CEBC}">
      <dgm:prSet custT="1"/>
      <dgm:spPr/>
      <dgm:t>
        <a:bodyPr anchor="ctr"/>
        <a:lstStyle/>
        <a:p>
          <a:pPr algn="l"/>
          <a:r>
            <a:rPr lang="en-US" sz="2800" dirty="0"/>
            <a:t>4. There is a benefit to the political subdivision that can be articulated</a:t>
          </a:r>
          <a:r>
            <a:rPr lang="en-US" sz="3200" dirty="0"/>
            <a:t>.</a:t>
          </a:r>
        </a:p>
      </dgm:t>
    </dgm:pt>
    <dgm:pt modelId="{A1F127F6-015E-4420-839B-F7DB52BCC6E6}" type="parTrans" cxnId="{C2A2AFC2-B7F0-4C69-96E5-8DC90AAB37E6}">
      <dgm:prSet/>
      <dgm:spPr/>
      <dgm:t>
        <a:bodyPr/>
        <a:lstStyle/>
        <a:p>
          <a:endParaRPr lang="en-US"/>
        </a:p>
      </dgm:t>
    </dgm:pt>
    <dgm:pt modelId="{A7C5088A-456D-43E2-A0B0-410BF14B065B}" type="sibTrans" cxnId="{C2A2AFC2-B7F0-4C69-96E5-8DC90AAB37E6}">
      <dgm:prSet/>
      <dgm:spPr/>
      <dgm:t>
        <a:bodyPr/>
        <a:lstStyle/>
        <a:p>
          <a:endParaRPr lang="en-US"/>
        </a:p>
      </dgm:t>
    </dgm:pt>
    <dgm:pt modelId="{3E75E62C-541E-4485-A08A-9D72C749EA15}" type="pres">
      <dgm:prSet presAssocID="{0DB8DC5B-4463-4A99-B797-56E3D8668F07}" presName="linear" presStyleCnt="0">
        <dgm:presLayoutVars>
          <dgm:animLvl val="lvl"/>
          <dgm:resizeHandles val="exact"/>
        </dgm:presLayoutVars>
      </dgm:prSet>
      <dgm:spPr/>
    </dgm:pt>
    <dgm:pt modelId="{D01D9C56-891F-4926-8AA1-2D77E07108F0}" type="pres">
      <dgm:prSet presAssocID="{161CB33A-FE02-4D9E-83FD-F95F61A0DFED}" presName="parentText" presStyleLbl="node1" presStyleIdx="0" presStyleCnt="5">
        <dgm:presLayoutVars>
          <dgm:chMax val="0"/>
          <dgm:bulletEnabled val="1"/>
        </dgm:presLayoutVars>
      </dgm:prSet>
      <dgm:spPr/>
    </dgm:pt>
    <dgm:pt modelId="{E56EA1A7-DC03-4770-A017-157F0F900B79}" type="pres">
      <dgm:prSet presAssocID="{0D453633-9CA2-4888-9C5A-84AF41F3DA8A}" presName="spacer" presStyleCnt="0"/>
      <dgm:spPr/>
    </dgm:pt>
    <dgm:pt modelId="{5A6E70F7-4FF1-43BE-92B7-36CB9926CA0A}" type="pres">
      <dgm:prSet presAssocID="{B655BC5A-C30E-43D6-BFF6-1767EB61EEBC}" presName="parentText" presStyleLbl="node1" presStyleIdx="1" presStyleCnt="5">
        <dgm:presLayoutVars>
          <dgm:chMax val="0"/>
          <dgm:bulletEnabled val="1"/>
        </dgm:presLayoutVars>
      </dgm:prSet>
      <dgm:spPr/>
    </dgm:pt>
    <dgm:pt modelId="{D4E3E2C0-A64E-4258-8375-3BD1D9B7BB53}" type="pres">
      <dgm:prSet presAssocID="{AD9B03B8-E3A7-4172-A383-AA137E79DDBD}" presName="spacer" presStyleCnt="0"/>
      <dgm:spPr/>
    </dgm:pt>
    <dgm:pt modelId="{E672301D-EC69-4483-897E-724A3B61B5D7}" type="pres">
      <dgm:prSet presAssocID="{54DEA1D4-C4C6-42DF-B031-BE59A7BCF9C0}" presName="parentText" presStyleLbl="node1" presStyleIdx="2" presStyleCnt="5">
        <dgm:presLayoutVars>
          <dgm:chMax val="0"/>
          <dgm:bulletEnabled val="1"/>
        </dgm:presLayoutVars>
      </dgm:prSet>
      <dgm:spPr/>
    </dgm:pt>
    <dgm:pt modelId="{EA31985C-4922-4EA5-9934-3044F0B51340}" type="pres">
      <dgm:prSet presAssocID="{F92D3431-21C6-455D-A558-046C2FA55750}" presName="spacer" presStyleCnt="0"/>
      <dgm:spPr/>
    </dgm:pt>
    <dgm:pt modelId="{E518181A-60FC-48E5-BBAA-4428930FEA03}" type="pres">
      <dgm:prSet presAssocID="{2BF1CFE1-353D-4BFC-8661-D20D832164B5}" presName="parentText" presStyleLbl="node1" presStyleIdx="3" presStyleCnt="5">
        <dgm:presLayoutVars>
          <dgm:chMax val="0"/>
          <dgm:bulletEnabled val="1"/>
        </dgm:presLayoutVars>
      </dgm:prSet>
      <dgm:spPr/>
    </dgm:pt>
    <dgm:pt modelId="{2F6BFF71-EA35-4C49-9E03-498C56FADFD9}" type="pres">
      <dgm:prSet presAssocID="{CBE28BB4-BA79-41CF-A452-7CBC604558C4}" presName="spacer" presStyleCnt="0"/>
      <dgm:spPr/>
    </dgm:pt>
    <dgm:pt modelId="{1D9AE4BC-16DD-4456-B9AF-FF0BC45EF7A0}" type="pres">
      <dgm:prSet presAssocID="{A26553E2-507C-48CD-961E-024A2F04CEBC}" presName="parentText" presStyleLbl="node1" presStyleIdx="4" presStyleCnt="5">
        <dgm:presLayoutVars>
          <dgm:chMax val="0"/>
          <dgm:bulletEnabled val="1"/>
        </dgm:presLayoutVars>
      </dgm:prSet>
      <dgm:spPr/>
    </dgm:pt>
  </dgm:ptLst>
  <dgm:cxnLst>
    <dgm:cxn modelId="{299D2B0A-1C2E-4F56-BF00-BC585B5560C8}" type="presOf" srcId="{A26553E2-507C-48CD-961E-024A2F04CEBC}" destId="{1D9AE4BC-16DD-4456-B9AF-FF0BC45EF7A0}" srcOrd="0" destOrd="0" presId="urn:microsoft.com/office/officeart/2005/8/layout/vList2"/>
    <dgm:cxn modelId="{CC6F1D2D-A795-4FD4-90E9-F3C425D21F4C}" srcId="{0DB8DC5B-4463-4A99-B797-56E3D8668F07}" destId="{161CB33A-FE02-4D9E-83FD-F95F61A0DFED}" srcOrd="0" destOrd="0" parTransId="{E17139E6-62D3-479B-B158-F9C3FB91243C}" sibTransId="{0D453633-9CA2-4888-9C5A-84AF41F3DA8A}"/>
    <dgm:cxn modelId="{09A4523E-BFB6-4F77-95DE-4F660DD64039}" type="presOf" srcId="{0DB8DC5B-4463-4A99-B797-56E3D8668F07}" destId="{3E75E62C-541E-4485-A08A-9D72C749EA15}" srcOrd="0" destOrd="0" presId="urn:microsoft.com/office/officeart/2005/8/layout/vList2"/>
    <dgm:cxn modelId="{72A20456-8ED8-4877-949B-B525727D9816}" srcId="{0DB8DC5B-4463-4A99-B797-56E3D8668F07}" destId="{B655BC5A-C30E-43D6-BFF6-1767EB61EEBC}" srcOrd="1" destOrd="0" parTransId="{7B9E7C64-0F48-4F20-8B6A-EC4D9256517B}" sibTransId="{AD9B03B8-E3A7-4172-A383-AA137E79DDBD}"/>
    <dgm:cxn modelId="{7B6D5B8B-E6E6-4D17-B14E-1A00469A3419}" type="presOf" srcId="{54DEA1D4-C4C6-42DF-B031-BE59A7BCF9C0}" destId="{E672301D-EC69-4483-897E-724A3B61B5D7}" srcOrd="0" destOrd="0" presId="urn:microsoft.com/office/officeart/2005/8/layout/vList2"/>
    <dgm:cxn modelId="{B9D355AF-3B71-4E8B-A221-21314C0C5DC0}" type="presOf" srcId="{161CB33A-FE02-4D9E-83FD-F95F61A0DFED}" destId="{D01D9C56-891F-4926-8AA1-2D77E07108F0}" srcOrd="0" destOrd="0" presId="urn:microsoft.com/office/officeart/2005/8/layout/vList2"/>
    <dgm:cxn modelId="{C2A2AFC2-B7F0-4C69-96E5-8DC90AAB37E6}" srcId="{0DB8DC5B-4463-4A99-B797-56E3D8668F07}" destId="{A26553E2-507C-48CD-961E-024A2F04CEBC}" srcOrd="4" destOrd="0" parTransId="{A1F127F6-015E-4420-839B-F7DB52BCC6E6}" sibTransId="{A7C5088A-456D-43E2-A0B0-410BF14B065B}"/>
    <dgm:cxn modelId="{E5FB21CC-F723-4031-AC0F-85AE21AE9E54}" type="presOf" srcId="{2BF1CFE1-353D-4BFC-8661-D20D832164B5}" destId="{E518181A-60FC-48E5-BBAA-4428930FEA03}" srcOrd="0" destOrd="0" presId="urn:microsoft.com/office/officeart/2005/8/layout/vList2"/>
    <dgm:cxn modelId="{D83D60E2-4B92-44CE-A59C-5013CC9EBBA6}" srcId="{0DB8DC5B-4463-4A99-B797-56E3D8668F07}" destId="{54DEA1D4-C4C6-42DF-B031-BE59A7BCF9C0}" srcOrd="2" destOrd="0" parTransId="{EBA8EFC3-EF01-4CEC-A066-22DBDC0141A1}" sibTransId="{F92D3431-21C6-455D-A558-046C2FA55750}"/>
    <dgm:cxn modelId="{F6F253E6-CD58-4DB6-B6D7-009810CFF3E7}" srcId="{0DB8DC5B-4463-4A99-B797-56E3D8668F07}" destId="{2BF1CFE1-353D-4BFC-8661-D20D832164B5}" srcOrd="3" destOrd="0" parTransId="{60ACF782-84A6-49E9-82FA-FEDD2690BA7F}" sibTransId="{CBE28BB4-BA79-41CF-A452-7CBC604558C4}"/>
    <dgm:cxn modelId="{F88D7DF1-3ADC-4AE6-B965-035E759684C3}" type="presOf" srcId="{B655BC5A-C30E-43D6-BFF6-1767EB61EEBC}" destId="{5A6E70F7-4FF1-43BE-92B7-36CB9926CA0A}" srcOrd="0" destOrd="0" presId="urn:microsoft.com/office/officeart/2005/8/layout/vList2"/>
    <dgm:cxn modelId="{92F3E704-0006-4EAD-980E-31F6FB2E9378}" type="presParOf" srcId="{3E75E62C-541E-4485-A08A-9D72C749EA15}" destId="{D01D9C56-891F-4926-8AA1-2D77E07108F0}" srcOrd="0" destOrd="0" presId="urn:microsoft.com/office/officeart/2005/8/layout/vList2"/>
    <dgm:cxn modelId="{46342E77-C56E-4D62-98AE-E3A83B53C7AF}" type="presParOf" srcId="{3E75E62C-541E-4485-A08A-9D72C749EA15}" destId="{E56EA1A7-DC03-4770-A017-157F0F900B79}" srcOrd="1" destOrd="0" presId="urn:microsoft.com/office/officeart/2005/8/layout/vList2"/>
    <dgm:cxn modelId="{63A61BD6-DA86-4C89-B43F-0D064FA1A2AA}" type="presParOf" srcId="{3E75E62C-541E-4485-A08A-9D72C749EA15}" destId="{5A6E70F7-4FF1-43BE-92B7-36CB9926CA0A}" srcOrd="2" destOrd="0" presId="urn:microsoft.com/office/officeart/2005/8/layout/vList2"/>
    <dgm:cxn modelId="{471194EB-1445-4C48-A01E-CF15D9EBB139}" type="presParOf" srcId="{3E75E62C-541E-4485-A08A-9D72C749EA15}" destId="{D4E3E2C0-A64E-4258-8375-3BD1D9B7BB53}" srcOrd="3" destOrd="0" presId="urn:microsoft.com/office/officeart/2005/8/layout/vList2"/>
    <dgm:cxn modelId="{55E2E6D4-E7C7-489C-9E5F-DDC95650FA3B}" type="presParOf" srcId="{3E75E62C-541E-4485-A08A-9D72C749EA15}" destId="{E672301D-EC69-4483-897E-724A3B61B5D7}" srcOrd="4" destOrd="0" presId="urn:microsoft.com/office/officeart/2005/8/layout/vList2"/>
    <dgm:cxn modelId="{F7168C80-AC7F-47E4-BD0F-E5639192602A}" type="presParOf" srcId="{3E75E62C-541E-4485-A08A-9D72C749EA15}" destId="{EA31985C-4922-4EA5-9934-3044F0B51340}" srcOrd="5" destOrd="0" presId="urn:microsoft.com/office/officeart/2005/8/layout/vList2"/>
    <dgm:cxn modelId="{424D6ECF-5826-459D-917A-082C74A550F1}" type="presParOf" srcId="{3E75E62C-541E-4485-A08A-9D72C749EA15}" destId="{E518181A-60FC-48E5-BBAA-4428930FEA03}" srcOrd="6" destOrd="0" presId="urn:microsoft.com/office/officeart/2005/8/layout/vList2"/>
    <dgm:cxn modelId="{B870001F-948B-45D1-8812-F705A96F5EDE}" type="presParOf" srcId="{3E75E62C-541E-4485-A08A-9D72C749EA15}" destId="{2F6BFF71-EA35-4C49-9E03-498C56FADFD9}" srcOrd="7" destOrd="0" presId="urn:microsoft.com/office/officeart/2005/8/layout/vList2"/>
    <dgm:cxn modelId="{B1D97936-59AD-431B-A56A-BB550263BAE4}" type="presParOf" srcId="{3E75E62C-541E-4485-A08A-9D72C749EA15}" destId="{1D9AE4BC-16DD-4456-B9AF-FF0BC45EF7A0}" srcOrd="8"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D225939B-5983-4FF8-B020-32BDD3AEC18A}" type="doc">
      <dgm:prSet loTypeId="urn:microsoft.com/office/officeart/2005/8/layout/vList2" loCatId="list" qsTypeId="urn:microsoft.com/office/officeart/2005/8/quickstyle/simple4" qsCatId="simple" csTypeId="urn:microsoft.com/office/officeart/2005/8/colors/colorful2" csCatId="colorful" phldr="1"/>
      <dgm:spPr/>
      <dgm:t>
        <a:bodyPr/>
        <a:lstStyle/>
        <a:p>
          <a:endParaRPr lang="en-US"/>
        </a:p>
      </dgm:t>
    </dgm:pt>
    <dgm:pt modelId="{24CAA3CA-2A22-4222-B921-863C120A98A6}">
      <dgm:prSet custT="1"/>
      <dgm:spPr/>
      <dgm:t>
        <a:bodyPr/>
        <a:lstStyle/>
        <a:p>
          <a:r>
            <a:rPr lang="en-US" sz="3600" dirty="0"/>
            <a:t>A county owns a 2012 pick-up truck with over 200,000 miles on it which has reached the end of its useful life.</a:t>
          </a:r>
        </a:p>
      </dgm:t>
    </dgm:pt>
    <dgm:pt modelId="{F4270AB8-53C7-446A-AA57-2803F4925A91}" type="parTrans" cxnId="{A2B82A6F-84FE-48B4-AD7B-88D621EABD26}">
      <dgm:prSet/>
      <dgm:spPr/>
      <dgm:t>
        <a:bodyPr/>
        <a:lstStyle/>
        <a:p>
          <a:endParaRPr lang="en-US"/>
        </a:p>
      </dgm:t>
    </dgm:pt>
    <dgm:pt modelId="{A6B69EDE-3887-4365-9B55-760A5A2090C9}" type="sibTrans" cxnId="{A2B82A6F-84FE-48B4-AD7B-88D621EABD26}">
      <dgm:prSet/>
      <dgm:spPr/>
      <dgm:t>
        <a:bodyPr/>
        <a:lstStyle/>
        <a:p>
          <a:endParaRPr lang="en-US"/>
        </a:p>
      </dgm:t>
    </dgm:pt>
    <dgm:pt modelId="{CCCECE4E-4940-4063-B89E-153C53C692C5}">
      <dgm:prSet custT="1"/>
      <dgm:spPr/>
      <dgm:t>
        <a:bodyPr/>
        <a:lstStyle/>
        <a:p>
          <a:r>
            <a:rPr lang="en-US" sz="3600" dirty="0"/>
            <a:t>Homes for People, Inc is a non-profit which rehabs homes and needs a truck for hauling.</a:t>
          </a:r>
        </a:p>
      </dgm:t>
    </dgm:pt>
    <dgm:pt modelId="{2771D68D-E98F-4457-843A-FA0252F3F6AA}" type="parTrans" cxnId="{BB3705E0-3A5C-4F9E-9C3B-B0A76EB2092C}">
      <dgm:prSet/>
      <dgm:spPr/>
      <dgm:t>
        <a:bodyPr/>
        <a:lstStyle/>
        <a:p>
          <a:endParaRPr lang="en-US"/>
        </a:p>
      </dgm:t>
    </dgm:pt>
    <dgm:pt modelId="{5AD6CF04-39E8-452D-977C-B48C961784B4}" type="sibTrans" cxnId="{BB3705E0-3A5C-4F9E-9C3B-B0A76EB2092C}">
      <dgm:prSet/>
      <dgm:spPr/>
      <dgm:t>
        <a:bodyPr/>
        <a:lstStyle/>
        <a:p>
          <a:endParaRPr lang="en-US"/>
        </a:p>
      </dgm:t>
    </dgm:pt>
    <dgm:pt modelId="{4CC4A1B0-CDAB-4BB2-9A4C-4894E03CAF83}">
      <dgm:prSet custT="1"/>
      <dgm:spPr/>
      <dgm:t>
        <a:bodyPr/>
        <a:lstStyle/>
        <a:p>
          <a:r>
            <a:rPr lang="en-US" sz="3200" dirty="0">
              <a:solidFill>
                <a:schemeClr val="bg1"/>
              </a:solidFill>
            </a:rPr>
            <a:t>§13-329</a:t>
          </a:r>
        </a:p>
      </dgm:t>
    </dgm:pt>
    <dgm:pt modelId="{5ED16885-F9AD-414A-B401-5575604CE98D}" type="parTrans" cxnId="{E19C4440-BE1F-42DE-B0AC-B44B1E3B5839}">
      <dgm:prSet/>
      <dgm:spPr/>
      <dgm:t>
        <a:bodyPr/>
        <a:lstStyle/>
        <a:p>
          <a:endParaRPr lang="en-US"/>
        </a:p>
      </dgm:t>
    </dgm:pt>
    <dgm:pt modelId="{5BF2D053-5509-45E5-A980-1B8BD2D4940A}" type="sibTrans" cxnId="{E19C4440-BE1F-42DE-B0AC-B44B1E3B5839}">
      <dgm:prSet/>
      <dgm:spPr/>
      <dgm:t>
        <a:bodyPr/>
        <a:lstStyle/>
        <a:p>
          <a:endParaRPr lang="en-US"/>
        </a:p>
      </dgm:t>
    </dgm:pt>
    <dgm:pt modelId="{A16C1697-3A06-409B-8D3C-B2EB3C930EDE}" type="pres">
      <dgm:prSet presAssocID="{D225939B-5983-4FF8-B020-32BDD3AEC18A}" presName="linear" presStyleCnt="0">
        <dgm:presLayoutVars>
          <dgm:animLvl val="lvl"/>
          <dgm:resizeHandles val="exact"/>
        </dgm:presLayoutVars>
      </dgm:prSet>
      <dgm:spPr/>
    </dgm:pt>
    <dgm:pt modelId="{A65AD370-9903-4C4D-B1B7-00D6535631FB}" type="pres">
      <dgm:prSet presAssocID="{24CAA3CA-2A22-4222-B921-863C120A98A6}" presName="parentText" presStyleLbl="node1" presStyleIdx="0" presStyleCnt="2">
        <dgm:presLayoutVars>
          <dgm:chMax val="0"/>
          <dgm:bulletEnabled val="1"/>
        </dgm:presLayoutVars>
      </dgm:prSet>
      <dgm:spPr/>
    </dgm:pt>
    <dgm:pt modelId="{E971FAC7-8AF2-404F-A0F1-CAA88A671506}" type="pres">
      <dgm:prSet presAssocID="{A6B69EDE-3887-4365-9B55-760A5A2090C9}" presName="spacer" presStyleCnt="0"/>
      <dgm:spPr/>
    </dgm:pt>
    <dgm:pt modelId="{B9F9FEFF-9918-4E44-943C-406A017EB30E}" type="pres">
      <dgm:prSet presAssocID="{CCCECE4E-4940-4063-B89E-153C53C692C5}" presName="parentText" presStyleLbl="node1" presStyleIdx="1" presStyleCnt="2">
        <dgm:presLayoutVars>
          <dgm:chMax val="0"/>
          <dgm:bulletEnabled val="1"/>
        </dgm:presLayoutVars>
      </dgm:prSet>
      <dgm:spPr/>
    </dgm:pt>
    <dgm:pt modelId="{9727B8B6-DA01-4126-83F6-FF69439E4431}" type="pres">
      <dgm:prSet presAssocID="{CCCECE4E-4940-4063-B89E-153C53C692C5}" presName="childText" presStyleLbl="revTx" presStyleIdx="0" presStyleCnt="1">
        <dgm:presLayoutVars>
          <dgm:bulletEnabled val="1"/>
        </dgm:presLayoutVars>
      </dgm:prSet>
      <dgm:spPr/>
    </dgm:pt>
  </dgm:ptLst>
  <dgm:cxnLst>
    <dgm:cxn modelId="{6E352426-8485-41B4-A363-E99FF3180DF2}" type="presOf" srcId="{CCCECE4E-4940-4063-B89E-153C53C692C5}" destId="{B9F9FEFF-9918-4E44-943C-406A017EB30E}" srcOrd="0" destOrd="0" presId="urn:microsoft.com/office/officeart/2005/8/layout/vList2"/>
    <dgm:cxn modelId="{E19C4440-BE1F-42DE-B0AC-B44B1E3B5839}" srcId="{CCCECE4E-4940-4063-B89E-153C53C692C5}" destId="{4CC4A1B0-CDAB-4BB2-9A4C-4894E03CAF83}" srcOrd="0" destOrd="0" parTransId="{5ED16885-F9AD-414A-B401-5575604CE98D}" sibTransId="{5BF2D053-5509-45E5-A980-1B8BD2D4940A}"/>
    <dgm:cxn modelId="{4C2FA86B-22C6-4F5B-8A2C-7F10AD4043CB}" type="presOf" srcId="{4CC4A1B0-CDAB-4BB2-9A4C-4894E03CAF83}" destId="{9727B8B6-DA01-4126-83F6-FF69439E4431}" srcOrd="0" destOrd="0" presId="urn:microsoft.com/office/officeart/2005/8/layout/vList2"/>
    <dgm:cxn modelId="{A2B82A6F-84FE-48B4-AD7B-88D621EABD26}" srcId="{D225939B-5983-4FF8-B020-32BDD3AEC18A}" destId="{24CAA3CA-2A22-4222-B921-863C120A98A6}" srcOrd="0" destOrd="0" parTransId="{F4270AB8-53C7-446A-AA57-2803F4925A91}" sibTransId="{A6B69EDE-3887-4365-9B55-760A5A2090C9}"/>
    <dgm:cxn modelId="{DA99F35A-171C-4CAD-BC14-293102DCA3EE}" type="presOf" srcId="{24CAA3CA-2A22-4222-B921-863C120A98A6}" destId="{A65AD370-9903-4C4D-B1B7-00D6535631FB}" srcOrd="0" destOrd="0" presId="urn:microsoft.com/office/officeart/2005/8/layout/vList2"/>
    <dgm:cxn modelId="{B3EA54CE-784B-43E7-A8B4-A6D50A0BDED4}" type="presOf" srcId="{D225939B-5983-4FF8-B020-32BDD3AEC18A}" destId="{A16C1697-3A06-409B-8D3C-B2EB3C930EDE}" srcOrd="0" destOrd="0" presId="urn:microsoft.com/office/officeart/2005/8/layout/vList2"/>
    <dgm:cxn modelId="{BB3705E0-3A5C-4F9E-9C3B-B0A76EB2092C}" srcId="{D225939B-5983-4FF8-B020-32BDD3AEC18A}" destId="{CCCECE4E-4940-4063-B89E-153C53C692C5}" srcOrd="1" destOrd="0" parTransId="{2771D68D-E98F-4457-843A-FA0252F3F6AA}" sibTransId="{5AD6CF04-39E8-452D-977C-B48C961784B4}"/>
    <dgm:cxn modelId="{8623B31C-00E8-4407-94E1-E72CCB25C582}" type="presParOf" srcId="{A16C1697-3A06-409B-8D3C-B2EB3C930EDE}" destId="{A65AD370-9903-4C4D-B1B7-00D6535631FB}" srcOrd="0" destOrd="0" presId="urn:microsoft.com/office/officeart/2005/8/layout/vList2"/>
    <dgm:cxn modelId="{727F4981-9E2F-46F5-B178-1F7478167B13}" type="presParOf" srcId="{A16C1697-3A06-409B-8D3C-B2EB3C930EDE}" destId="{E971FAC7-8AF2-404F-A0F1-CAA88A671506}" srcOrd="1" destOrd="0" presId="urn:microsoft.com/office/officeart/2005/8/layout/vList2"/>
    <dgm:cxn modelId="{957B1A67-698D-4BC8-B154-E98866478FDD}" type="presParOf" srcId="{A16C1697-3A06-409B-8D3C-B2EB3C930EDE}" destId="{B9F9FEFF-9918-4E44-943C-406A017EB30E}" srcOrd="2" destOrd="0" presId="urn:microsoft.com/office/officeart/2005/8/layout/vList2"/>
    <dgm:cxn modelId="{D0FC269E-12DF-4B4A-8139-F79F6A394D5B}" type="presParOf" srcId="{A16C1697-3A06-409B-8D3C-B2EB3C930EDE}" destId="{9727B8B6-DA01-4126-83F6-FF69439E4431}" srcOrd="3"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217CF29-095F-42E4-96CF-FB475F2C6606}">
      <dsp:nvSpPr>
        <dsp:cNvPr id="0" name=""/>
        <dsp:cNvSpPr/>
      </dsp:nvSpPr>
      <dsp:spPr>
        <a:xfrm>
          <a:off x="1174" y="520807"/>
          <a:ext cx="4121050" cy="2616867"/>
        </a:xfrm>
        <a:prstGeom prst="roundRect">
          <a:avLst>
            <a:gd name="adj" fmla="val 10000"/>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C406DF1-ECFA-43BA-AB4B-A2CBCADB1E41}">
      <dsp:nvSpPr>
        <dsp:cNvPr id="0" name=""/>
        <dsp:cNvSpPr/>
      </dsp:nvSpPr>
      <dsp:spPr>
        <a:xfrm>
          <a:off x="459068" y="955807"/>
          <a:ext cx="4121050" cy="2616867"/>
        </a:xfrm>
        <a:prstGeom prst="roundRect">
          <a:avLst>
            <a:gd name="adj" fmla="val 10000"/>
          </a:avLst>
        </a:prstGeom>
        <a:solidFill>
          <a:schemeClr val="lt1">
            <a:alpha val="90000"/>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52400" tIns="152400" rIns="152400" bIns="152400" numCol="1" spcCol="1270" anchor="ctr" anchorCtr="0">
          <a:noAutofit/>
        </a:bodyPr>
        <a:lstStyle/>
        <a:p>
          <a:pPr marL="0" lvl="0" indent="0" algn="ctr" defTabSz="1778000">
            <a:lnSpc>
              <a:spcPct val="90000"/>
            </a:lnSpc>
            <a:spcBef>
              <a:spcPct val="0"/>
            </a:spcBef>
            <a:spcAft>
              <a:spcPct val="35000"/>
            </a:spcAft>
            <a:buNone/>
          </a:pPr>
          <a:r>
            <a:rPr lang="en-US" sz="4000" kern="1200" dirty="0"/>
            <a:t>Funds that legally come into the control of government.</a:t>
          </a:r>
        </a:p>
      </dsp:txBody>
      <dsp:txXfrm>
        <a:off x="535713" y="1032452"/>
        <a:ext cx="3967760" cy="2463577"/>
      </dsp:txXfrm>
    </dsp:sp>
    <dsp:sp modelId="{A612CCF0-E8A6-4EF0-AD7B-78B8A93173F1}">
      <dsp:nvSpPr>
        <dsp:cNvPr id="0" name=""/>
        <dsp:cNvSpPr/>
      </dsp:nvSpPr>
      <dsp:spPr>
        <a:xfrm>
          <a:off x="5038013" y="520807"/>
          <a:ext cx="4121050" cy="2616867"/>
        </a:xfrm>
        <a:prstGeom prst="roundRect">
          <a:avLst>
            <a:gd name="adj" fmla="val 10000"/>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F79ADA5-2BE4-41FF-B7AB-88E2E12CDFC8}">
      <dsp:nvSpPr>
        <dsp:cNvPr id="0" name=""/>
        <dsp:cNvSpPr/>
      </dsp:nvSpPr>
      <dsp:spPr>
        <a:xfrm>
          <a:off x="5495908" y="955807"/>
          <a:ext cx="4121050" cy="2616867"/>
        </a:xfrm>
        <a:prstGeom prst="roundRect">
          <a:avLst>
            <a:gd name="adj" fmla="val 10000"/>
          </a:avLst>
        </a:prstGeom>
        <a:solidFill>
          <a:schemeClr val="lt1">
            <a:alpha val="90000"/>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52400" tIns="152400" rIns="152400" bIns="152400" numCol="1" spcCol="1270" anchor="ctr" anchorCtr="0">
          <a:noAutofit/>
        </a:bodyPr>
        <a:lstStyle/>
        <a:p>
          <a:pPr marL="0" lvl="0" indent="0" algn="ctr" defTabSz="1778000">
            <a:lnSpc>
              <a:spcPct val="90000"/>
            </a:lnSpc>
            <a:spcBef>
              <a:spcPct val="0"/>
            </a:spcBef>
            <a:spcAft>
              <a:spcPct val="35000"/>
            </a:spcAft>
            <a:buNone/>
          </a:pPr>
          <a:r>
            <a:rPr lang="en-US" sz="4000" kern="1200" dirty="0"/>
            <a:t>Funds used to provide goods and services to the public. </a:t>
          </a:r>
        </a:p>
      </dsp:txBody>
      <dsp:txXfrm>
        <a:off x="5572553" y="1032452"/>
        <a:ext cx="3967760" cy="2463577"/>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34C1D09-E9B0-44F4-8E59-2C461F7B0B63}">
      <dsp:nvSpPr>
        <dsp:cNvPr id="0" name=""/>
        <dsp:cNvSpPr/>
      </dsp:nvSpPr>
      <dsp:spPr>
        <a:xfrm>
          <a:off x="1299066" y="26289"/>
          <a:ext cx="1944000" cy="1944000"/>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9050"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D911F2BB-6BE5-4BA9-92BD-E67D92C7610E}">
      <dsp:nvSpPr>
        <dsp:cNvPr id="0" name=""/>
        <dsp:cNvSpPr/>
      </dsp:nvSpPr>
      <dsp:spPr>
        <a:xfrm>
          <a:off x="119706" y="1974409"/>
          <a:ext cx="4320000" cy="226422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1555750">
            <a:lnSpc>
              <a:spcPct val="90000"/>
            </a:lnSpc>
            <a:spcBef>
              <a:spcPct val="0"/>
            </a:spcBef>
            <a:spcAft>
              <a:spcPct val="35000"/>
            </a:spcAft>
            <a:buNone/>
          </a:pPr>
          <a:r>
            <a:rPr lang="en-US" sz="3500" kern="1200" dirty="0"/>
            <a:t>A county may do through a third party that which it can do itself.</a:t>
          </a:r>
        </a:p>
      </dsp:txBody>
      <dsp:txXfrm>
        <a:off x="119706" y="1974409"/>
        <a:ext cx="4320000" cy="2264227"/>
      </dsp:txXfrm>
    </dsp:sp>
    <dsp:sp modelId="{F57EA6AE-C110-4547-AD0F-3A5118612518}">
      <dsp:nvSpPr>
        <dsp:cNvPr id="0" name=""/>
        <dsp:cNvSpPr/>
      </dsp:nvSpPr>
      <dsp:spPr>
        <a:xfrm>
          <a:off x="6375066" y="56073"/>
          <a:ext cx="1944000" cy="1841349"/>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9050"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BB8C63DB-A7D1-4834-BED4-4A477FCF82B9}">
      <dsp:nvSpPr>
        <dsp:cNvPr id="0" name=""/>
        <dsp:cNvSpPr/>
      </dsp:nvSpPr>
      <dsp:spPr>
        <a:xfrm>
          <a:off x="5187066" y="2032707"/>
          <a:ext cx="4320000" cy="219244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1511300">
            <a:lnSpc>
              <a:spcPct val="90000"/>
            </a:lnSpc>
            <a:spcBef>
              <a:spcPct val="0"/>
            </a:spcBef>
            <a:spcAft>
              <a:spcPct val="35000"/>
            </a:spcAft>
            <a:buNone/>
          </a:pPr>
          <a:r>
            <a:rPr lang="en-US" sz="3400" kern="1200" dirty="0"/>
            <a:t>A county may not do through a third party that which it cannot do itself.</a:t>
          </a:r>
        </a:p>
      </dsp:txBody>
      <dsp:txXfrm>
        <a:off x="5187066" y="2032707"/>
        <a:ext cx="4320000" cy="2192443"/>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C40DE9A-1139-4622-922B-8838654A316B}">
      <dsp:nvSpPr>
        <dsp:cNvPr id="0" name=""/>
        <dsp:cNvSpPr/>
      </dsp:nvSpPr>
      <dsp:spPr>
        <a:xfrm>
          <a:off x="1077827" y="4095"/>
          <a:ext cx="4473148" cy="2683888"/>
        </a:xfrm>
        <a:prstGeom prst="rect">
          <a:avLst/>
        </a:prstGeom>
        <a:gradFill rotWithShape="0">
          <a:gsLst>
            <a:gs pos="0">
              <a:schemeClr val="accent2">
                <a:hueOff val="0"/>
                <a:satOff val="0"/>
                <a:lumOff val="0"/>
                <a:alphaOff val="0"/>
                <a:tint val="96000"/>
                <a:lumMod val="100000"/>
              </a:schemeClr>
            </a:gs>
            <a:gs pos="78000">
              <a:schemeClr val="accent2">
                <a:hueOff val="0"/>
                <a:satOff val="0"/>
                <a:lumOff val="0"/>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37160" tIns="137160" rIns="137160" bIns="137160" numCol="1" spcCol="1270" anchor="ctr" anchorCtr="0">
          <a:noAutofit/>
        </a:bodyPr>
        <a:lstStyle/>
        <a:p>
          <a:pPr marL="0" lvl="0" indent="0" algn="ctr" defTabSz="1600200">
            <a:lnSpc>
              <a:spcPct val="90000"/>
            </a:lnSpc>
            <a:spcBef>
              <a:spcPct val="0"/>
            </a:spcBef>
            <a:spcAft>
              <a:spcPct val="35000"/>
            </a:spcAft>
            <a:buNone/>
          </a:pPr>
          <a:r>
            <a:rPr lang="en-US" sz="3600" kern="1200" dirty="0"/>
            <a:t>Generally, requires action by board such as a vote to pay claims.</a:t>
          </a:r>
        </a:p>
      </dsp:txBody>
      <dsp:txXfrm>
        <a:off x="1077827" y="4095"/>
        <a:ext cx="4473148" cy="2683888"/>
      </dsp:txXfrm>
    </dsp:sp>
    <dsp:sp modelId="{CD76ADD8-927A-4830-B666-EF36D52787CF}">
      <dsp:nvSpPr>
        <dsp:cNvPr id="0" name=""/>
        <dsp:cNvSpPr/>
      </dsp:nvSpPr>
      <dsp:spPr>
        <a:xfrm>
          <a:off x="1077827" y="3135299"/>
          <a:ext cx="4473148" cy="2683888"/>
        </a:xfrm>
        <a:prstGeom prst="rect">
          <a:avLst/>
        </a:prstGeom>
        <a:gradFill rotWithShape="0">
          <a:gsLst>
            <a:gs pos="0">
              <a:schemeClr val="accent3">
                <a:hueOff val="0"/>
                <a:satOff val="0"/>
                <a:lumOff val="0"/>
                <a:alphaOff val="0"/>
                <a:tint val="96000"/>
                <a:lumMod val="100000"/>
              </a:schemeClr>
            </a:gs>
            <a:gs pos="78000">
              <a:schemeClr val="accent3">
                <a:hueOff val="0"/>
                <a:satOff val="0"/>
                <a:lumOff val="0"/>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37160" tIns="137160" rIns="137160" bIns="137160" numCol="1" spcCol="1270" anchor="ctr" anchorCtr="0">
          <a:noAutofit/>
        </a:bodyPr>
        <a:lstStyle/>
        <a:p>
          <a:pPr marL="0" lvl="0" indent="0" algn="ctr" defTabSz="1600200">
            <a:lnSpc>
              <a:spcPct val="90000"/>
            </a:lnSpc>
            <a:spcBef>
              <a:spcPct val="0"/>
            </a:spcBef>
            <a:spcAft>
              <a:spcPct val="35000"/>
            </a:spcAft>
            <a:buNone/>
          </a:pPr>
          <a:r>
            <a:rPr lang="en-US" sz="3600" kern="1200" dirty="0"/>
            <a:t>Some expenditures require other action such as a ballot question to authorize a use.</a:t>
          </a:r>
        </a:p>
      </dsp:txBody>
      <dsp:txXfrm>
        <a:off x="1077827" y="3135299"/>
        <a:ext cx="4473148" cy="2683888"/>
      </dsp:txXfrm>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2F3B961-EAE6-42F8-872A-D6F0EEADC3F0}">
      <dsp:nvSpPr>
        <dsp:cNvPr id="0" name=""/>
        <dsp:cNvSpPr/>
      </dsp:nvSpPr>
      <dsp:spPr>
        <a:xfrm>
          <a:off x="99728" y="710513"/>
          <a:ext cx="1111687" cy="1111687"/>
        </a:xfrm>
        <a:prstGeom prst="ellipse">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111A432-1E75-4160-B423-175FCDF99C7B}">
      <dsp:nvSpPr>
        <dsp:cNvPr id="0" name=""/>
        <dsp:cNvSpPr/>
      </dsp:nvSpPr>
      <dsp:spPr>
        <a:xfrm>
          <a:off x="333182" y="943967"/>
          <a:ext cx="644778" cy="644778"/>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7F389AE-AFA6-4BEE-85AB-DFE80D7A97BE}">
      <dsp:nvSpPr>
        <dsp:cNvPr id="0" name=""/>
        <dsp:cNvSpPr/>
      </dsp:nvSpPr>
      <dsp:spPr>
        <a:xfrm>
          <a:off x="1449634" y="710513"/>
          <a:ext cx="2620406" cy="111168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1066800">
            <a:lnSpc>
              <a:spcPct val="100000"/>
            </a:lnSpc>
            <a:spcBef>
              <a:spcPct val="0"/>
            </a:spcBef>
            <a:spcAft>
              <a:spcPct val="35000"/>
            </a:spcAft>
            <a:buNone/>
          </a:pPr>
          <a:r>
            <a:rPr lang="en-US" sz="2400" kern="1200" dirty="0"/>
            <a:t>Paying personal expenses not incurred in the line of duty.</a:t>
          </a:r>
        </a:p>
      </dsp:txBody>
      <dsp:txXfrm>
        <a:off x="1449634" y="710513"/>
        <a:ext cx="2620406" cy="1111687"/>
      </dsp:txXfrm>
    </dsp:sp>
    <dsp:sp modelId="{D321C5C2-5BE8-4BF0-8DBB-BC53E16EDF9C}">
      <dsp:nvSpPr>
        <dsp:cNvPr id="0" name=""/>
        <dsp:cNvSpPr/>
      </dsp:nvSpPr>
      <dsp:spPr>
        <a:xfrm>
          <a:off x="4526626" y="710513"/>
          <a:ext cx="1111687" cy="1111687"/>
        </a:xfrm>
        <a:prstGeom prst="ellipse">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112A2C79-0016-4BF2-83A1-56C99980170D}">
      <dsp:nvSpPr>
        <dsp:cNvPr id="0" name=""/>
        <dsp:cNvSpPr/>
      </dsp:nvSpPr>
      <dsp:spPr>
        <a:xfrm>
          <a:off x="4760081" y="943967"/>
          <a:ext cx="644778" cy="644778"/>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1424FDA-9BA2-4A1C-BBB9-4B5C842CBDEE}">
      <dsp:nvSpPr>
        <dsp:cNvPr id="0" name=""/>
        <dsp:cNvSpPr/>
      </dsp:nvSpPr>
      <dsp:spPr>
        <a:xfrm>
          <a:off x="5876533" y="710513"/>
          <a:ext cx="2620406" cy="111168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1066800">
            <a:lnSpc>
              <a:spcPct val="100000"/>
            </a:lnSpc>
            <a:spcBef>
              <a:spcPct val="0"/>
            </a:spcBef>
            <a:spcAft>
              <a:spcPct val="35000"/>
            </a:spcAft>
            <a:buNone/>
          </a:pPr>
          <a:r>
            <a:rPr lang="en-US" sz="2400" kern="1200" dirty="0"/>
            <a:t>Charitable contributions.</a:t>
          </a:r>
        </a:p>
      </dsp:txBody>
      <dsp:txXfrm>
        <a:off x="5876533" y="710513"/>
        <a:ext cx="2620406" cy="1111687"/>
      </dsp:txXfrm>
    </dsp:sp>
    <dsp:sp modelId="{802E018F-A056-46CA-936D-BB8992ECEB98}">
      <dsp:nvSpPr>
        <dsp:cNvPr id="0" name=""/>
        <dsp:cNvSpPr/>
      </dsp:nvSpPr>
      <dsp:spPr>
        <a:xfrm>
          <a:off x="99728" y="2568644"/>
          <a:ext cx="1111687" cy="1111687"/>
        </a:xfrm>
        <a:prstGeom prst="ellipse">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45A542F2-6503-4326-9F03-5EEF47ABE394}">
      <dsp:nvSpPr>
        <dsp:cNvPr id="0" name=""/>
        <dsp:cNvSpPr/>
      </dsp:nvSpPr>
      <dsp:spPr>
        <a:xfrm>
          <a:off x="333182" y="2802098"/>
          <a:ext cx="644778" cy="644778"/>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E059D22-EDF1-4B16-86E6-D9E0F0CD9665}">
      <dsp:nvSpPr>
        <dsp:cNvPr id="0" name=""/>
        <dsp:cNvSpPr/>
      </dsp:nvSpPr>
      <dsp:spPr>
        <a:xfrm>
          <a:off x="1449634" y="2568644"/>
          <a:ext cx="2620406" cy="111168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1066800">
            <a:lnSpc>
              <a:spcPct val="100000"/>
            </a:lnSpc>
            <a:spcBef>
              <a:spcPct val="0"/>
            </a:spcBef>
            <a:spcAft>
              <a:spcPct val="35000"/>
            </a:spcAft>
            <a:buNone/>
          </a:pPr>
          <a:r>
            <a:rPr lang="en-US" sz="2400" kern="1200" dirty="0"/>
            <a:t>Making loans including cashing post-dated checks or advancing salary.</a:t>
          </a:r>
        </a:p>
      </dsp:txBody>
      <dsp:txXfrm>
        <a:off x="1449634" y="2568644"/>
        <a:ext cx="2620406" cy="1111687"/>
      </dsp:txXfrm>
    </dsp:sp>
    <dsp:sp modelId="{7031A744-2042-454D-9834-8DF87ADB17D8}">
      <dsp:nvSpPr>
        <dsp:cNvPr id="0" name=""/>
        <dsp:cNvSpPr/>
      </dsp:nvSpPr>
      <dsp:spPr>
        <a:xfrm>
          <a:off x="4526626" y="2568644"/>
          <a:ext cx="1111687" cy="1111687"/>
        </a:xfrm>
        <a:prstGeom prst="ellipse">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4E3918A4-F30E-4907-9ADE-34AF2BF4C5AA}">
      <dsp:nvSpPr>
        <dsp:cNvPr id="0" name=""/>
        <dsp:cNvSpPr/>
      </dsp:nvSpPr>
      <dsp:spPr>
        <a:xfrm>
          <a:off x="4760081" y="2802098"/>
          <a:ext cx="644778" cy="644778"/>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AA0F70E-51F7-4571-90AF-AA67167810F4}">
      <dsp:nvSpPr>
        <dsp:cNvPr id="0" name=""/>
        <dsp:cNvSpPr/>
      </dsp:nvSpPr>
      <dsp:spPr>
        <a:xfrm>
          <a:off x="5876533" y="2568644"/>
          <a:ext cx="2620406" cy="111168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1066800">
            <a:lnSpc>
              <a:spcPct val="100000"/>
            </a:lnSpc>
            <a:spcBef>
              <a:spcPct val="0"/>
            </a:spcBef>
            <a:spcAft>
              <a:spcPct val="35000"/>
            </a:spcAft>
            <a:buNone/>
          </a:pPr>
          <a:r>
            <a:rPr lang="en-US" sz="2400" kern="1200" dirty="0"/>
            <a:t>Other items not authorized by statute or incident to statutory authority.</a:t>
          </a:r>
        </a:p>
      </dsp:txBody>
      <dsp:txXfrm>
        <a:off x="5876533" y="2568644"/>
        <a:ext cx="2620406" cy="1111687"/>
      </dsp:txXfrm>
    </dsp:sp>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88EFE6A-3841-4ADF-8E4F-85F6DCE4CB05}">
      <dsp:nvSpPr>
        <dsp:cNvPr id="0" name=""/>
        <dsp:cNvSpPr/>
      </dsp:nvSpPr>
      <dsp:spPr>
        <a:xfrm>
          <a:off x="0" y="528359"/>
          <a:ext cx="6628804" cy="756000"/>
        </a:xfrm>
        <a:prstGeom prst="rect">
          <a:avLst/>
        </a:prstGeom>
        <a:solidFill>
          <a:schemeClr val="lt1">
            <a:alpha val="90000"/>
            <a:hueOff val="0"/>
            <a:satOff val="0"/>
            <a:lumOff val="0"/>
            <a:alphaOff val="0"/>
          </a:schemeClr>
        </a:solidFill>
        <a:ln w="12700" cap="rnd" cmpd="sng" algn="ctr">
          <a:solidFill>
            <a:schemeClr val="accent2">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 modelId="{ED0521E6-B917-4CB7-AC86-64ADC85892FB}">
      <dsp:nvSpPr>
        <dsp:cNvPr id="0" name=""/>
        <dsp:cNvSpPr/>
      </dsp:nvSpPr>
      <dsp:spPr>
        <a:xfrm>
          <a:off x="331440" y="85559"/>
          <a:ext cx="4640162" cy="885600"/>
        </a:xfrm>
        <a:prstGeom prst="roundRect">
          <a:avLst/>
        </a:prstGeom>
        <a:gradFill rotWithShape="0">
          <a:gsLst>
            <a:gs pos="0">
              <a:schemeClr val="accent2">
                <a:hueOff val="0"/>
                <a:satOff val="0"/>
                <a:lumOff val="0"/>
                <a:alphaOff val="0"/>
                <a:tint val="96000"/>
                <a:lumMod val="100000"/>
              </a:schemeClr>
            </a:gs>
            <a:gs pos="78000">
              <a:schemeClr val="accent2">
                <a:hueOff val="0"/>
                <a:satOff val="0"/>
                <a:lumOff val="0"/>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75387" tIns="0" rIns="175387" bIns="0" numCol="1" spcCol="1270" anchor="ctr" anchorCtr="0">
          <a:noAutofit/>
        </a:bodyPr>
        <a:lstStyle/>
        <a:p>
          <a:pPr marL="0" lvl="0" indent="0" algn="l" defTabSz="1333500">
            <a:lnSpc>
              <a:spcPct val="90000"/>
            </a:lnSpc>
            <a:spcBef>
              <a:spcPct val="0"/>
            </a:spcBef>
            <a:spcAft>
              <a:spcPct val="35000"/>
            </a:spcAft>
            <a:buNone/>
          </a:pPr>
          <a:r>
            <a:rPr lang="en-US" sz="3000" kern="1200" dirty="0"/>
            <a:t>What is a contract?</a:t>
          </a:r>
        </a:p>
      </dsp:txBody>
      <dsp:txXfrm>
        <a:off x="374671" y="128790"/>
        <a:ext cx="4553700" cy="799138"/>
      </dsp:txXfrm>
    </dsp:sp>
    <dsp:sp modelId="{9B5ED6D5-4084-43E1-A947-DB86A61FDBF9}">
      <dsp:nvSpPr>
        <dsp:cNvPr id="0" name=""/>
        <dsp:cNvSpPr/>
      </dsp:nvSpPr>
      <dsp:spPr>
        <a:xfrm>
          <a:off x="0" y="1889159"/>
          <a:ext cx="6628804" cy="756000"/>
        </a:xfrm>
        <a:prstGeom prst="rect">
          <a:avLst/>
        </a:prstGeom>
        <a:solidFill>
          <a:schemeClr val="lt1">
            <a:alpha val="90000"/>
            <a:hueOff val="0"/>
            <a:satOff val="0"/>
            <a:lumOff val="0"/>
            <a:alphaOff val="0"/>
          </a:schemeClr>
        </a:solidFill>
        <a:ln w="12700" cap="rnd" cmpd="sng" algn="ctr">
          <a:solidFill>
            <a:schemeClr val="accent2">
              <a:hueOff val="-661686"/>
              <a:satOff val="746"/>
              <a:lumOff val="1765"/>
              <a:alphaOff val="0"/>
            </a:schemeClr>
          </a:solidFill>
          <a:prstDash val="solid"/>
        </a:ln>
        <a:effectLst/>
      </dsp:spPr>
      <dsp:style>
        <a:lnRef idx="1">
          <a:scrgbClr r="0" g="0" b="0"/>
        </a:lnRef>
        <a:fillRef idx="1">
          <a:scrgbClr r="0" g="0" b="0"/>
        </a:fillRef>
        <a:effectRef idx="0">
          <a:scrgbClr r="0" g="0" b="0"/>
        </a:effectRef>
        <a:fontRef idx="minor"/>
      </dsp:style>
    </dsp:sp>
    <dsp:sp modelId="{6B446CD4-9125-4172-A2AF-3DB1C8EC495D}">
      <dsp:nvSpPr>
        <dsp:cNvPr id="0" name=""/>
        <dsp:cNvSpPr/>
      </dsp:nvSpPr>
      <dsp:spPr>
        <a:xfrm>
          <a:off x="331440" y="1446359"/>
          <a:ext cx="4640162" cy="885600"/>
        </a:xfrm>
        <a:prstGeom prst="roundRect">
          <a:avLst/>
        </a:prstGeom>
        <a:gradFill rotWithShape="0">
          <a:gsLst>
            <a:gs pos="0">
              <a:schemeClr val="accent2">
                <a:hueOff val="-661686"/>
                <a:satOff val="746"/>
                <a:lumOff val="1765"/>
                <a:alphaOff val="0"/>
                <a:tint val="96000"/>
                <a:lumMod val="100000"/>
              </a:schemeClr>
            </a:gs>
            <a:gs pos="78000">
              <a:schemeClr val="accent2">
                <a:hueOff val="-661686"/>
                <a:satOff val="746"/>
                <a:lumOff val="1765"/>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75387" tIns="0" rIns="175387" bIns="0" numCol="1" spcCol="1270" anchor="ctr" anchorCtr="0">
          <a:noAutofit/>
        </a:bodyPr>
        <a:lstStyle/>
        <a:p>
          <a:pPr marL="0" lvl="0" indent="0" algn="l" defTabSz="1333500">
            <a:lnSpc>
              <a:spcPct val="90000"/>
            </a:lnSpc>
            <a:spcBef>
              <a:spcPct val="0"/>
            </a:spcBef>
            <a:spcAft>
              <a:spcPct val="35000"/>
            </a:spcAft>
            <a:buNone/>
          </a:pPr>
          <a:r>
            <a:rPr lang="en-US" sz="3000" kern="1200" dirty="0"/>
            <a:t>Two or more parties</a:t>
          </a:r>
        </a:p>
      </dsp:txBody>
      <dsp:txXfrm>
        <a:off x="374671" y="1489590"/>
        <a:ext cx="4553700" cy="799138"/>
      </dsp:txXfrm>
    </dsp:sp>
    <dsp:sp modelId="{447CF217-C22A-4407-A9F3-A3728E8E72B5}">
      <dsp:nvSpPr>
        <dsp:cNvPr id="0" name=""/>
        <dsp:cNvSpPr/>
      </dsp:nvSpPr>
      <dsp:spPr>
        <a:xfrm>
          <a:off x="0" y="3249959"/>
          <a:ext cx="6628804" cy="2598750"/>
        </a:xfrm>
        <a:prstGeom prst="rect">
          <a:avLst/>
        </a:prstGeom>
        <a:solidFill>
          <a:schemeClr val="lt1">
            <a:alpha val="90000"/>
            <a:hueOff val="0"/>
            <a:satOff val="0"/>
            <a:lumOff val="0"/>
            <a:alphaOff val="0"/>
          </a:schemeClr>
        </a:solidFill>
        <a:ln w="12700" cap="rnd" cmpd="sng" algn="ctr">
          <a:solidFill>
            <a:schemeClr val="accent2">
              <a:hueOff val="-1323373"/>
              <a:satOff val="1492"/>
              <a:lumOff val="353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514469" tIns="624840" rIns="514469" bIns="213360" numCol="1" spcCol="1270" anchor="t" anchorCtr="0">
          <a:noAutofit/>
        </a:bodyPr>
        <a:lstStyle/>
        <a:p>
          <a:pPr marL="285750" lvl="1" indent="-285750" algn="l" defTabSz="1333500">
            <a:lnSpc>
              <a:spcPct val="90000"/>
            </a:lnSpc>
            <a:spcBef>
              <a:spcPct val="0"/>
            </a:spcBef>
            <a:spcAft>
              <a:spcPct val="15000"/>
            </a:spcAft>
            <a:buChar char="•"/>
          </a:pPr>
          <a:r>
            <a:rPr lang="en-US" sz="3000" kern="1200" dirty="0"/>
            <a:t>John sells a car to Jennifer</a:t>
          </a:r>
        </a:p>
        <a:p>
          <a:pPr marL="285750" lvl="1" indent="-285750" algn="l" defTabSz="1333500">
            <a:lnSpc>
              <a:spcPct val="90000"/>
            </a:lnSpc>
            <a:spcBef>
              <a:spcPct val="0"/>
            </a:spcBef>
            <a:spcAft>
              <a:spcPct val="15000"/>
            </a:spcAft>
            <a:buChar char="•"/>
          </a:pPr>
          <a:r>
            <a:rPr lang="en-US" sz="3000" kern="1200" dirty="0"/>
            <a:t>Jennifer pays Joe to change the oil</a:t>
          </a:r>
        </a:p>
        <a:p>
          <a:pPr marL="285750" lvl="1" indent="-285750" algn="l" defTabSz="1333500">
            <a:lnSpc>
              <a:spcPct val="90000"/>
            </a:lnSpc>
            <a:spcBef>
              <a:spcPct val="0"/>
            </a:spcBef>
            <a:spcAft>
              <a:spcPct val="15000"/>
            </a:spcAft>
            <a:buChar char="•"/>
          </a:pPr>
          <a:r>
            <a:rPr lang="en-US" sz="3000" kern="1200" dirty="0"/>
            <a:t>§49-14,103.01</a:t>
          </a:r>
        </a:p>
      </dsp:txBody>
      <dsp:txXfrm>
        <a:off x="0" y="3249959"/>
        <a:ext cx="6628804" cy="2598750"/>
      </dsp:txXfrm>
    </dsp:sp>
    <dsp:sp modelId="{65816804-B3D1-44AA-B3CD-21547A37A8EC}">
      <dsp:nvSpPr>
        <dsp:cNvPr id="0" name=""/>
        <dsp:cNvSpPr/>
      </dsp:nvSpPr>
      <dsp:spPr>
        <a:xfrm>
          <a:off x="331440" y="2807159"/>
          <a:ext cx="4640162" cy="885600"/>
        </a:xfrm>
        <a:prstGeom prst="roundRect">
          <a:avLst/>
        </a:prstGeom>
        <a:gradFill rotWithShape="0">
          <a:gsLst>
            <a:gs pos="0">
              <a:schemeClr val="accent2">
                <a:hueOff val="-1323373"/>
                <a:satOff val="1492"/>
                <a:lumOff val="3530"/>
                <a:alphaOff val="0"/>
                <a:tint val="96000"/>
                <a:lumMod val="100000"/>
              </a:schemeClr>
            </a:gs>
            <a:gs pos="78000">
              <a:schemeClr val="accent2">
                <a:hueOff val="-1323373"/>
                <a:satOff val="1492"/>
                <a:lumOff val="3530"/>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75387" tIns="0" rIns="175387" bIns="0" numCol="1" spcCol="1270" anchor="ctr" anchorCtr="0">
          <a:noAutofit/>
        </a:bodyPr>
        <a:lstStyle/>
        <a:p>
          <a:pPr marL="0" lvl="0" indent="0" algn="l" defTabSz="1333500">
            <a:lnSpc>
              <a:spcPct val="90000"/>
            </a:lnSpc>
            <a:spcBef>
              <a:spcPct val="0"/>
            </a:spcBef>
            <a:spcAft>
              <a:spcPct val="35000"/>
            </a:spcAft>
            <a:buNone/>
          </a:pPr>
          <a:r>
            <a:rPr lang="en-US" sz="3000" kern="1200" dirty="0"/>
            <a:t>Exchange of things of value</a:t>
          </a:r>
        </a:p>
      </dsp:txBody>
      <dsp:txXfrm>
        <a:off x="374671" y="2850390"/>
        <a:ext cx="4553700" cy="799138"/>
      </dsp:txXfrm>
    </dsp:sp>
  </dsp:spTree>
</dsp:drawing>
</file>

<file path=ppt/diagrams/drawing1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5F0E2EB-9375-49E9-8D4E-2F5D3EFDF200}">
      <dsp:nvSpPr>
        <dsp:cNvPr id="0" name=""/>
        <dsp:cNvSpPr/>
      </dsp:nvSpPr>
      <dsp:spPr>
        <a:xfrm>
          <a:off x="0" y="4083"/>
          <a:ext cx="7179494" cy="1310279"/>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AAFE556-3517-4D76-96A6-7D41D9E5ACC7}">
      <dsp:nvSpPr>
        <dsp:cNvPr id="0" name=""/>
        <dsp:cNvSpPr/>
      </dsp:nvSpPr>
      <dsp:spPr>
        <a:xfrm>
          <a:off x="396359" y="298896"/>
          <a:ext cx="721358" cy="720653"/>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9050"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91432DA6-581F-42E1-A540-8C21A96E63D8}">
      <dsp:nvSpPr>
        <dsp:cNvPr id="0" name=""/>
        <dsp:cNvSpPr/>
      </dsp:nvSpPr>
      <dsp:spPr>
        <a:xfrm>
          <a:off x="1514077" y="4083"/>
          <a:ext cx="5624547" cy="138310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6379" tIns="146379" rIns="146379" bIns="146379" numCol="1" spcCol="1270" anchor="ctr" anchorCtr="0">
          <a:noAutofit/>
        </a:bodyPr>
        <a:lstStyle/>
        <a:p>
          <a:pPr marL="0" lvl="0" indent="0" algn="l" defTabSz="1244600">
            <a:lnSpc>
              <a:spcPct val="90000"/>
            </a:lnSpc>
            <a:spcBef>
              <a:spcPct val="0"/>
            </a:spcBef>
            <a:spcAft>
              <a:spcPct val="35000"/>
            </a:spcAft>
            <a:buNone/>
          </a:pPr>
          <a:r>
            <a:rPr lang="en-US" sz="2800" kern="1200" dirty="0"/>
            <a:t>What constitutes an interest?</a:t>
          </a:r>
        </a:p>
      </dsp:txBody>
      <dsp:txXfrm>
        <a:off x="1514077" y="4083"/>
        <a:ext cx="5624547" cy="1383107"/>
      </dsp:txXfrm>
    </dsp:sp>
    <dsp:sp modelId="{365502CF-4324-46FB-B320-D365BE15064C}">
      <dsp:nvSpPr>
        <dsp:cNvPr id="0" name=""/>
        <dsp:cNvSpPr/>
      </dsp:nvSpPr>
      <dsp:spPr>
        <a:xfrm>
          <a:off x="0" y="1798236"/>
          <a:ext cx="7179494" cy="1310279"/>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56210E5-C3C5-4BF9-ABC3-E76130604B8F}">
      <dsp:nvSpPr>
        <dsp:cNvPr id="0" name=""/>
        <dsp:cNvSpPr/>
      </dsp:nvSpPr>
      <dsp:spPr>
        <a:xfrm>
          <a:off x="396359" y="2093049"/>
          <a:ext cx="721358" cy="720653"/>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9050"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A53FAAE0-F098-4560-A2B2-C2A1B10BDF6E}">
      <dsp:nvSpPr>
        <dsp:cNvPr id="0" name=""/>
        <dsp:cNvSpPr/>
      </dsp:nvSpPr>
      <dsp:spPr>
        <a:xfrm>
          <a:off x="1514077" y="1732967"/>
          <a:ext cx="5624547" cy="151364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6379" tIns="146379" rIns="146379" bIns="146379" numCol="1" spcCol="1270" anchor="ctr" anchorCtr="0">
          <a:noAutofit/>
        </a:bodyPr>
        <a:lstStyle/>
        <a:p>
          <a:pPr marL="0" lvl="0" indent="0" algn="l" defTabSz="1244600">
            <a:lnSpc>
              <a:spcPct val="90000"/>
            </a:lnSpc>
            <a:spcBef>
              <a:spcPct val="0"/>
            </a:spcBef>
            <a:spcAft>
              <a:spcPct val="35000"/>
            </a:spcAft>
            <a:buNone/>
          </a:pPr>
          <a:r>
            <a:rPr lang="en-US" sz="2800" kern="1200" dirty="0"/>
            <a:t>Official, parent, spouse or child will receive some sort of payment under contract.</a:t>
          </a:r>
        </a:p>
      </dsp:txBody>
      <dsp:txXfrm>
        <a:off x="1514077" y="1732967"/>
        <a:ext cx="5624547" cy="1513645"/>
      </dsp:txXfrm>
    </dsp:sp>
    <dsp:sp modelId="{14A84A3B-F897-472E-BFCD-7D706181EBF3}">
      <dsp:nvSpPr>
        <dsp:cNvPr id="0" name=""/>
        <dsp:cNvSpPr/>
      </dsp:nvSpPr>
      <dsp:spPr>
        <a:xfrm>
          <a:off x="0" y="3592390"/>
          <a:ext cx="7179494" cy="1310279"/>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5115C5AE-BCC6-4D32-9269-C3E3B5709182}">
      <dsp:nvSpPr>
        <dsp:cNvPr id="0" name=""/>
        <dsp:cNvSpPr/>
      </dsp:nvSpPr>
      <dsp:spPr>
        <a:xfrm>
          <a:off x="396359" y="3887202"/>
          <a:ext cx="721358" cy="720653"/>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9050"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2AEE816D-FBE8-416D-B784-97B811D9467E}">
      <dsp:nvSpPr>
        <dsp:cNvPr id="0" name=""/>
        <dsp:cNvSpPr/>
      </dsp:nvSpPr>
      <dsp:spPr>
        <a:xfrm>
          <a:off x="1514077" y="3592390"/>
          <a:ext cx="5624547" cy="138310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6379" tIns="146379" rIns="146379" bIns="146379" numCol="1" spcCol="1270" anchor="ctr" anchorCtr="0">
          <a:noAutofit/>
        </a:bodyPr>
        <a:lstStyle/>
        <a:p>
          <a:pPr marL="0" lvl="0" indent="0" algn="l" defTabSz="1244600">
            <a:lnSpc>
              <a:spcPct val="90000"/>
            </a:lnSpc>
            <a:spcBef>
              <a:spcPct val="0"/>
            </a:spcBef>
            <a:spcAft>
              <a:spcPct val="35000"/>
            </a:spcAft>
            <a:buNone/>
          </a:pPr>
          <a:r>
            <a:rPr lang="en-US" sz="2800" kern="1200" dirty="0"/>
            <a:t>A business association of any of them will receive a payment under the contract.</a:t>
          </a:r>
        </a:p>
      </dsp:txBody>
      <dsp:txXfrm>
        <a:off x="1514077" y="3592390"/>
        <a:ext cx="5624547" cy="1383107"/>
      </dsp:txXfrm>
    </dsp:sp>
  </dsp:spTree>
</dsp:drawing>
</file>

<file path=ppt/diagrams/drawing1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D7F6307-2604-4FB7-BE05-1D2EBFBD12A7}">
      <dsp:nvSpPr>
        <dsp:cNvPr id="0" name=""/>
        <dsp:cNvSpPr/>
      </dsp:nvSpPr>
      <dsp:spPr>
        <a:xfrm>
          <a:off x="0" y="246266"/>
          <a:ext cx="6628804" cy="1585503"/>
        </a:xfrm>
        <a:prstGeom prst="roundRect">
          <a:avLst/>
        </a:prstGeom>
        <a:gradFill rotWithShape="0">
          <a:gsLst>
            <a:gs pos="0">
              <a:schemeClr val="accent2">
                <a:hueOff val="0"/>
                <a:satOff val="0"/>
                <a:lumOff val="0"/>
                <a:alphaOff val="0"/>
                <a:tint val="96000"/>
                <a:lumMod val="100000"/>
              </a:schemeClr>
            </a:gs>
            <a:gs pos="78000">
              <a:schemeClr val="accent2">
                <a:hueOff val="0"/>
                <a:satOff val="0"/>
                <a:lumOff val="0"/>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205740" tIns="205740" rIns="205740" bIns="205740" numCol="1" spcCol="1270" anchor="ctr" anchorCtr="0">
          <a:noAutofit/>
        </a:bodyPr>
        <a:lstStyle/>
        <a:p>
          <a:pPr marL="0" lvl="0" indent="0" algn="ctr" defTabSz="2400300">
            <a:lnSpc>
              <a:spcPct val="90000"/>
            </a:lnSpc>
            <a:spcBef>
              <a:spcPct val="0"/>
            </a:spcBef>
            <a:spcAft>
              <a:spcPct val="35000"/>
            </a:spcAft>
            <a:buNone/>
          </a:pPr>
          <a:r>
            <a:rPr lang="en-US" sz="5400" b="1" u="sng" kern="1200" dirty="0"/>
            <a:t>Business Defined:</a:t>
          </a:r>
          <a:endParaRPr lang="en-US" sz="5400" kern="1200" dirty="0"/>
        </a:p>
      </dsp:txBody>
      <dsp:txXfrm>
        <a:off x="77398" y="323664"/>
        <a:ext cx="6474008" cy="1430707"/>
      </dsp:txXfrm>
    </dsp:sp>
    <dsp:sp modelId="{D7A5A87C-68FD-4C21-A27A-95DBC66AEFC5}">
      <dsp:nvSpPr>
        <dsp:cNvPr id="0" name=""/>
        <dsp:cNvSpPr/>
      </dsp:nvSpPr>
      <dsp:spPr>
        <a:xfrm>
          <a:off x="0" y="2016090"/>
          <a:ext cx="6628804" cy="3821203"/>
        </a:xfrm>
        <a:prstGeom prst="roundRect">
          <a:avLst/>
        </a:prstGeom>
        <a:gradFill rotWithShape="0">
          <a:gsLst>
            <a:gs pos="0">
              <a:schemeClr val="accent2">
                <a:hueOff val="-1323373"/>
                <a:satOff val="1492"/>
                <a:lumOff val="3530"/>
                <a:alphaOff val="0"/>
                <a:tint val="96000"/>
                <a:lumMod val="100000"/>
              </a:schemeClr>
            </a:gs>
            <a:gs pos="78000">
              <a:schemeClr val="accent2">
                <a:hueOff val="-1323373"/>
                <a:satOff val="1492"/>
                <a:lumOff val="3530"/>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l" defTabSz="1244600">
            <a:lnSpc>
              <a:spcPct val="90000"/>
            </a:lnSpc>
            <a:spcBef>
              <a:spcPct val="0"/>
            </a:spcBef>
            <a:spcAft>
              <a:spcPct val="35000"/>
            </a:spcAft>
            <a:buNone/>
          </a:pPr>
          <a:r>
            <a:rPr lang="en-US" sz="2800" kern="1200" dirty="0">
              <a:solidFill>
                <a:schemeClr val="tx1"/>
              </a:solidFill>
            </a:rPr>
            <a:t>Any corporation, partnership, limited liability company, sole proprietorship, firm, enterprise, franchise, association, organization, self-employed individual holding company, joint-stock company, receivership, trust, activity or entity.</a:t>
          </a:r>
        </a:p>
      </dsp:txBody>
      <dsp:txXfrm>
        <a:off x="186536" y="2202626"/>
        <a:ext cx="6255732" cy="3448131"/>
      </dsp:txXfrm>
    </dsp:sp>
  </dsp:spTree>
</dsp:drawing>
</file>

<file path=ppt/diagrams/drawing1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B3D7B1C-9748-4C89-83A8-CC545C9E6903}">
      <dsp:nvSpPr>
        <dsp:cNvPr id="0" name=""/>
        <dsp:cNvSpPr/>
      </dsp:nvSpPr>
      <dsp:spPr>
        <a:xfrm>
          <a:off x="0" y="172439"/>
          <a:ext cx="6628804" cy="2433600"/>
        </a:xfrm>
        <a:prstGeom prst="roundRect">
          <a:avLst/>
        </a:prstGeom>
        <a:gradFill rotWithShape="0">
          <a:gsLst>
            <a:gs pos="0">
              <a:schemeClr val="accent2">
                <a:hueOff val="0"/>
                <a:satOff val="0"/>
                <a:lumOff val="0"/>
                <a:alphaOff val="0"/>
                <a:tint val="96000"/>
                <a:lumMod val="100000"/>
              </a:schemeClr>
            </a:gs>
            <a:gs pos="78000">
              <a:schemeClr val="accent2">
                <a:hueOff val="0"/>
                <a:satOff val="0"/>
                <a:lumOff val="0"/>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37160" tIns="137160" rIns="137160" bIns="137160" numCol="1" spcCol="1270" anchor="ctr" anchorCtr="0">
          <a:noAutofit/>
        </a:bodyPr>
        <a:lstStyle/>
        <a:p>
          <a:pPr marL="0" lvl="0" indent="0" algn="l" defTabSz="1600200">
            <a:lnSpc>
              <a:spcPct val="90000"/>
            </a:lnSpc>
            <a:spcBef>
              <a:spcPct val="0"/>
            </a:spcBef>
            <a:spcAft>
              <a:spcPct val="35000"/>
            </a:spcAft>
            <a:buNone/>
          </a:pPr>
          <a:r>
            <a:rPr lang="en-US" sz="3600" kern="1200" dirty="0"/>
            <a:t>Counties often have a series of small purchases and transactions with the same business.</a:t>
          </a:r>
        </a:p>
      </dsp:txBody>
      <dsp:txXfrm>
        <a:off x="118799" y="291238"/>
        <a:ext cx="6391206" cy="2196002"/>
      </dsp:txXfrm>
    </dsp:sp>
    <dsp:sp modelId="{F49EC6BA-B824-4954-8D45-0C87B42E54A6}">
      <dsp:nvSpPr>
        <dsp:cNvPr id="0" name=""/>
        <dsp:cNvSpPr/>
      </dsp:nvSpPr>
      <dsp:spPr>
        <a:xfrm>
          <a:off x="0" y="2793239"/>
          <a:ext cx="6628804" cy="2013901"/>
        </a:xfrm>
        <a:prstGeom prst="roundRect">
          <a:avLst/>
        </a:prstGeom>
        <a:gradFill rotWithShape="0">
          <a:gsLst>
            <a:gs pos="0">
              <a:schemeClr val="accent2">
                <a:hueOff val="-1323373"/>
                <a:satOff val="1492"/>
                <a:lumOff val="3530"/>
                <a:alphaOff val="0"/>
                <a:tint val="96000"/>
                <a:lumMod val="100000"/>
              </a:schemeClr>
            </a:gs>
            <a:gs pos="78000">
              <a:schemeClr val="accent2">
                <a:hueOff val="-1323373"/>
                <a:satOff val="1492"/>
                <a:lumOff val="3530"/>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37160" tIns="137160" rIns="137160" bIns="137160" numCol="1" spcCol="1270" anchor="ctr" anchorCtr="0">
          <a:noAutofit/>
        </a:bodyPr>
        <a:lstStyle/>
        <a:p>
          <a:pPr marL="0" lvl="0" indent="0" algn="l" defTabSz="1600200">
            <a:lnSpc>
              <a:spcPct val="90000"/>
            </a:lnSpc>
            <a:spcBef>
              <a:spcPct val="0"/>
            </a:spcBef>
            <a:spcAft>
              <a:spcPct val="35000"/>
            </a:spcAft>
            <a:buNone/>
          </a:pPr>
          <a:r>
            <a:rPr lang="en-US" sz="3600" kern="1200" dirty="0"/>
            <a:t>Each purchase or transaction is a separate contract.</a:t>
          </a:r>
        </a:p>
      </dsp:txBody>
      <dsp:txXfrm>
        <a:off x="98311" y="2891550"/>
        <a:ext cx="6432182" cy="1817279"/>
      </dsp:txXfrm>
    </dsp:sp>
  </dsp:spTree>
</dsp:drawing>
</file>

<file path=ppt/diagrams/drawing1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B0B1088-2CE9-428C-A778-1BEA30E42F7C}">
      <dsp:nvSpPr>
        <dsp:cNvPr id="0" name=""/>
        <dsp:cNvSpPr/>
      </dsp:nvSpPr>
      <dsp:spPr>
        <a:xfrm>
          <a:off x="0" y="0"/>
          <a:ext cx="7216235" cy="866978"/>
        </a:xfrm>
        <a:prstGeom prst="roundRect">
          <a:avLst>
            <a:gd name="adj" fmla="val 10000"/>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5730" tIns="125730" rIns="125730" bIns="125730" numCol="1" spcCol="1270" anchor="ctr" anchorCtr="0">
          <a:noAutofit/>
        </a:bodyPr>
        <a:lstStyle/>
        <a:p>
          <a:pPr marL="0" lvl="0" indent="0" algn="l" defTabSz="1466850">
            <a:lnSpc>
              <a:spcPct val="90000"/>
            </a:lnSpc>
            <a:spcBef>
              <a:spcPct val="0"/>
            </a:spcBef>
            <a:spcAft>
              <a:spcPct val="35000"/>
            </a:spcAft>
            <a:buNone/>
          </a:pPr>
          <a:r>
            <a:rPr lang="en-US" sz="3300" kern="1200" dirty="0"/>
            <a:t>To enter into an open contract:</a:t>
          </a:r>
        </a:p>
      </dsp:txBody>
      <dsp:txXfrm>
        <a:off x="25393" y="25393"/>
        <a:ext cx="6179261" cy="816192"/>
      </dsp:txXfrm>
    </dsp:sp>
    <dsp:sp modelId="{9B4A1DD9-A73D-4D68-97F1-891CFC1C9084}">
      <dsp:nvSpPr>
        <dsp:cNvPr id="0" name=""/>
        <dsp:cNvSpPr/>
      </dsp:nvSpPr>
      <dsp:spPr>
        <a:xfrm>
          <a:off x="538874" y="987392"/>
          <a:ext cx="7216235" cy="866978"/>
        </a:xfrm>
        <a:prstGeom prst="roundRect">
          <a:avLst>
            <a:gd name="adj" fmla="val 10000"/>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US" sz="2400" kern="1200" dirty="0"/>
            <a:t>The contract is an agenda item at board meeting.</a:t>
          </a:r>
        </a:p>
      </dsp:txBody>
      <dsp:txXfrm>
        <a:off x="564267" y="1012785"/>
        <a:ext cx="6063039" cy="816192"/>
      </dsp:txXfrm>
    </dsp:sp>
    <dsp:sp modelId="{9991B54A-51E0-47A4-BC40-7ECE17A97170}">
      <dsp:nvSpPr>
        <dsp:cNvPr id="0" name=""/>
        <dsp:cNvSpPr/>
      </dsp:nvSpPr>
      <dsp:spPr>
        <a:xfrm>
          <a:off x="1077749" y="1974784"/>
          <a:ext cx="7216235" cy="866978"/>
        </a:xfrm>
        <a:prstGeom prst="roundRect">
          <a:avLst>
            <a:gd name="adj" fmla="val 10000"/>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US" sz="2400" kern="1200" dirty="0"/>
            <a:t>The interested official makes a declaration of the interest on the record.</a:t>
          </a:r>
        </a:p>
      </dsp:txBody>
      <dsp:txXfrm>
        <a:off x="1103142" y="2000177"/>
        <a:ext cx="6063039" cy="816192"/>
      </dsp:txXfrm>
    </dsp:sp>
    <dsp:sp modelId="{28A9D7DA-D476-406D-8BE2-6FAE8F5D25F9}">
      <dsp:nvSpPr>
        <dsp:cNvPr id="0" name=""/>
        <dsp:cNvSpPr/>
      </dsp:nvSpPr>
      <dsp:spPr>
        <a:xfrm>
          <a:off x="1616624" y="2962177"/>
          <a:ext cx="7216235" cy="866978"/>
        </a:xfrm>
        <a:prstGeom prst="roundRect">
          <a:avLst>
            <a:gd name="adj" fmla="val 10000"/>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US" sz="2400" kern="1200" dirty="0"/>
            <a:t>The interested official does not vote on the contract.</a:t>
          </a:r>
        </a:p>
      </dsp:txBody>
      <dsp:txXfrm>
        <a:off x="1642017" y="2987570"/>
        <a:ext cx="6063039" cy="816192"/>
      </dsp:txXfrm>
    </dsp:sp>
    <dsp:sp modelId="{730DCF4D-42CA-4B3C-B1EF-7C1432192389}">
      <dsp:nvSpPr>
        <dsp:cNvPr id="0" name=""/>
        <dsp:cNvSpPr/>
      </dsp:nvSpPr>
      <dsp:spPr>
        <a:xfrm>
          <a:off x="2155499" y="3949569"/>
          <a:ext cx="7216235" cy="866978"/>
        </a:xfrm>
        <a:prstGeom prst="roundRect">
          <a:avLst>
            <a:gd name="adj" fmla="val 10000"/>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US" sz="2400" kern="1200" dirty="0"/>
            <a:t>The interested official does not vote on payments under the contract.</a:t>
          </a:r>
        </a:p>
      </dsp:txBody>
      <dsp:txXfrm>
        <a:off x="2180892" y="3974962"/>
        <a:ext cx="6063039" cy="816192"/>
      </dsp:txXfrm>
    </dsp:sp>
    <dsp:sp modelId="{75A0C9A5-9152-4E98-B5D3-BC2C55E5E55E}">
      <dsp:nvSpPr>
        <dsp:cNvPr id="0" name=""/>
        <dsp:cNvSpPr/>
      </dsp:nvSpPr>
      <dsp:spPr>
        <a:xfrm>
          <a:off x="6652699" y="633376"/>
          <a:ext cx="563536" cy="563536"/>
        </a:xfrm>
        <a:prstGeom prst="downArrow">
          <a:avLst>
            <a:gd name="adj1" fmla="val 55000"/>
            <a:gd name="adj2" fmla="val 45000"/>
          </a:avLst>
        </a:prstGeom>
        <a:solidFill>
          <a:schemeClr val="accent1">
            <a:alpha val="90000"/>
            <a:tint val="40000"/>
            <a:hueOff val="0"/>
            <a:satOff val="0"/>
            <a:lumOff val="0"/>
            <a:alphaOff val="0"/>
          </a:schemeClr>
        </a:solidFill>
        <a:ln w="19050"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3020" tIns="33020" rIns="33020" bIns="33020" numCol="1" spcCol="1270" anchor="ctr" anchorCtr="0">
          <a:noAutofit/>
        </a:bodyPr>
        <a:lstStyle/>
        <a:p>
          <a:pPr marL="0" lvl="0" indent="0" algn="ctr" defTabSz="1155700">
            <a:lnSpc>
              <a:spcPct val="90000"/>
            </a:lnSpc>
            <a:spcBef>
              <a:spcPct val="0"/>
            </a:spcBef>
            <a:spcAft>
              <a:spcPct val="35000"/>
            </a:spcAft>
            <a:buNone/>
          </a:pPr>
          <a:endParaRPr lang="en-US" sz="2600" kern="1200" dirty="0"/>
        </a:p>
      </dsp:txBody>
      <dsp:txXfrm>
        <a:off x="6779495" y="633376"/>
        <a:ext cx="309944" cy="424061"/>
      </dsp:txXfrm>
    </dsp:sp>
    <dsp:sp modelId="{B74C9999-CC1A-464D-BD4A-D1C4B4D2F4C6}">
      <dsp:nvSpPr>
        <dsp:cNvPr id="0" name=""/>
        <dsp:cNvSpPr/>
      </dsp:nvSpPr>
      <dsp:spPr>
        <a:xfrm>
          <a:off x="7191574" y="1620768"/>
          <a:ext cx="563536" cy="563536"/>
        </a:xfrm>
        <a:prstGeom prst="downArrow">
          <a:avLst>
            <a:gd name="adj1" fmla="val 55000"/>
            <a:gd name="adj2" fmla="val 45000"/>
          </a:avLst>
        </a:prstGeom>
        <a:solidFill>
          <a:schemeClr val="accent1">
            <a:alpha val="90000"/>
            <a:tint val="40000"/>
            <a:hueOff val="0"/>
            <a:satOff val="0"/>
            <a:lumOff val="0"/>
            <a:alphaOff val="0"/>
          </a:schemeClr>
        </a:solidFill>
        <a:ln w="19050"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3020" tIns="33020" rIns="33020" bIns="33020" numCol="1" spcCol="1270" anchor="ctr" anchorCtr="0">
          <a:noAutofit/>
        </a:bodyPr>
        <a:lstStyle/>
        <a:p>
          <a:pPr marL="0" lvl="0" indent="0" algn="ctr" defTabSz="1155700">
            <a:lnSpc>
              <a:spcPct val="90000"/>
            </a:lnSpc>
            <a:spcBef>
              <a:spcPct val="0"/>
            </a:spcBef>
            <a:spcAft>
              <a:spcPct val="35000"/>
            </a:spcAft>
            <a:buNone/>
          </a:pPr>
          <a:endParaRPr lang="en-US" sz="2600" kern="1200" dirty="0"/>
        </a:p>
      </dsp:txBody>
      <dsp:txXfrm>
        <a:off x="7318370" y="1620768"/>
        <a:ext cx="309944" cy="424061"/>
      </dsp:txXfrm>
    </dsp:sp>
    <dsp:sp modelId="{73CBCB5F-7516-4D3D-AA17-C1158554CB9D}">
      <dsp:nvSpPr>
        <dsp:cNvPr id="0" name=""/>
        <dsp:cNvSpPr/>
      </dsp:nvSpPr>
      <dsp:spPr>
        <a:xfrm>
          <a:off x="7730449" y="2593711"/>
          <a:ext cx="563536" cy="563536"/>
        </a:xfrm>
        <a:prstGeom prst="downArrow">
          <a:avLst>
            <a:gd name="adj1" fmla="val 55000"/>
            <a:gd name="adj2" fmla="val 45000"/>
          </a:avLst>
        </a:prstGeom>
        <a:solidFill>
          <a:schemeClr val="accent1">
            <a:alpha val="90000"/>
            <a:tint val="40000"/>
            <a:hueOff val="0"/>
            <a:satOff val="0"/>
            <a:lumOff val="0"/>
            <a:alphaOff val="0"/>
          </a:schemeClr>
        </a:solidFill>
        <a:ln w="19050"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3020" tIns="33020" rIns="33020" bIns="33020" numCol="1" spcCol="1270" anchor="ctr" anchorCtr="0">
          <a:noAutofit/>
        </a:bodyPr>
        <a:lstStyle/>
        <a:p>
          <a:pPr marL="0" lvl="0" indent="0" algn="ctr" defTabSz="1155700">
            <a:lnSpc>
              <a:spcPct val="90000"/>
            </a:lnSpc>
            <a:spcBef>
              <a:spcPct val="0"/>
            </a:spcBef>
            <a:spcAft>
              <a:spcPct val="35000"/>
            </a:spcAft>
            <a:buNone/>
          </a:pPr>
          <a:endParaRPr lang="en-US" sz="2600" kern="1200" dirty="0"/>
        </a:p>
      </dsp:txBody>
      <dsp:txXfrm>
        <a:off x="7857245" y="2593711"/>
        <a:ext cx="309944" cy="424061"/>
      </dsp:txXfrm>
    </dsp:sp>
    <dsp:sp modelId="{122D582C-0B35-4205-8EB2-471B06CE70F4}">
      <dsp:nvSpPr>
        <dsp:cNvPr id="0" name=""/>
        <dsp:cNvSpPr/>
      </dsp:nvSpPr>
      <dsp:spPr>
        <a:xfrm>
          <a:off x="8269324" y="3590736"/>
          <a:ext cx="563536" cy="563536"/>
        </a:xfrm>
        <a:prstGeom prst="downArrow">
          <a:avLst>
            <a:gd name="adj1" fmla="val 55000"/>
            <a:gd name="adj2" fmla="val 45000"/>
          </a:avLst>
        </a:prstGeom>
        <a:solidFill>
          <a:schemeClr val="accent1">
            <a:alpha val="90000"/>
            <a:tint val="40000"/>
            <a:hueOff val="0"/>
            <a:satOff val="0"/>
            <a:lumOff val="0"/>
            <a:alphaOff val="0"/>
          </a:schemeClr>
        </a:solidFill>
        <a:ln w="19050"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3020" tIns="33020" rIns="33020" bIns="33020" numCol="1" spcCol="1270" anchor="ctr" anchorCtr="0">
          <a:noAutofit/>
        </a:bodyPr>
        <a:lstStyle/>
        <a:p>
          <a:pPr marL="0" lvl="0" indent="0" algn="ctr" defTabSz="1155700">
            <a:lnSpc>
              <a:spcPct val="90000"/>
            </a:lnSpc>
            <a:spcBef>
              <a:spcPct val="0"/>
            </a:spcBef>
            <a:spcAft>
              <a:spcPct val="35000"/>
            </a:spcAft>
            <a:buNone/>
          </a:pPr>
          <a:endParaRPr lang="en-US" sz="2600" kern="1200" dirty="0"/>
        </a:p>
      </dsp:txBody>
      <dsp:txXfrm>
        <a:off x="8396120" y="3590736"/>
        <a:ext cx="309944" cy="424061"/>
      </dsp:txXfrm>
    </dsp:sp>
  </dsp:spTree>
</dsp:drawing>
</file>

<file path=ppt/diagrams/drawing1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31FA0B3-878E-4B26-B3E5-BFEFE549F872}">
      <dsp:nvSpPr>
        <dsp:cNvPr id="0" name=""/>
        <dsp:cNvSpPr/>
      </dsp:nvSpPr>
      <dsp:spPr>
        <a:xfrm>
          <a:off x="1174" y="520807"/>
          <a:ext cx="4121050" cy="2616867"/>
        </a:xfrm>
        <a:prstGeom prst="roundRect">
          <a:avLst>
            <a:gd name="adj" fmla="val 10000"/>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4D36CB6-5B35-4C2B-BE4A-4E7CE77E009E}">
      <dsp:nvSpPr>
        <dsp:cNvPr id="0" name=""/>
        <dsp:cNvSpPr/>
      </dsp:nvSpPr>
      <dsp:spPr>
        <a:xfrm>
          <a:off x="459068" y="955807"/>
          <a:ext cx="4121050" cy="2616867"/>
        </a:xfrm>
        <a:prstGeom prst="roundRect">
          <a:avLst>
            <a:gd name="adj" fmla="val 10000"/>
          </a:avLst>
        </a:prstGeom>
        <a:solidFill>
          <a:schemeClr val="lt1">
            <a:alpha val="90000"/>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5730" tIns="125730" rIns="125730" bIns="125730" numCol="1" spcCol="1270" anchor="ctr" anchorCtr="0">
          <a:noAutofit/>
        </a:bodyPr>
        <a:lstStyle/>
        <a:p>
          <a:pPr marL="0" lvl="0" indent="0" algn="ctr" defTabSz="1466850">
            <a:lnSpc>
              <a:spcPct val="90000"/>
            </a:lnSpc>
            <a:spcBef>
              <a:spcPct val="0"/>
            </a:spcBef>
            <a:spcAft>
              <a:spcPct val="35000"/>
            </a:spcAft>
            <a:buNone/>
          </a:pPr>
          <a:r>
            <a:rPr lang="en-US" sz="3300" kern="1200" dirty="0"/>
            <a:t>Public resources and funds may only be used in accordance with law.  </a:t>
          </a:r>
        </a:p>
      </dsp:txBody>
      <dsp:txXfrm>
        <a:off x="535713" y="1032452"/>
        <a:ext cx="3967760" cy="2463577"/>
      </dsp:txXfrm>
    </dsp:sp>
    <dsp:sp modelId="{F4131A16-3A50-40C8-B370-AF120FB59997}">
      <dsp:nvSpPr>
        <dsp:cNvPr id="0" name=""/>
        <dsp:cNvSpPr/>
      </dsp:nvSpPr>
      <dsp:spPr>
        <a:xfrm>
          <a:off x="5038013" y="520807"/>
          <a:ext cx="4121050" cy="2616867"/>
        </a:xfrm>
        <a:prstGeom prst="roundRect">
          <a:avLst>
            <a:gd name="adj" fmla="val 10000"/>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E586680-5373-4953-8CE0-B447ECE4E56A}">
      <dsp:nvSpPr>
        <dsp:cNvPr id="0" name=""/>
        <dsp:cNvSpPr/>
      </dsp:nvSpPr>
      <dsp:spPr>
        <a:xfrm>
          <a:off x="5495908" y="955807"/>
          <a:ext cx="4121050" cy="2616867"/>
        </a:xfrm>
        <a:prstGeom prst="roundRect">
          <a:avLst>
            <a:gd name="adj" fmla="val 10000"/>
          </a:avLst>
        </a:prstGeom>
        <a:solidFill>
          <a:schemeClr val="lt1">
            <a:alpha val="90000"/>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5730" tIns="125730" rIns="125730" bIns="125730" numCol="1" spcCol="1270" anchor="ctr" anchorCtr="0">
          <a:noAutofit/>
        </a:bodyPr>
        <a:lstStyle/>
        <a:p>
          <a:pPr marL="0" lvl="0" indent="0" algn="ctr" defTabSz="1466850">
            <a:lnSpc>
              <a:spcPct val="90000"/>
            </a:lnSpc>
            <a:spcBef>
              <a:spcPct val="0"/>
            </a:spcBef>
            <a:spcAft>
              <a:spcPct val="35000"/>
            </a:spcAft>
            <a:buNone/>
          </a:pPr>
          <a:r>
            <a:rPr lang="en-US" sz="3300" kern="1200" dirty="0"/>
            <a:t>Government resources should be used for government purposes.</a:t>
          </a:r>
        </a:p>
      </dsp:txBody>
      <dsp:txXfrm>
        <a:off x="5572553" y="1032452"/>
        <a:ext cx="3967760" cy="2463577"/>
      </dsp:txXfrm>
    </dsp:sp>
  </dsp:spTree>
</dsp:drawing>
</file>

<file path=ppt/diagrams/drawing1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CBD7CCF-5841-4AEF-B3FE-0B46598DED76}">
      <dsp:nvSpPr>
        <dsp:cNvPr id="0" name=""/>
        <dsp:cNvSpPr/>
      </dsp:nvSpPr>
      <dsp:spPr>
        <a:xfrm>
          <a:off x="1487030" y="126031"/>
          <a:ext cx="1509048" cy="1509048"/>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9050"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70330756-6C53-4C2C-91A2-5DBEC8F7A94C}">
      <dsp:nvSpPr>
        <dsp:cNvPr id="0" name=""/>
        <dsp:cNvSpPr/>
      </dsp:nvSpPr>
      <dsp:spPr>
        <a:xfrm>
          <a:off x="77122" y="1724278"/>
          <a:ext cx="4311566" cy="64673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1600200">
            <a:lnSpc>
              <a:spcPct val="90000"/>
            </a:lnSpc>
            <a:spcBef>
              <a:spcPct val="0"/>
            </a:spcBef>
            <a:spcAft>
              <a:spcPct val="35000"/>
            </a:spcAft>
            <a:buNone/>
            <a:defRPr b="1"/>
          </a:pPr>
          <a:r>
            <a:rPr lang="en-US" sz="3600" kern="1200" dirty="0"/>
            <a:t>Scenario:</a:t>
          </a:r>
        </a:p>
      </dsp:txBody>
      <dsp:txXfrm>
        <a:off x="77122" y="1724278"/>
        <a:ext cx="4311566" cy="646734"/>
      </dsp:txXfrm>
    </dsp:sp>
    <dsp:sp modelId="{3D2DFD64-6673-4493-A965-9E37E1E1D728}">
      <dsp:nvSpPr>
        <dsp:cNvPr id="0" name=""/>
        <dsp:cNvSpPr/>
      </dsp:nvSpPr>
      <dsp:spPr>
        <a:xfrm>
          <a:off x="85745" y="2532706"/>
          <a:ext cx="4311566" cy="6959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1422400">
            <a:lnSpc>
              <a:spcPct val="90000"/>
            </a:lnSpc>
            <a:spcBef>
              <a:spcPct val="0"/>
            </a:spcBef>
            <a:spcAft>
              <a:spcPct val="35000"/>
            </a:spcAft>
            <a:buNone/>
          </a:pPr>
          <a:r>
            <a:rPr lang="en-US" sz="3200" kern="1200" dirty="0"/>
            <a:t>County Board member and the snowplow.  49-14,101.01(1)</a:t>
          </a:r>
        </a:p>
      </dsp:txBody>
      <dsp:txXfrm>
        <a:off x="85745" y="2532706"/>
        <a:ext cx="4311566" cy="69593"/>
      </dsp:txXfrm>
    </dsp:sp>
    <dsp:sp modelId="{8FA9CD1B-1B73-4B74-90B3-740B5FF606D5}">
      <dsp:nvSpPr>
        <dsp:cNvPr id="0" name=""/>
        <dsp:cNvSpPr/>
      </dsp:nvSpPr>
      <dsp:spPr>
        <a:xfrm>
          <a:off x="6553121" y="126031"/>
          <a:ext cx="1509048" cy="1509048"/>
        </a:xfrm>
        <a:prstGeom prst="rect">
          <a:avLst/>
        </a:prstGeom>
        <a:blipFill>
          <a:blip xmlns:r="http://schemas.openxmlformats.org/officeDocument/2006/relationships" r:embed="rId3">
            <a:extLst>
              <a:ext uri="{96DAC541-7B7A-43D3-8B79-37D633B846F1}">
                <asvg:svgBlip xmlns:asvg="http://schemas.microsoft.com/office/drawing/2016/SVG/main" r:embed="rId4"/>
              </a:ext>
            </a:extLst>
          </a:blip>
          <a:srcRect/>
          <a:stretch>
            <a:fillRect/>
          </a:stretch>
        </a:blipFill>
        <a:ln w="19050"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5585BB1D-EDEE-44CC-8AE9-17A866202B5D}">
      <dsp:nvSpPr>
        <dsp:cNvPr id="0" name=""/>
        <dsp:cNvSpPr/>
      </dsp:nvSpPr>
      <dsp:spPr>
        <a:xfrm>
          <a:off x="5143212" y="1724278"/>
          <a:ext cx="4311566" cy="64673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1600200">
            <a:lnSpc>
              <a:spcPct val="90000"/>
            </a:lnSpc>
            <a:spcBef>
              <a:spcPct val="0"/>
            </a:spcBef>
            <a:spcAft>
              <a:spcPct val="35000"/>
            </a:spcAft>
            <a:buNone/>
            <a:defRPr b="1"/>
          </a:pPr>
          <a:r>
            <a:rPr lang="en-US" sz="3600" kern="1200" dirty="0"/>
            <a:t>Scenario:</a:t>
          </a:r>
        </a:p>
      </dsp:txBody>
      <dsp:txXfrm>
        <a:off x="5143212" y="1724278"/>
        <a:ext cx="4311566" cy="646734"/>
      </dsp:txXfrm>
    </dsp:sp>
    <dsp:sp modelId="{0BAF0D8B-F049-4686-8166-3BDE0EE14B09}">
      <dsp:nvSpPr>
        <dsp:cNvPr id="0" name=""/>
        <dsp:cNvSpPr/>
      </dsp:nvSpPr>
      <dsp:spPr>
        <a:xfrm>
          <a:off x="5151836" y="2532706"/>
          <a:ext cx="4311566" cy="6959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1422400">
            <a:lnSpc>
              <a:spcPct val="90000"/>
            </a:lnSpc>
            <a:spcBef>
              <a:spcPct val="0"/>
            </a:spcBef>
            <a:spcAft>
              <a:spcPct val="35000"/>
            </a:spcAft>
            <a:buNone/>
          </a:pPr>
          <a:r>
            <a:rPr lang="en-US" sz="3200" kern="1200" dirty="0"/>
            <a:t>The copier.</a:t>
          </a:r>
        </a:p>
      </dsp:txBody>
      <dsp:txXfrm>
        <a:off x="5151836" y="2532706"/>
        <a:ext cx="4311566" cy="6959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4B086C7-C55A-40ED-BE2C-FD4D4415C9B4}">
      <dsp:nvSpPr>
        <dsp:cNvPr id="0" name=""/>
        <dsp:cNvSpPr/>
      </dsp:nvSpPr>
      <dsp:spPr>
        <a:xfrm>
          <a:off x="0" y="763"/>
          <a:ext cx="6628804" cy="986273"/>
        </a:xfrm>
        <a:prstGeom prst="roundRect">
          <a:avLst/>
        </a:prstGeom>
        <a:gradFill rotWithShape="0">
          <a:gsLst>
            <a:gs pos="0">
              <a:schemeClr val="accent2">
                <a:hueOff val="0"/>
                <a:satOff val="0"/>
                <a:lumOff val="0"/>
                <a:alphaOff val="0"/>
                <a:tint val="96000"/>
                <a:lumMod val="100000"/>
              </a:schemeClr>
            </a:gs>
            <a:gs pos="78000">
              <a:schemeClr val="accent2">
                <a:hueOff val="0"/>
                <a:satOff val="0"/>
                <a:lumOff val="0"/>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l" defTabSz="1422400">
            <a:lnSpc>
              <a:spcPct val="90000"/>
            </a:lnSpc>
            <a:spcBef>
              <a:spcPct val="0"/>
            </a:spcBef>
            <a:spcAft>
              <a:spcPct val="35000"/>
            </a:spcAft>
            <a:buNone/>
          </a:pPr>
          <a:r>
            <a:rPr lang="en-US" sz="3200" kern="1200" dirty="0"/>
            <a:t>Utility Rate Payer Funds</a:t>
          </a:r>
        </a:p>
      </dsp:txBody>
      <dsp:txXfrm>
        <a:off x="48146" y="48909"/>
        <a:ext cx="6532512" cy="889981"/>
      </dsp:txXfrm>
    </dsp:sp>
    <dsp:sp modelId="{46898304-5EEE-4D96-81D6-49FE50769EC6}">
      <dsp:nvSpPr>
        <dsp:cNvPr id="0" name=""/>
        <dsp:cNvSpPr/>
      </dsp:nvSpPr>
      <dsp:spPr>
        <a:xfrm>
          <a:off x="0" y="998708"/>
          <a:ext cx="6628804" cy="986273"/>
        </a:xfrm>
        <a:prstGeom prst="roundRect">
          <a:avLst/>
        </a:prstGeom>
        <a:gradFill rotWithShape="0">
          <a:gsLst>
            <a:gs pos="0">
              <a:schemeClr val="accent2">
                <a:hueOff val="-330843"/>
                <a:satOff val="373"/>
                <a:lumOff val="882"/>
                <a:alphaOff val="0"/>
                <a:tint val="96000"/>
                <a:lumMod val="100000"/>
              </a:schemeClr>
            </a:gs>
            <a:gs pos="78000">
              <a:schemeClr val="accent2">
                <a:hueOff val="-330843"/>
                <a:satOff val="373"/>
                <a:lumOff val="882"/>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l" defTabSz="1422400">
            <a:lnSpc>
              <a:spcPct val="90000"/>
            </a:lnSpc>
            <a:spcBef>
              <a:spcPct val="0"/>
            </a:spcBef>
            <a:spcAft>
              <a:spcPct val="35000"/>
            </a:spcAft>
            <a:buNone/>
          </a:pPr>
          <a:r>
            <a:rPr lang="en-US" sz="3200" kern="1200" dirty="0"/>
            <a:t>Admission fees to pools and recreational facilities</a:t>
          </a:r>
        </a:p>
      </dsp:txBody>
      <dsp:txXfrm>
        <a:off x="48146" y="1046854"/>
        <a:ext cx="6532512" cy="889981"/>
      </dsp:txXfrm>
    </dsp:sp>
    <dsp:sp modelId="{F10EEE12-4EFB-4AA3-952D-D7FF605E43A3}">
      <dsp:nvSpPr>
        <dsp:cNvPr id="0" name=""/>
        <dsp:cNvSpPr/>
      </dsp:nvSpPr>
      <dsp:spPr>
        <a:xfrm>
          <a:off x="0" y="1987057"/>
          <a:ext cx="6628804" cy="986273"/>
        </a:xfrm>
        <a:prstGeom prst="roundRect">
          <a:avLst/>
        </a:prstGeom>
        <a:gradFill rotWithShape="0">
          <a:gsLst>
            <a:gs pos="0">
              <a:schemeClr val="accent2">
                <a:hueOff val="-661686"/>
                <a:satOff val="746"/>
                <a:lumOff val="1765"/>
                <a:alphaOff val="0"/>
                <a:tint val="96000"/>
                <a:lumMod val="100000"/>
              </a:schemeClr>
            </a:gs>
            <a:gs pos="78000">
              <a:schemeClr val="accent2">
                <a:hueOff val="-661686"/>
                <a:satOff val="746"/>
                <a:lumOff val="1765"/>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l" defTabSz="1422400">
            <a:lnSpc>
              <a:spcPct val="90000"/>
            </a:lnSpc>
            <a:spcBef>
              <a:spcPct val="0"/>
            </a:spcBef>
            <a:spcAft>
              <a:spcPct val="35000"/>
            </a:spcAft>
            <a:buNone/>
          </a:pPr>
          <a:r>
            <a:rPr lang="en-US" sz="3200" kern="1200" dirty="0"/>
            <a:t>Proceeds from the sale of surplus property</a:t>
          </a:r>
        </a:p>
      </dsp:txBody>
      <dsp:txXfrm>
        <a:off x="48146" y="2035203"/>
        <a:ext cx="6532512" cy="889981"/>
      </dsp:txXfrm>
    </dsp:sp>
    <dsp:sp modelId="{FCC6DC97-C61D-453C-BC9D-4DAF88388856}">
      <dsp:nvSpPr>
        <dsp:cNvPr id="0" name=""/>
        <dsp:cNvSpPr/>
      </dsp:nvSpPr>
      <dsp:spPr>
        <a:xfrm>
          <a:off x="0" y="2994599"/>
          <a:ext cx="6628804" cy="986273"/>
        </a:xfrm>
        <a:prstGeom prst="roundRect">
          <a:avLst/>
        </a:prstGeom>
        <a:gradFill rotWithShape="0">
          <a:gsLst>
            <a:gs pos="0">
              <a:schemeClr val="accent2">
                <a:hueOff val="-992530"/>
                <a:satOff val="1119"/>
                <a:lumOff val="2647"/>
                <a:alphaOff val="0"/>
                <a:tint val="96000"/>
                <a:lumMod val="100000"/>
              </a:schemeClr>
            </a:gs>
            <a:gs pos="78000">
              <a:schemeClr val="accent2">
                <a:hueOff val="-992530"/>
                <a:satOff val="1119"/>
                <a:lumOff val="2647"/>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l" defTabSz="1422400">
            <a:lnSpc>
              <a:spcPct val="90000"/>
            </a:lnSpc>
            <a:spcBef>
              <a:spcPct val="0"/>
            </a:spcBef>
            <a:spcAft>
              <a:spcPct val="35000"/>
            </a:spcAft>
            <a:buNone/>
          </a:pPr>
          <a:r>
            <a:rPr lang="en-US" sz="3200" kern="1200" dirty="0"/>
            <a:t>Fines paid for ordinance violations</a:t>
          </a:r>
        </a:p>
      </dsp:txBody>
      <dsp:txXfrm>
        <a:off x="48146" y="3042745"/>
        <a:ext cx="6532512" cy="889981"/>
      </dsp:txXfrm>
    </dsp:sp>
    <dsp:sp modelId="{D413174D-12F2-4EC6-9461-C865B60FB664}">
      <dsp:nvSpPr>
        <dsp:cNvPr id="0" name=""/>
        <dsp:cNvSpPr/>
      </dsp:nvSpPr>
      <dsp:spPr>
        <a:xfrm>
          <a:off x="0" y="3992544"/>
          <a:ext cx="6628804" cy="986273"/>
        </a:xfrm>
        <a:prstGeom prst="roundRect">
          <a:avLst/>
        </a:prstGeom>
        <a:gradFill rotWithShape="0">
          <a:gsLst>
            <a:gs pos="0">
              <a:schemeClr val="accent2">
                <a:hueOff val="-1323373"/>
                <a:satOff val="1492"/>
                <a:lumOff val="3530"/>
                <a:alphaOff val="0"/>
                <a:tint val="96000"/>
                <a:lumMod val="100000"/>
              </a:schemeClr>
            </a:gs>
            <a:gs pos="78000">
              <a:schemeClr val="accent2">
                <a:hueOff val="-1323373"/>
                <a:satOff val="1492"/>
                <a:lumOff val="3530"/>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l" defTabSz="1422400">
            <a:lnSpc>
              <a:spcPct val="90000"/>
            </a:lnSpc>
            <a:spcBef>
              <a:spcPct val="0"/>
            </a:spcBef>
            <a:spcAft>
              <a:spcPct val="35000"/>
            </a:spcAft>
            <a:buNone/>
          </a:pPr>
          <a:r>
            <a:rPr lang="en-US" sz="3200" kern="1200" dirty="0"/>
            <a:t>Any fee or payment made to the county</a:t>
          </a:r>
        </a:p>
      </dsp:txBody>
      <dsp:txXfrm>
        <a:off x="48146" y="4040690"/>
        <a:ext cx="6532512" cy="889981"/>
      </dsp:txXfrm>
    </dsp:sp>
  </dsp:spTree>
</dsp:drawing>
</file>

<file path=ppt/diagrams/drawing2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962FB87-AFE3-4FC5-98D2-7F5E2EAB4A7A}">
      <dsp:nvSpPr>
        <dsp:cNvPr id="0" name=""/>
        <dsp:cNvSpPr/>
      </dsp:nvSpPr>
      <dsp:spPr>
        <a:xfrm>
          <a:off x="0" y="2529"/>
          <a:ext cx="6628804" cy="0"/>
        </a:xfrm>
        <a:prstGeom prst="line">
          <a:avLst/>
        </a:prstGeom>
        <a:gradFill rotWithShape="0">
          <a:gsLst>
            <a:gs pos="0">
              <a:schemeClr val="accent2">
                <a:hueOff val="0"/>
                <a:satOff val="0"/>
                <a:lumOff val="0"/>
                <a:alphaOff val="0"/>
                <a:tint val="96000"/>
                <a:lumMod val="100000"/>
              </a:schemeClr>
            </a:gs>
            <a:gs pos="78000">
              <a:schemeClr val="accent2">
                <a:hueOff val="0"/>
                <a:satOff val="0"/>
                <a:lumOff val="0"/>
                <a:alphaOff val="0"/>
                <a:shade val="94000"/>
                <a:lumMod val="94000"/>
              </a:schemeClr>
            </a:gs>
          </a:gsLst>
          <a:lin ang="5400000" scaled="0"/>
        </a:gradFill>
        <a:ln w="12700" cap="rnd" cmpd="sng" algn="ctr">
          <a:solidFill>
            <a:schemeClr val="accent2">
              <a:hueOff val="0"/>
              <a:satOff val="0"/>
              <a:lumOff val="0"/>
              <a:alphaOff val="0"/>
            </a:schemeClr>
          </a:solidFill>
          <a:prstDash val="solid"/>
        </a:ln>
        <a:effectLst>
          <a:outerShdw blurRad="38100" dist="25400" dir="5400000" rotWithShape="0">
            <a:srgbClr val="000000">
              <a:alpha val="35000"/>
            </a:srgbClr>
          </a:outerShdw>
        </a:effectLst>
      </dsp:spPr>
      <dsp:style>
        <a:lnRef idx="1">
          <a:scrgbClr r="0" g="0" b="0"/>
        </a:lnRef>
        <a:fillRef idx="3">
          <a:scrgbClr r="0" g="0" b="0"/>
        </a:fillRef>
        <a:effectRef idx="2">
          <a:scrgbClr r="0" g="0" b="0"/>
        </a:effectRef>
        <a:fontRef idx="minor">
          <a:schemeClr val="lt1"/>
        </a:fontRef>
      </dsp:style>
    </dsp:sp>
    <dsp:sp modelId="{81BC7C3B-9C17-4795-81F6-F896C0D4C0B4}">
      <dsp:nvSpPr>
        <dsp:cNvPr id="0" name=""/>
        <dsp:cNvSpPr/>
      </dsp:nvSpPr>
      <dsp:spPr>
        <a:xfrm>
          <a:off x="0" y="2529"/>
          <a:ext cx="6628804" cy="86252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1920" tIns="121920" rIns="121920" bIns="121920" numCol="1" spcCol="1270" anchor="t" anchorCtr="0">
          <a:noAutofit/>
        </a:bodyPr>
        <a:lstStyle/>
        <a:p>
          <a:pPr marL="0" lvl="0" indent="0" algn="l" defTabSz="1422400">
            <a:lnSpc>
              <a:spcPct val="90000"/>
            </a:lnSpc>
            <a:spcBef>
              <a:spcPct val="0"/>
            </a:spcBef>
            <a:spcAft>
              <a:spcPct val="35000"/>
            </a:spcAft>
            <a:buNone/>
          </a:pPr>
          <a:r>
            <a:rPr lang="en-US" sz="3200" kern="1200" dirty="0"/>
            <a:t>Exceptions:</a:t>
          </a:r>
        </a:p>
      </dsp:txBody>
      <dsp:txXfrm>
        <a:off x="0" y="2529"/>
        <a:ext cx="6628804" cy="862522"/>
      </dsp:txXfrm>
    </dsp:sp>
    <dsp:sp modelId="{43CAB628-6A7F-461B-A02F-A5370456F95B}">
      <dsp:nvSpPr>
        <dsp:cNvPr id="0" name=""/>
        <dsp:cNvSpPr/>
      </dsp:nvSpPr>
      <dsp:spPr>
        <a:xfrm>
          <a:off x="0" y="865051"/>
          <a:ext cx="6628804" cy="0"/>
        </a:xfrm>
        <a:prstGeom prst="line">
          <a:avLst/>
        </a:prstGeom>
        <a:gradFill rotWithShape="0">
          <a:gsLst>
            <a:gs pos="0">
              <a:schemeClr val="accent3">
                <a:hueOff val="0"/>
                <a:satOff val="0"/>
                <a:lumOff val="0"/>
                <a:alphaOff val="0"/>
                <a:tint val="96000"/>
                <a:lumMod val="100000"/>
              </a:schemeClr>
            </a:gs>
            <a:gs pos="78000">
              <a:schemeClr val="accent3">
                <a:hueOff val="0"/>
                <a:satOff val="0"/>
                <a:lumOff val="0"/>
                <a:alphaOff val="0"/>
                <a:shade val="94000"/>
                <a:lumMod val="94000"/>
              </a:schemeClr>
            </a:gs>
          </a:gsLst>
          <a:lin ang="5400000" scaled="0"/>
        </a:gradFill>
        <a:ln w="12700" cap="rnd" cmpd="sng" algn="ctr">
          <a:solidFill>
            <a:schemeClr val="accent3">
              <a:hueOff val="0"/>
              <a:satOff val="0"/>
              <a:lumOff val="0"/>
              <a:alphaOff val="0"/>
            </a:schemeClr>
          </a:solidFill>
          <a:prstDash val="solid"/>
        </a:ln>
        <a:effectLst>
          <a:outerShdw blurRad="38100" dist="25400" dir="5400000" rotWithShape="0">
            <a:srgbClr val="000000">
              <a:alpha val="35000"/>
            </a:srgbClr>
          </a:outerShdw>
        </a:effectLst>
      </dsp:spPr>
      <dsp:style>
        <a:lnRef idx="1">
          <a:scrgbClr r="0" g="0" b="0"/>
        </a:lnRef>
        <a:fillRef idx="3">
          <a:scrgbClr r="0" g="0" b="0"/>
        </a:fillRef>
        <a:effectRef idx="2">
          <a:scrgbClr r="0" g="0" b="0"/>
        </a:effectRef>
        <a:fontRef idx="minor">
          <a:schemeClr val="lt1"/>
        </a:fontRef>
      </dsp:style>
    </dsp:sp>
    <dsp:sp modelId="{8BF526D4-1F60-42CC-84BE-7361746F21F0}">
      <dsp:nvSpPr>
        <dsp:cNvPr id="0" name=""/>
        <dsp:cNvSpPr/>
      </dsp:nvSpPr>
      <dsp:spPr>
        <a:xfrm>
          <a:off x="0" y="865051"/>
          <a:ext cx="6628804" cy="86252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ctr" anchorCtr="0">
          <a:noAutofit/>
        </a:bodyPr>
        <a:lstStyle/>
        <a:p>
          <a:pPr marL="0" lvl="0" indent="0" algn="l" defTabSz="1244600">
            <a:lnSpc>
              <a:spcPct val="90000"/>
            </a:lnSpc>
            <a:spcBef>
              <a:spcPct val="0"/>
            </a:spcBef>
            <a:spcAft>
              <a:spcPct val="35000"/>
            </a:spcAft>
            <a:buNone/>
          </a:pPr>
          <a:r>
            <a:rPr lang="en-US" sz="2800" kern="1200" dirty="0"/>
            <a:t>Public facilities</a:t>
          </a:r>
        </a:p>
      </dsp:txBody>
      <dsp:txXfrm>
        <a:off x="0" y="865051"/>
        <a:ext cx="6628804" cy="862522"/>
      </dsp:txXfrm>
    </dsp:sp>
    <dsp:sp modelId="{D4F1DE6F-518E-4C9B-B496-E45FDFE9A95C}">
      <dsp:nvSpPr>
        <dsp:cNvPr id="0" name=""/>
        <dsp:cNvSpPr/>
      </dsp:nvSpPr>
      <dsp:spPr>
        <a:xfrm>
          <a:off x="0" y="1727573"/>
          <a:ext cx="6628804" cy="0"/>
        </a:xfrm>
        <a:prstGeom prst="line">
          <a:avLst/>
        </a:prstGeom>
        <a:gradFill rotWithShape="0">
          <a:gsLst>
            <a:gs pos="0">
              <a:schemeClr val="accent4">
                <a:hueOff val="0"/>
                <a:satOff val="0"/>
                <a:lumOff val="0"/>
                <a:alphaOff val="0"/>
                <a:tint val="96000"/>
                <a:lumMod val="100000"/>
              </a:schemeClr>
            </a:gs>
            <a:gs pos="78000">
              <a:schemeClr val="accent4">
                <a:hueOff val="0"/>
                <a:satOff val="0"/>
                <a:lumOff val="0"/>
                <a:alphaOff val="0"/>
                <a:shade val="94000"/>
                <a:lumMod val="94000"/>
              </a:schemeClr>
            </a:gs>
          </a:gsLst>
          <a:lin ang="5400000" scaled="0"/>
        </a:gradFill>
        <a:ln w="12700" cap="rnd" cmpd="sng" algn="ctr">
          <a:solidFill>
            <a:schemeClr val="accent4">
              <a:hueOff val="0"/>
              <a:satOff val="0"/>
              <a:lumOff val="0"/>
              <a:alphaOff val="0"/>
            </a:schemeClr>
          </a:solidFill>
          <a:prstDash val="solid"/>
        </a:ln>
        <a:effectLst>
          <a:outerShdw blurRad="38100" dist="25400" dir="5400000" rotWithShape="0">
            <a:srgbClr val="000000">
              <a:alpha val="35000"/>
            </a:srgbClr>
          </a:outerShdw>
        </a:effectLst>
      </dsp:spPr>
      <dsp:style>
        <a:lnRef idx="1">
          <a:scrgbClr r="0" g="0" b="0"/>
        </a:lnRef>
        <a:fillRef idx="3">
          <a:scrgbClr r="0" g="0" b="0"/>
        </a:fillRef>
        <a:effectRef idx="2">
          <a:scrgbClr r="0" g="0" b="0"/>
        </a:effectRef>
        <a:fontRef idx="minor">
          <a:schemeClr val="lt1"/>
        </a:fontRef>
      </dsp:style>
    </dsp:sp>
    <dsp:sp modelId="{72F9574D-8C1E-4A8C-8C2A-573087CCBE53}">
      <dsp:nvSpPr>
        <dsp:cNvPr id="0" name=""/>
        <dsp:cNvSpPr/>
      </dsp:nvSpPr>
      <dsp:spPr>
        <a:xfrm>
          <a:off x="0" y="1727573"/>
          <a:ext cx="6628804" cy="86252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ctr" anchorCtr="0">
          <a:noAutofit/>
        </a:bodyPr>
        <a:lstStyle/>
        <a:p>
          <a:pPr marL="0" lvl="0" indent="0" algn="l" defTabSz="1244600">
            <a:lnSpc>
              <a:spcPct val="90000"/>
            </a:lnSpc>
            <a:spcBef>
              <a:spcPct val="0"/>
            </a:spcBef>
            <a:spcAft>
              <a:spcPct val="35000"/>
            </a:spcAft>
            <a:buNone/>
          </a:pPr>
          <a:r>
            <a:rPr lang="en-US" sz="2800" kern="1200" dirty="0"/>
            <a:t>Resolution or support or opposition</a:t>
          </a:r>
        </a:p>
      </dsp:txBody>
      <dsp:txXfrm>
        <a:off x="0" y="1727573"/>
        <a:ext cx="6628804" cy="862522"/>
      </dsp:txXfrm>
    </dsp:sp>
    <dsp:sp modelId="{3C72F5AF-F43F-4488-AB59-2DBB4097C301}">
      <dsp:nvSpPr>
        <dsp:cNvPr id="0" name=""/>
        <dsp:cNvSpPr/>
      </dsp:nvSpPr>
      <dsp:spPr>
        <a:xfrm>
          <a:off x="0" y="2590095"/>
          <a:ext cx="6628804" cy="0"/>
        </a:xfrm>
        <a:prstGeom prst="line">
          <a:avLst/>
        </a:prstGeom>
        <a:gradFill rotWithShape="0">
          <a:gsLst>
            <a:gs pos="0">
              <a:schemeClr val="accent5">
                <a:hueOff val="0"/>
                <a:satOff val="0"/>
                <a:lumOff val="0"/>
                <a:alphaOff val="0"/>
                <a:tint val="96000"/>
                <a:lumMod val="100000"/>
              </a:schemeClr>
            </a:gs>
            <a:gs pos="78000">
              <a:schemeClr val="accent5">
                <a:hueOff val="0"/>
                <a:satOff val="0"/>
                <a:lumOff val="0"/>
                <a:alphaOff val="0"/>
                <a:shade val="94000"/>
                <a:lumMod val="94000"/>
              </a:schemeClr>
            </a:gs>
          </a:gsLst>
          <a:lin ang="5400000" scaled="0"/>
        </a:gradFill>
        <a:ln w="12700" cap="rnd" cmpd="sng" algn="ctr">
          <a:solidFill>
            <a:schemeClr val="accent5">
              <a:hueOff val="0"/>
              <a:satOff val="0"/>
              <a:lumOff val="0"/>
              <a:alphaOff val="0"/>
            </a:schemeClr>
          </a:solidFill>
          <a:prstDash val="solid"/>
        </a:ln>
        <a:effectLst>
          <a:outerShdw blurRad="38100" dist="25400" dir="5400000" rotWithShape="0">
            <a:srgbClr val="000000">
              <a:alpha val="35000"/>
            </a:srgbClr>
          </a:outerShdw>
        </a:effectLst>
      </dsp:spPr>
      <dsp:style>
        <a:lnRef idx="1">
          <a:scrgbClr r="0" g="0" b="0"/>
        </a:lnRef>
        <a:fillRef idx="3">
          <a:scrgbClr r="0" g="0" b="0"/>
        </a:fillRef>
        <a:effectRef idx="2">
          <a:scrgbClr r="0" g="0" b="0"/>
        </a:effectRef>
        <a:fontRef idx="minor">
          <a:schemeClr val="lt1"/>
        </a:fontRef>
      </dsp:style>
    </dsp:sp>
    <dsp:sp modelId="{A39A8E0B-3DAD-4E16-A0C1-8C33FC3D38F6}">
      <dsp:nvSpPr>
        <dsp:cNvPr id="0" name=""/>
        <dsp:cNvSpPr/>
      </dsp:nvSpPr>
      <dsp:spPr>
        <a:xfrm>
          <a:off x="0" y="2590096"/>
          <a:ext cx="6628804" cy="86252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ctr" anchorCtr="0">
          <a:noAutofit/>
        </a:bodyPr>
        <a:lstStyle/>
        <a:p>
          <a:pPr marL="0" lvl="0" indent="0" algn="l" defTabSz="1244600">
            <a:lnSpc>
              <a:spcPct val="90000"/>
            </a:lnSpc>
            <a:spcBef>
              <a:spcPct val="0"/>
            </a:spcBef>
            <a:spcAft>
              <a:spcPct val="35000"/>
            </a:spcAft>
            <a:buNone/>
          </a:pPr>
          <a:r>
            <a:rPr lang="en-US" sz="2800" kern="1200" dirty="0"/>
            <a:t>Public official respond to inquiries</a:t>
          </a:r>
        </a:p>
      </dsp:txBody>
      <dsp:txXfrm>
        <a:off x="0" y="2590096"/>
        <a:ext cx="6628804" cy="862522"/>
      </dsp:txXfrm>
    </dsp:sp>
    <dsp:sp modelId="{36B70998-E09F-4AE3-975D-F88A88A0D7CC}">
      <dsp:nvSpPr>
        <dsp:cNvPr id="0" name=""/>
        <dsp:cNvSpPr/>
      </dsp:nvSpPr>
      <dsp:spPr>
        <a:xfrm>
          <a:off x="0" y="3452618"/>
          <a:ext cx="6628804" cy="0"/>
        </a:xfrm>
        <a:prstGeom prst="line">
          <a:avLst/>
        </a:prstGeom>
        <a:gradFill rotWithShape="0">
          <a:gsLst>
            <a:gs pos="0">
              <a:schemeClr val="accent6">
                <a:hueOff val="0"/>
                <a:satOff val="0"/>
                <a:lumOff val="0"/>
                <a:alphaOff val="0"/>
                <a:tint val="96000"/>
                <a:lumMod val="100000"/>
              </a:schemeClr>
            </a:gs>
            <a:gs pos="78000">
              <a:schemeClr val="accent6">
                <a:hueOff val="0"/>
                <a:satOff val="0"/>
                <a:lumOff val="0"/>
                <a:alphaOff val="0"/>
                <a:shade val="94000"/>
                <a:lumMod val="94000"/>
              </a:schemeClr>
            </a:gs>
          </a:gsLst>
          <a:lin ang="5400000" scaled="0"/>
        </a:gradFill>
        <a:ln w="12700" cap="rnd" cmpd="sng" algn="ctr">
          <a:solidFill>
            <a:schemeClr val="accent6">
              <a:hueOff val="0"/>
              <a:satOff val="0"/>
              <a:lumOff val="0"/>
              <a:alphaOff val="0"/>
            </a:schemeClr>
          </a:solidFill>
          <a:prstDash val="solid"/>
        </a:ln>
        <a:effectLst>
          <a:outerShdw blurRad="38100" dist="25400" dir="5400000" rotWithShape="0">
            <a:srgbClr val="000000">
              <a:alpha val="35000"/>
            </a:srgbClr>
          </a:outerShdw>
        </a:effectLst>
      </dsp:spPr>
      <dsp:style>
        <a:lnRef idx="1">
          <a:scrgbClr r="0" g="0" b="0"/>
        </a:lnRef>
        <a:fillRef idx="3">
          <a:scrgbClr r="0" g="0" b="0"/>
        </a:fillRef>
        <a:effectRef idx="2">
          <a:scrgbClr r="0" g="0" b="0"/>
        </a:effectRef>
        <a:fontRef idx="minor">
          <a:schemeClr val="lt1"/>
        </a:fontRef>
      </dsp:style>
    </dsp:sp>
    <dsp:sp modelId="{D992250B-6E9A-42FC-83B2-C45EC6CBD982}">
      <dsp:nvSpPr>
        <dsp:cNvPr id="0" name=""/>
        <dsp:cNvSpPr/>
      </dsp:nvSpPr>
      <dsp:spPr>
        <a:xfrm>
          <a:off x="0" y="3452618"/>
          <a:ext cx="6628804" cy="86252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ctr" anchorCtr="0">
          <a:noAutofit/>
        </a:bodyPr>
        <a:lstStyle/>
        <a:p>
          <a:pPr marL="0" lvl="0" indent="0" algn="l" defTabSz="1244600">
            <a:lnSpc>
              <a:spcPct val="90000"/>
            </a:lnSpc>
            <a:spcBef>
              <a:spcPct val="0"/>
            </a:spcBef>
            <a:spcAft>
              <a:spcPct val="35000"/>
            </a:spcAft>
            <a:buNone/>
          </a:pPr>
          <a:r>
            <a:rPr lang="en-US" sz="2800" kern="1200" dirty="0"/>
            <a:t>Public employee with permission respond to inquiries</a:t>
          </a:r>
        </a:p>
      </dsp:txBody>
      <dsp:txXfrm>
        <a:off x="0" y="3452618"/>
        <a:ext cx="6628804" cy="862522"/>
      </dsp:txXfrm>
    </dsp:sp>
    <dsp:sp modelId="{DBDA7FAC-EB48-4D55-A632-D6AD450211C4}">
      <dsp:nvSpPr>
        <dsp:cNvPr id="0" name=""/>
        <dsp:cNvSpPr/>
      </dsp:nvSpPr>
      <dsp:spPr>
        <a:xfrm>
          <a:off x="0" y="4315140"/>
          <a:ext cx="6628804" cy="0"/>
        </a:xfrm>
        <a:prstGeom prst="line">
          <a:avLst/>
        </a:prstGeom>
        <a:gradFill rotWithShape="0">
          <a:gsLst>
            <a:gs pos="0">
              <a:schemeClr val="accent2">
                <a:hueOff val="0"/>
                <a:satOff val="0"/>
                <a:lumOff val="0"/>
                <a:alphaOff val="0"/>
                <a:tint val="96000"/>
                <a:lumMod val="100000"/>
              </a:schemeClr>
            </a:gs>
            <a:gs pos="78000">
              <a:schemeClr val="accent2">
                <a:hueOff val="0"/>
                <a:satOff val="0"/>
                <a:lumOff val="0"/>
                <a:alphaOff val="0"/>
                <a:shade val="94000"/>
                <a:lumMod val="94000"/>
              </a:schemeClr>
            </a:gs>
          </a:gsLst>
          <a:lin ang="5400000" scaled="0"/>
        </a:gradFill>
        <a:ln w="12700" cap="rnd" cmpd="sng" algn="ctr">
          <a:solidFill>
            <a:schemeClr val="accent2">
              <a:hueOff val="0"/>
              <a:satOff val="0"/>
              <a:lumOff val="0"/>
              <a:alphaOff val="0"/>
            </a:schemeClr>
          </a:solidFill>
          <a:prstDash val="solid"/>
        </a:ln>
        <a:effectLst>
          <a:outerShdw blurRad="38100" dist="25400" dir="5400000" rotWithShape="0">
            <a:srgbClr val="000000">
              <a:alpha val="35000"/>
            </a:srgbClr>
          </a:outerShdw>
        </a:effectLst>
      </dsp:spPr>
      <dsp:style>
        <a:lnRef idx="1">
          <a:scrgbClr r="0" g="0" b="0"/>
        </a:lnRef>
        <a:fillRef idx="3">
          <a:scrgbClr r="0" g="0" b="0"/>
        </a:fillRef>
        <a:effectRef idx="2">
          <a:scrgbClr r="0" g="0" b="0"/>
        </a:effectRef>
        <a:fontRef idx="minor">
          <a:schemeClr val="lt1"/>
        </a:fontRef>
      </dsp:style>
    </dsp:sp>
    <dsp:sp modelId="{BFB30326-ADC3-4A9E-ADEB-422F8ED6E873}">
      <dsp:nvSpPr>
        <dsp:cNvPr id="0" name=""/>
        <dsp:cNvSpPr/>
      </dsp:nvSpPr>
      <dsp:spPr>
        <a:xfrm>
          <a:off x="0" y="4315140"/>
          <a:ext cx="6628804" cy="86252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ctr" anchorCtr="0">
          <a:noAutofit/>
        </a:bodyPr>
        <a:lstStyle/>
        <a:p>
          <a:pPr marL="0" lvl="0" indent="0" algn="l" defTabSz="1244600">
            <a:lnSpc>
              <a:spcPct val="90000"/>
            </a:lnSpc>
            <a:spcBef>
              <a:spcPct val="0"/>
            </a:spcBef>
            <a:spcAft>
              <a:spcPct val="35000"/>
            </a:spcAft>
            <a:buNone/>
          </a:pPr>
          <a:r>
            <a:rPr lang="en-US" sz="2800" kern="1200" dirty="0"/>
            <a:t>Public employees may engage in campaign activity on their own time</a:t>
          </a:r>
        </a:p>
      </dsp:txBody>
      <dsp:txXfrm>
        <a:off x="0" y="4315140"/>
        <a:ext cx="6628804" cy="862522"/>
      </dsp:txXfrm>
    </dsp:sp>
  </dsp:spTree>
</dsp:drawing>
</file>

<file path=ppt/diagrams/drawing2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F4BAC80-CC3B-49E9-9787-BED79C80C633}">
      <dsp:nvSpPr>
        <dsp:cNvPr id="0" name=""/>
        <dsp:cNvSpPr/>
      </dsp:nvSpPr>
      <dsp:spPr>
        <a:xfrm>
          <a:off x="0" y="0"/>
          <a:ext cx="8175413" cy="1842066"/>
        </a:xfrm>
        <a:prstGeom prst="roundRect">
          <a:avLst>
            <a:gd name="adj" fmla="val 10000"/>
          </a:avLst>
        </a:prstGeom>
        <a:solidFill>
          <a:schemeClr val="accent2">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0" tIns="228600" rIns="228600" bIns="228600" numCol="1" spcCol="1270" anchor="ctr" anchorCtr="0">
          <a:noAutofit/>
        </a:bodyPr>
        <a:lstStyle/>
        <a:p>
          <a:pPr marL="0" lvl="0" indent="0" algn="l" defTabSz="2667000">
            <a:lnSpc>
              <a:spcPct val="90000"/>
            </a:lnSpc>
            <a:spcBef>
              <a:spcPct val="0"/>
            </a:spcBef>
            <a:spcAft>
              <a:spcPct val="35000"/>
            </a:spcAft>
            <a:buNone/>
          </a:pPr>
          <a:r>
            <a:rPr lang="en-US" sz="6000" kern="1200" dirty="0"/>
            <a:t>Scenario:</a:t>
          </a:r>
        </a:p>
      </dsp:txBody>
      <dsp:txXfrm>
        <a:off x="53952" y="53952"/>
        <a:ext cx="6271493" cy="1734162"/>
      </dsp:txXfrm>
    </dsp:sp>
    <dsp:sp modelId="{215DC880-6912-43C6-93F6-FB2D9BEED108}">
      <dsp:nvSpPr>
        <dsp:cNvPr id="0" name=""/>
        <dsp:cNvSpPr/>
      </dsp:nvSpPr>
      <dsp:spPr>
        <a:xfrm>
          <a:off x="1442719" y="2251415"/>
          <a:ext cx="8175413" cy="1842066"/>
        </a:xfrm>
        <a:prstGeom prst="roundRect">
          <a:avLst>
            <a:gd name="adj" fmla="val 10000"/>
          </a:avLst>
        </a:prstGeom>
        <a:solidFill>
          <a:schemeClr val="accent3">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0" tIns="152400" rIns="152400" bIns="152400" numCol="1" spcCol="1270" anchor="ctr" anchorCtr="0">
          <a:noAutofit/>
        </a:bodyPr>
        <a:lstStyle/>
        <a:p>
          <a:pPr marL="0" lvl="0" indent="0" algn="l" defTabSz="1778000">
            <a:lnSpc>
              <a:spcPct val="90000"/>
            </a:lnSpc>
            <a:spcBef>
              <a:spcPct val="0"/>
            </a:spcBef>
            <a:spcAft>
              <a:spcPct val="35000"/>
            </a:spcAft>
            <a:buNone/>
          </a:pPr>
          <a:r>
            <a:rPr lang="en-US" sz="4000" kern="1200" dirty="0"/>
            <a:t>County Board member with an opinion on a ballot question.</a:t>
          </a:r>
        </a:p>
      </dsp:txBody>
      <dsp:txXfrm>
        <a:off x="1496671" y="2305367"/>
        <a:ext cx="5427445" cy="1734162"/>
      </dsp:txXfrm>
    </dsp:sp>
    <dsp:sp modelId="{7CE6B3D7-D74D-400E-A98B-C515194ED33B}">
      <dsp:nvSpPr>
        <dsp:cNvPr id="0" name=""/>
        <dsp:cNvSpPr/>
      </dsp:nvSpPr>
      <dsp:spPr>
        <a:xfrm>
          <a:off x="6978069" y="1448069"/>
          <a:ext cx="1197343" cy="1197343"/>
        </a:xfrm>
        <a:prstGeom prst="downArrow">
          <a:avLst>
            <a:gd name="adj1" fmla="val 55000"/>
            <a:gd name="adj2" fmla="val 45000"/>
          </a:avLst>
        </a:prstGeom>
        <a:solidFill>
          <a:schemeClr val="accent2">
            <a:tint val="40000"/>
            <a:alpha val="90000"/>
            <a:hueOff val="0"/>
            <a:satOff val="0"/>
            <a:lumOff val="0"/>
            <a:alphaOff val="0"/>
          </a:schemeClr>
        </a:solidFill>
        <a:ln w="19050" cap="rnd" cmpd="sng" algn="ctr">
          <a:solidFill>
            <a:schemeClr val="accent2">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marL="0" lvl="0" indent="0" algn="ctr" defTabSz="1600200">
            <a:lnSpc>
              <a:spcPct val="90000"/>
            </a:lnSpc>
            <a:spcBef>
              <a:spcPct val="0"/>
            </a:spcBef>
            <a:spcAft>
              <a:spcPct val="35000"/>
            </a:spcAft>
            <a:buNone/>
          </a:pPr>
          <a:endParaRPr lang="en-US" sz="3600" kern="1200" dirty="0"/>
        </a:p>
      </dsp:txBody>
      <dsp:txXfrm>
        <a:off x="7247471" y="1448069"/>
        <a:ext cx="658539" cy="901001"/>
      </dsp:txXfrm>
    </dsp:sp>
  </dsp:spTree>
</dsp:drawing>
</file>

<file path=ppt/diagrams/drawing2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AB23FD2-B84D-4AB3-B4DE-EB4DB2E17D55}">
      <dsp:nvSpPr>
        <dsp:cNvPr id="0" name=""/>
        <dsp:cNvSpPr/>
      </dsp:nvSpPr>
      <dsp:spPr>
        <a:xfrm>
          <a:off x="0" y="187760"/>
          <a:ext cx="6628804" cy="1608940"/>
        </a:xfrm>
        <a:prstGeom prst="roundRect">
          <a:avLst/>
        </a:prstGeom>
        <a:gradFill rotWithShape="0">
          <a:gsLst>
            <a:gs pos="0">
              <a:schemeClr val="accent2">
                <a:hueOff val="0"/>
                <a:satOff val="0"/>
                <a:lumOff val="0"/>
                <a:alphaOff val="0"/>
                <a:tint val="96000"/>
                <a:lumMod val="100000"/>
              </a:schemeClr>
            </a:gs>
            <a:gs pos="78000">
              <a:schemeClr val="accent2">
                <a:hueOff val="0"/>
                <a:satOff val="0"/>
                <a:lumOff val="0"/>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251460" tIns="251460" rIns="251460" bIns="251460" numCol="1" spcCol="1270" anchor="ctr" anchorCtr="0">
          <a:noAutofit/>
        </a:bodyPr>
        <a:lstStyle/>
        <a:p>
          <a:pPr marL="0" lvl="0" indent="0" algn="l" defTabSz="2933700">
            <a:lnSpc>
              <a:spcPct val="90000"/>
            </a:lnSpc>
            <a:spcBef>
              <a:spcPct val="0"/>
            </a:spcBef>
            <a:spcAft>
              <a:spcPct val="35000"/>
            </a:spcAft>
            <a:buNone/>
          </a:pPr>
          <a:r>
            <a:rPr lang="en-US" sz="6600" kern="1200" dirty="0"/>
            <a:t>Exception #1:</a:t>
          </a:r>
        </a:p>
      </dsp:txBody>
      <dsp:txXfrm>
        <a:off x="78542" y="266302"/>
        <a:ext cx="6471720" cy="1451856"/>
      </dsp:txXfrm>
    </dsp:sp>
    <dsp:sp modelId="{A9030D6E-D1E4-4E9D-BFAF-5329054A7512}">
      <dsp:nvSpPr>
        <dsp:cNvPr id="0" name=""/>
        <dsp:cNvSpPr/>
      </dsp:nvSpPr>
      <dsp:spPr>
        <a:xfrm>
          <a:off x="0" y="2426643"/>
          <a:ext cx="6628804" cy="3070230"/>
        </a:xfrm>
        <a:prstGeom prst="roundRect">
          <a:avLst/>
        </a:prstGeom>
        <a:gradFill rotWithShape="0">
          <a:gsLst>
            <a:gs pos="0">
              <a:schemeClr val="accent2">
                <a:hueOff val="-1323373"/>
                <a:satOff val="1492"/>
                <a:lumOff val="3530"/>
                <a:alphaOff val="0"/>
                <a:tint val="96000"/>
                <a:lumMod val="100000"/>
              </a:schemeClr>
            </a:gs>
            <a:gs pos="78000">
              <a:schemeClr val="accent2">
                <a:hueOff val="-1323373"/>
                <a:satOff val="1492"/>
                <a:lumOff val="3530"/>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l" defTabSz="1422400">
            <a:lnSpc>
              <a:spcPct val="90000"/>
            </a:lnSpc>
            <a:spcBef>
              <a:spcPct val="0"/>
            </a:spcBef>
            <a:spcAft>
              <a:spcPct val="35000"/>
            </a:spcAft>
            <a:buNone/>
          </a:pPr>
          <a:r>
            <a:rPr lang="en-US" sz="3200" kern="1200" dirty="0"/>
            <a:t>Government vehicles may be taken home at night when the primary purpose serves a government function, and it is part of a written policy adopted by the County Board.</a:t>
          </a:r>
        </a:p>
      </dsp:txBody>
      <dsp:txXfrm>
        <a:off x="149876" y="2576519"/>
        <a:ext cx="6329052" cy="2770478"/>
      </dsp:txXfrm>
    </dsp:sp>
  </dsp:spTree>
</dsp:drawing>
</file>

<file path=ppt/diagrams/drawing2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CF7C39D-C4F7-4C05-8F97-9155CBDE1463}">
      <dsp:nvSpPr>
        <dsp:cNvPr id="0" name=""/>
        <dsp:cNvSpPr/>
      </dsp:nvSpPr>
      <dsp:spPr>
        <a:xfrm>
          <a:off x="0" y="312098"/>
          <a:ext cx="6628804" cy="1075524"/>
        </a:xfrm>
        <a:prstGeom prst="roundRect">
          <a:avLst/>
        </a:prstGeom>
        <a:gradFill rotWithShape="0">
          <a:gsLst>
            <a:gs pos="0">
              <a:schemeClr val="accent2">
                <a:hueOff val="0"/>
                <a:satOff val="0"/>
                <a:lumOff val="0"/>
                <a:alphaOff val="0"/>
                <a:tint val="96000"/>
                <a:lumMod val="100000"/>
              </a:schemeClr>
            </a:gs>
            <a:gs pos="78000">
              <a:schemeClr val="accent2">
                <a:hueOff val="0"/>
                <a:satOff val="0"/>
                <a:lumOff val="0"/>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205740" tIns="205740" rIns="205740" bIns="205740" numCol="1" spcCol="1270" anchor="ctr" anchorCtr="0">
          <a:noAutofit/>
        </a:bodyPr>
        <a:lstStyle/>
        <a:p>
          <a:pPr marL="0" lvl="0" indent="0" algn="l" defTabSz="2400300">
            <a:lnSpc>
              <a:spcPct val="90000"/>
            </a:lnSpc>
            <a:spcBef>
              <a:spcPct val="0"/>
            </a:spcBef>
            <a:spcAft>
              <a:spcPct val="35000"/>
            </a:spcAft>
            <a:buNone/>
          </a:pPr>
          <a:r>
            <a:rPr lang="en-US" sz="5400" kern="1200" dirty="0"/>
            <a:t>Exceptions:</a:t>
          </a:r>
        </a:p>
      </dsp:txBody>
      <dsp:txXfrm>
        <a:off x="52503" y="364601"/>
        <a:ext cx="6523798" cy="970518"/>
      </dsp:txXfrm>
    </dsp:sp>
    <dsp:sp modelId="{36BB3851-1189-4272-A8A5-533AF9225EA4}">
      <dsp:nvSpPr>
        <dsp:cNvPr id="0" name=""/>
        <dsp:cNvSpPr/>
      </dsp:nvSpPr>
      <dsp:spPr>
        <a:xfrm>
          <a:off x="0" y="1524473"/>
          <a:ext cx="6628804" cy="1726085"/>
        </a:xfrm>
        <a:prstGeom prst="roundRect">
          <a:avLst/>
        </a:prstGeom>
        <a:gradFill rotWithShape="0">
          <a:gsLst>
            <a:gs pos="0">
              <a:schemeClr val="accent2">
                <a:hueOff val="-661686"/>
                <a:satOff val="746"/>
                <a:lumOff val="1765"/>
                <a:alphaOff val="0"/>
                <a:tint val="96000"/>
                <a:lumMod val="100000"/>
              </a:schemeClr>
            </a:gs>
            <a:gs pos="78000">
              <a:schemeClr val="accent2">
                <a:hueOff val="-661686"/>
                <a:satOff val="746"/>
                <a:lumOff val="1765"/>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l" defTabSz="1244600">
            <a:lnSpc>
              <a:spcPct val="90000"/>
            </a:lnSpc>
            <a:spcBef>
              <a:spcPct val="0"/>
            </a:spcBef>
            <a:spcAft>
              <a:spcPct val="35000"/>
            </a:spcAft>
            <a:buNone/>
          </a:pPr>
          <a:r>
            <a:rPr lang="en-US" sz="2800" kern="1200" dirty="0"/>
            <a:t>The personal use is part of the person’s compensation package and reported as required by the Internal Revenue Code.</a:t>
          </a:r>
        </a:p>
      </dsp:txBody>
      <dsp:txXfrm>
        <a:off x="84261" y="1608734"/>
        <a:ext cx="6460282" cy="1557563"/>
      </dsp:txXfrm>
    </dsp:sp>
    <dsp:sp modelId="{57DA793D-D12C-4E12-8F3D-E5B3B8515BA8}">
      <dsp:nvSpPr>
        <dsp:cNvPr id="0" name=""/>
        <dsp:cNvSpPr/>
      </dsp:nvSpPr>
      <dsp:spPr>
        <a:xfrm>
          <a:off x="0" y="3374774"/>
          <a:ext cx="6628804" cy="2037057"/>
        </a:xfrm>
        <a:prstGeom prst="roundRect">
          <a:avLst/>
        </a:prstGeom>
        <a:gradFill rotWithShape="0">
          <a:gsLst>
            <a:gs pos="0">
              <a:schemeClr val="accent2">
                <a:hueOff val="-1323373"/>
                <a:satOff val="1492"/>
                <a:lumOff val="3530"/>
                <a:alphaOff val="0"/>
                <a:tint val="96000"/>
                <a:lumMod val="100000"/>
              </a:schemeClr>
            </a:gs>
            <a:gs pos="78000">
              <a:schemeClr val="accent2">
                <a:hueOff val="-1323373"/>
                <a:satOff val="1492"/>
                <a:lumOff val="3530"/>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l" defTabSz="1244600">
            <a:lnSpc>
              <a:spcPct val="90000"/>
            </a:lnSpc>
            <a:spcBef>
              <a:spcPct val="0"/>
            </a:spcBef>
            <a:spcAft>
              <a:spcPct val="35000"/>
            </a:spcAft>
            <a:buNone/>
          </a:pPr>
          <a:r>
            <a:rPr lang="en-US" sz="2800" kern="1200" dirty="0"/>
            <a:t>Government vehicles may be taken home at night if the primary purpose serves a government purpose and there is a written policy approved by the county board.</a:t>
          </a:r>
        </a:p>
      </dsp:txBody>
      <dsp:txXfrm>
        <a:off x="99441" y="3474215"/>
        <a:ext cx="6429922" cy="1838175"/>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B5748F8-00C8-4DD4-8DFC-E2A45B244A9D}">
      <dsp:nvSpPr>
        <dsp:cNvPr id="0" name=""/>
        <dsp:cNvSpPr/>
      </dsp:nvSpPr>
      <dsp:spPr>
        <a:xfrm>
          <a:off x="0" y="0"/>
          <a:ext cx="6628804" cy="2300027"/>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461A2AE-D45B-4904-AAA0-90CDAE44E69C}">
      <dsp:nvSpPr>
        <dsp:cNvPr id="0" name=""/>
        <dsp:cNvSpPr/>
      </dsp:nvSpPr>
      <dsp:spPr>
        <a:xfrm>
          <a:off x="494262" y="769691"/>
          <a:ext cx="898658" cy="898658"/>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9050"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F8D7F91F-90E9-4819-AC70-1C72F6E8990E}">
      <dsp:nvSpPr>
        <dsp:cNvPr id="0" name=""/>
        <dsp:cNvSpPr/>
      </dsp:nvSpPr>
      <dsp:spPr>
        <a:xfrm>
          <a:off x="1887183" y="399231"/>
          <a:ext cx="4741620" cy="163957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2924" tIns="172924" rIns="172924" bIns="172924" numCol="1" spcCol="1270" anchor="ctr" anchorCtr="0">
          <a:noAutofit/>
        </a:bodyPr>
        <a:lstStyle/>
        <a:p>
          <a:pPr marL="0" lvl="0" indent="0" algn="l" defTabSz="1422400">
            <a:lnSpc>
              <a:spcPct val="90000"/>
            </a:lnSpc>
            <a:spcBef>
              <a:spcPct val="0"/>
            </a:spcBef>
            <a:spcAft>
              <a:spcPct val="35000"/>
            </a:spcAft>
            <a:buNone/>
          </a:pPr>
          <a:r>
            <a:rPr lang="en-US" sz="3200" kern="1200" dirty="0"/>
            <a:t>When statutory or other authority is given by the Legislature</a:t>
          </a:r>
        </a:p>
      </dsp:txBody>
      <dsp:txXfrm>
        <a:off x="1887183" y="399231"/>
        <a:ext cx="4741620" cy="1639578"/>
      </dsp:txXfrm>
    </dsp:sp>
    <dsp:sp modelId="{3E556BBD-EF36-48FC-82BA-B7F8E25AC616}">
      <dsp:nvSpPr>
        <dsp:cNvPr id="0" name=""/>
        <dsp:cNvSpPr/>
      </dsp:nvSpPr>
      <dsp:spPr>
        <a:xfrm>
          <a:off x="0" y="2742502"/>
          <a:ext cx="6628804" cy="2168071"/>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BB213DC-F7DF-4193-9460-19228ACC9367}">
      <dsp:nvSpPr>
        <dsp:cNvPr id="0" name=""/>
        <dsp:cNvSpPr/>
      </dsp:nvSpPr>
      <dsp:spPr>
        <a:xfrm>
          <a:off x="494262" y="3377209"/>
          <a:ext cx="898658" cy="898658"/>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9050"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1DAA6CC8-DDBE-49AC-B892-C5C97775314A}">
      <dsp:nvSpPr>
        <dsp:cNvPr id="0" name=""/>
        <dsp:cNvSpPr/>
      </dsp:nvSpPr>
      <dsp:spPr>
        <a:xfrm>
          <a:off x="1887183" y="3009575"/>
          <a:ext cx="4741620" cy="163392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2924" tIns="172924" rIns="172924" bIns="172924" numCol="1" spcCol="1270" anchor="ctr" anchorCtr="0">
          <a:noAutofit/>
        </a:bodyPr>
        <a:lstStyle/>
        <a:p>
          <a:pPr marL="0" lvl="0" indent="0" algn="l" defTabSz="1422400">
            <a:lnSpc>
              <a:spcPct val="90000"/>
            </a:lnSpc>
            <a:spcBef>
              <a:spcPct val="0"/>
            </a:spcBef>
            <a:spcAft>
              <a:spcPct val="35000"/>
            </a:spcAft>
            <a:buNone/>
          </a:pPr>
          <a:r>
            <a:rPr lang="en-US" sz="3200" kern="1200" dirty="0"/>
            <a:t>When the expenditure is incident to that authority</a:t>
          </a:r>
        </a:p>
      </dsp:txBody>
      <dsp:txXfrm>
        <a:off x="1887183" y="3009575"/>
        <a:ext cx="4741620" cy="1633925"/>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2539B88-6A5D-45AA-8FD6-8C0842202274}">
      <dsp:nvSpPr>
        <dsp:cNvPr id="0" name=""/>
        <dsp:cNvSpPr/>
      </dsp:nvSpPr>
      <dsp:spPr>
        <a:xfrm>
          <a:off x="1174" y="242569"/>
          <a:ext cx="4121050" cy="3173343"/>
        </a:xfrm>
        <a:prstGeom prst="roundRect">
          <a:avLst>
            <a:gd name="adj" fmla="val 10000"/>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B3F4271-64E6-4CA8-8479-9AE93ACAF847}">
      <dsp:nvSpPr>
        <dsp:cNvPr id="0" name=""/>
        <dsp:cNvSpPr/>
      </dsp:nvSpPr>
      <dsp:spPr>
        <a:xfrm>
          <a:off x="459068" y="677568"/>
          <a:ext cx="4121050" cy="3173343"/>
        </a:xfrm>
        <a:prstGeom prst="roundRect">
          <a:avLst>
            <a:gd name="adj" fmla="val 10000"/>
          </a:avLst>
        </a:prstGeom>
        <a:solidFill>
          <a:schemeClr val="lt1">
            <a:alpha val="90000"/>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0490" tIns="110490" rIns="110490" bIns="110490" numCol="1" spcCol="1270" anchor="ctr" anchorCtr="0">
          <a:noAutofit/>
        </a:bodyPr>
        <a:lstStyle/>
        <a:p>
          <a:pPr marL="0" lvl="0" indent="0" algn="ctr" defTabSz="1289050">
            <a:lnSpc>
              <a:spcPct val="90000"/>
            </a:lnSpc>
            <a:spcBef>
              <a:spcPct val="0"/>
            </a:spcBef>
            <a:spcAft>
              <a:spcPct val="35000"/>
            </a:spcAft>
            <a:buNone/>
          </a:pPr>
          <a:r>
            <a:rPr lang="en-US" sz="2900" kern="1200" dirty="0"/>
            <a:t>If there is any reasonable doubt as to whether the power has been conferred, then the power has not been conferred. </a:t>
          </a:r>
        </a:p>
      </dsp:txBody>
      <dsp:txXfrm>
        <a:off x="552012" y="770512"/>
        <a:ext cx="3935162" cy="2987455"/>
      </dsp:txXfrm>
    </dsp:sp>
    <dsp:sp modelId="{5EEFAD77-F2D4-454A-BA17-4402B804DEEF}">
      <dsp:nvSpPr>
        <dsp:cNvPr id="0" name=""/>
        <dsp:cNvSpPr/>
      </dsp:nvSpPr>
      <dsp:spPr>
        <a:xfrm>
          <a:off x="5038013" y="242569"/>
          <a:ext cx="4121050" cy="3173343"/>
        </a:xfrm>
        <a:prstGeom prst="roundRect">
          <a:avLst>
            <a:gd name="adj" fmla="val 10000"/>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97AF635-726D-4439-A13E-6D0D99EB6A14}">
      <dsp:nvSpPr>
        <dsp:cNvPr id="0" name=""/>
        <dsp:cNvSpPr/>
      </dsp:nvSpPr>
      <dsp:spPr>
        <a:xfrm>
          <a:off x="5495908" y="677568"/>
          <a:ext cx="4121050" cy="3173343"/>
        </a:xfrm>
        <a:prstGeom prst="roundRect">
          <a:avLst>
            <a:gd name="adj" fmla="val 10000"/>
          </a:avLst>
        </a:prstGeom>
        <a:solidFill>
          <a:schemeClr val="lt1">
            <a:alpha val="90000"/>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0490" tIns="110490" rIns="110490" bIns="110490" numCol="1" spcCol="1270" anchor="ctr" anchorCtr="0">
          <a:noAutofit/>
        </a:bodyPr>
        <a:lstStyle/>
        <a:p>
          <a:pPr marL="0" lvl="0" indent="0" algn="ctr" defTabSz="1289050">
            <a:lnSpc>
              <a:spcPct val="90000"/>
            </a:lnSpc>
            <a:spcBef>
              <a:spcPct val="0"/>
            </a:spcBef>
            <a:spcAft>
              <a:spcPct val="35000"/>
            </a:spcAft>
            <a:buNone/>
          </a:pPr>
          <a:r>
            <a:rPr lang="en-US" sz="2900" kern="1200" dirty="0"/>
            <a:t>Political subdivisions are creatures of the Legislature.  They owe their existence and powers to the Legislature.</a:t>
          </a:r>
        </a:p>
      </dsp:txBody>
      <dsp:txXfrm>
        <a:off x="5588852" y="770512"/>
        <a:ext cx="3935162" cy="2987455"/>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E167A35-952D-4AC7-B45B-2F95F80AB007}">
      <dsp:nvSpPr>
        <dsp:cNvPr id="0" name=""/>
        <dsp:cNvSpPr/>
      </dsp:nvSpPr>
      <dsp:spPr>
        <a:xfrm>
          <a:off x="0" y="500336"/>
          <a:ext cx="2705099" cy="3035621"/>
        </a:xfrm>
        <a:prstGeom prst="roundRect">
          <a:avLst>
            <a:gd name="adj" fmla="val 10000"/>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824A5AD-8C0D-4E2A-8687-C92953DB9000}">
      <dsp:nvSpPr>
        <dsp:cNvPr id="0" name=""/>
        <dsp:cNvSpPr/>
      </dsp:nvSpPr>
      <dsp:spPr>
        <a:xfrm>
          <a:off x="300566" y="785874"/>
          <a:ext cx="2705099" cy="3035621"/>
        </a:xfrm>
        <a:prstGeom prst="roundRect">
          <a:avLst>
            <a:gd name="adj" fmla="val 10000"/>
          </a:avLst>
        </a:prstGeom>
        <a:solidFill>
          <a:schemeClr val="lt1">
            <a:alpha val="90000"/>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5730" tIns="125730" rIns="125730" bIns="125730" numCol="1" spcCol="1270" anchor="ctr" anchorCtr="0">
          <a:noAutofit/>
        </a:bodyPr>
        <a:lstStyle/>
        <a:p>
          <a:pPr marL="0" lvl="0" indent="0" algn="ctr" defTabSz="1466850">
            <a:lnSpc>
              <a:spcPct val="90000"/>
            </a:lnSpc>
            <a:spcBef>
              <a:spcPct val="0"/>
            </a:spcBef>
            <a:spcAft>
              <a:spcPct val="35000"/>
            </a:spcAft>
            <a:buNone/>
          </a:pPr>
          <a:r>
            <a:rPr lang="en-US" sz="3300" kern="1200" dirty="0"/>
            <a:t>Nebraska Constitution</a:t>
          </a:r>
        </a:p>
      </dsp:txBody>
      <dsp:txXfrm>
        <a:off x="379796" y="865104"/>
        <a:ext cx="2546639" cy="2877161"/>
      </dsp:txXfrm>
    </dsp:sp>
    <dsp:sp modelId="{8ECCC4AE-D2A1-46BF-9B9F-076C5A95C83A}">
      <dsp:nvSpPr>
        <dsp:cNvPr id="0" name=""/>
        <dsp:cNvSpPr/>
      </dsp:nvSpPr>
      <dsp:spPr>
        <a:xfrm>
          <a:off x="3306233" y="500336"/>
          <a:ext cx="2705099" cy="3035621"/>
        </a:xfrm>
        <a:prstGeom prst="roundRect">
          <a:avLst>
            <a:gd name="adj" fmla="val 10000"/>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37C6D31-1D3B-418F-B964-314188D5448C}">
      <dsp:nvSpPr>
        <dsp:cNvPr id="0" name=""/>
        <dsp:cNvSpPr/>
      </dsp:nvSpPr>
      <dsp:spPr>
        <a:xfrm>
          <a:off x="3606799" y="785874"/>
          <a:ext cx="2705099" cy="3035621"/>
        </a:xfrm>
        <a:prstGeom prst="roundRect">
          <a:avLst>
            <a:gd name="adj" fmla="val 10000"/>
          </a:avLst>
        </a:prstGeom>
        <a:solidFill>
          <a:schemeClr val="lt1">
            <a:alpha val="90000"/>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5730" tIns="125730" rIns="125730" bIns="125730" numCol="1" spcCol="1270" anchor="ctr" anchorCtr="0">
          <a:noAutofit/>
        </a:bodyPr>
        <a:lstStyle/>
        <a:p>
          <a:pPr marL="0" lvl="0" indent="0" algn="ctr" defTabSz="1466850">
            <a:lnSpc>
              <a:spcPct val="90000"/>
            </a:lnSpc>
            <a:spcBef>
              <a:spcPct val="0"/>
            </a:spcBef>
            <a:spcAft>
              <a:spcPct val="35000"/>
            </a:spcAft>
            <a:buNone/>
          </a:pPr>
          <a:r>
            <a:rPr lang="en-US" sz="3300" kern="1200" dirty="0"/>
            <a:t>State Statutes</a:t>
          </a:r>
        </a:p>
      </dsp:txBody>
      <dsp:txXfrm>
        <a:off x="3686029" y="865104"/>
        <a:ext cx="2546639" cy="2877161"/>
      </dsp:txXfrm>
    </dsp:sp>
    <dsp:sp modelId="{57335EB0-9226-42A5-ACF8-ADC5B465A2D3}">
      <dsp:nvSpPr>
        <dsp:cNvPr id="0" name=""/>
        <dsp:cNvSpPr/>
      </dsp:nvSpPr>
      <dsp:spPr>
        <a:xfrm>
          <a:off x="6612466" y="500336"/>
          <a:ext cx="2705099" cy="3035621"/>
        </a:xfrm>
        <a:prstGeom prst="roundRect">
          <a:avLst>
            <a:gd name="adj" fmla="val 10000"/>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4B9DAE4-7B4A-4A2C-BD50-1B932EEAAE69}">
      <dsp:nvSpPr>
        <dsp:cNvPr id="0" name=""/>
        <dsp:cNvSpPr/>
      </dsp:nvSpPr>
      <dsp:spPr>
        <a:xfrm>
          <a:off x="6913033" y="785874"/>
          <a:ext cx="2705099" cy="3035621"/>
        </a:xfrm>
        <a:prstGeom prst="roundRect">
          <a:avLst>
            <a:gd name="adj" fmla="val 10000"/>
          </a:avLst>
        </a:prstGeom>
        <a:solidFill>
          <a:schemeClr val="lt1">
            <a:alpha val="90000"/>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5730" tIns="125730" rIns="125730" bIns="125730" numCol="1" spcCol="1270" anchor="ctr" anchorCtr="0">
          <a:noAutofit/>
        </a:bodyPr>
        <a:lstStyle/>
        <a:p>
          <a:pPr marL="0" lvl="0" indent="0" algn="ctr" defTabSz="1466850">
            <a:lnSpc>
              <a:spcPct val="90000"/>
            </a:lnSpc>
            <a:spcBef>
              <a:spcPct val="0"/>
            </a:spcBef>
            <a:spcAft>
              <a:spcPct val="35000"/>
            </a:spcAft>
            <a:buNone/>
          </a:pPr>
          <a:r>
            <a:rPr lang="en-US" sz="3300" kern="1200" dirty="0"/>
            <a:t>Case Law</a:t>
          </a:r>
        </a:p>
      </dsp:txBody>
      <dsp:txXfrm>
        <a:off x="6992263" y="865104"/>
        <a:ext cx="2546639" cy="2877161"/>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2A8D0C9-76B4-4254-B3E9-C2F99312DDF2}">
      <dsp:nvSpPr>
        <dsp:cNvPr id="0" name=""/>
        <dsp:cNvSpPr/>
      </dsp:nvSpPr>
      <dsp:spPr>
        <a:xfrm>
          <a:off x="0" y="4359"/>
          <a:ext cx="6628804" cy="1436448"/>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03FEBCE-E391-4795-AE2B-937A4B427EFC}">
      <dsp:nvSpPr>
        <dsp:cNvPr id="0" name=""/>
        <dsp:cNvSpPr/>
      </dsp:nvSpPr>
      <dsp:spPr>
        <a:xfrm>
          <a:off x="434525" y="327560"/>
          <a:ext cx="790818" cy="790046"/>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9050"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6E4F3010-8042-4183-88E1-EB0AA88D4CCB}">
      <dsp:nvSpPr>
        <dsp:cNvPr id="0" name=""/>
        <dsp:cNvSpPr/>
      </dsp:nvSpPr>
      <dsp:spPr>
        <a:xfrm>
          <a:off x="1659870" y="4359"/>
          <a:ext cx="4859394" cy="143785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2173" tIns="152173" rIns="152173" bIns="152173" numCol="1" spcCol="1270" anchor="ctr" anchorCtr="0">
          <a:noAutofit/>
        </a:bodyPr>
        <a:lstStyle/>
        <a:p>
          <a:pPr marL="0" lvl="0" indent="0" algn="l" defTabSz="1422400">
            <a:lnSpc>
              <a:spcPct val="90000"/>
            </a:lnSpc>
            <a:spcBef>
              <a:spcPct val="0"/>
            </a:spcBef>
            <a:spcAft>
              <a:spcPct val="35000"/>
            </a:spcAft>
            <a:buNone/>
          </a:pPr>
          <a:r>
            <a:rPr lang="en-US" sz="3200" kern="1200" dirty="0"/>
            <a:t>Can you articulate a public purpose; not just a good purpose?</a:t>
          </a:r>
        </a:p>
      </dsp:txBody>
      <dsp:txXfrm>
        <a:off x="1659870" y="4359"/>
        <a:ext cx="4859394" cy="1437852"/>
      </dsp:txXfrm>
    </dsp:sp>
    <dsp:sp modelId="{AEFE6818-5706-41A6-9EEC-A0FA7BE79E78}">
      <dsp:nvSpPr>
        <dsp:cNvPr id="0" name=""/>
        <dsp:cNvSpPr/>
      </dsp:nvSpPr>
      <dsp:spPr>
        <a:xfrm>
          <a:off x="0" y="1770864"/>
          <a:ext cx="6628804" cy="1436448"/>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0F600879-6926-4119-A5A6-FA52C6D9BAB8}">
      <dsp:nvSpPr>
        <dsp:cNvPr id="0" name=""/>
        <dsp:cNvSpPr/>
      </dsp:nvSpPr>
      <dsp:spPr>
        <a:xfrm>
          <a:off x="434525" y="2094065"/>
          <a:ext cx="790818" cy="790046"/>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9050"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6D1730A3-7CC7-4F3E-A85D-B6214B5B631A}">
      <dsp:nvSpPr>
        <dsp:cNvPr id="0" name=""/>
        <dsp:cNvSpPr/>
      </dsp:nvSpPr>
      <dsp:spPr>
        <a:xfrm>
          <a:off x="1659870" y="1770864"/>
          <a:ext cx="4859394" cy="143785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2173" tIns="152173" rIns="152173" bIns="152173" numCol="1" spcCol="1270" anchor="ctr" anchorCtr="0">
          <a:noAutofit/>
        </a:bodyPr>
        <a:lstStyle/>
        <a:p>
          <a:pPr marL="0" lvl="0" indent="0" algn="l" defTabSz="1422400">
            <a:lnSpc>
              <a:spcPct val="90000"/>
            </a:lnSpc>
            <a:spcBef>
              <a:spcPct val="0"/>
            </a:spcBef>
            <a:spcAft>
              <a:spcPct val="35000"/>
            </a:spcAft>
            <a:buNone/>
          </a:pPr>
          <a:r>
            <a:rPr lang="en-US" sz="3200" kern="1200" dirty="0"/>
            <a:t>Can you articulate a statutory basis for the expenditure?</a:t>
          </a:r>
        </a:p>
      </dsp:txBody>
      <dsp:txXfrm>
        <a:off x="1659870" y="1770864"/>
        <a:ext cx="4859394" cy="1437852"/>
      </dsp:txXfrm>
    </dsp:sp>
    <dsp:sp modelId="{771CACCC-23E6-4C36-A058-9B231BFFFA01}">
      <dsp:nvSpPr>
        <dsp:cNvPr id="0" name=""/>
        <dsp:cNvSpPr/>
      </dsp:nvSpPr>
      <dsp:spPr>
        <a:xfrm>
          <a:off x="0" y="3537368"/>
          <a:ext cx="6628804" cy="1436448"/>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3A4DF56-DD58-4A37-856E-63F225444D33}">
      <dsp:nvSpPr>
        <dsp:cNvPr id="0" name=""/>
        <dsp:cNvSpPr/>
      </dsp:nvSpPr>
      <dsp:spPr>
        <a:xfrm>
          <a:off x="434525" y="3860569"/>
          <a:ext cx="790818" cy="790046"/>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9050"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96A0A5AB-E9C7-4A90-B933-5863D56C5407}">
      <dsp:nvSpPr>
        <dsp:cNvPr id="0" name=""/>
        <dsp:cNvSpPr/>
      </dsp:nvSpPr>
      <dsp:spPr>
        <a:xfrm>
          <a:off x="1659870" y="3537368"/>
          <a:ext cx="4859394" cy="143785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2173" tIns="152173" rIns="152173" bIns="152173" numCol="1" spcCol="1270" anchor="ctr" anchorCtr="0">
          <a:noAutofit/>
        </a:bodyPr>
        <a:lstStyle/>
        <a:p>
          <a:pPr marL="0" lvl="0" indent="0" algn="l" defTabSz="1422400">
            <a:lnSpc>
              <a:spcPct val="90000"/>
            </a:lnSpc>
            <a:spcBef>
              <a:spcPct val="0"/>
            </a:spcBef>
            <a:spcAft>
              <a:spcPct val="35000"/>
            </a:spcAft>
            <a:buNone/>
          </a:pPr>
          <a:r>
            <a:rPr lang="en-US" sz="3200" kern="1200" dirty="0"/>
            <a:t>Can you articulate how it is incident to a statutory power?</a:t>
          </a:r>
        </a:p>
      </dsp:txBody>
      <dsp:txXfrm>
        <a:off x="1659870" y="3537368"/>
        <a:ext cx="4859394" cy="1437852"/>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5A80A89-E4E6-4716-8274-718186B1E35F}">
      <dsp:nvSpPr>
        <dsp:cNvPr id="0" name=""/>
        <dsp:cNvSpPr/>
      </dsp:nvSpPr>
      <dsp:spPr>
        <a:xfrm>
          <a:off x="0" y="136206"/>
          <a:ext cx="6628804" cy="2127923"/>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0249CFC-60C3-4BC6-A22B-DB2929BCB949}">
      <dsp:nvSpPr>
        <dsp:cNvPr id="0" name=""/>
        <dsp:cNvSpPr/>
      </dsp:nvSpPr>
      <dsp:spPr>
        <a:xfrm>
          <a:off x="576133" y="676410"/>
          <a:ext cx="1047515" cy="1047515"/>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9050"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84743DBA-A9B8-4124-A42B-B217C9B4854C}">
      <dsp:nvSpPr>
        <dsp:cNvPr id="0" name=""/>
        <dsp:cNvSpPr/>
      </dsp:nvSpPr>
      <dsp:spPr>
        <a:xfrm>
          <a:off x="2199783" y="247881"/>
          <a:ext cx="4429020" cy="190457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01567" tIns="201567" rIns="201567" bIns="201567" numCol="1" spcCol="1270" anchor="ctr" anchorCtr="0">
          <a:noAutofit/>
        </a:bodyPr>
        <a:lstStyle/>
        <a:p>
          <a:pPr marL="0" lvl="0" indent="0" algn="l" defTabSz="1778000">
            <a:lnSpc>
              <a:spcPct val="90000"/>
            </a:lnSpc>
            <a:spcBef>
              <a:spcPct val="0"/>
            </a:spcBef>
            <a:spcAft>
              <a:spcPct val="35000"/>
            </a:spcAft>
            <a:buNone/>
          </a:pPr>
          <a:r>
            <a:rPr lang="en-US" sz="4000" kern="1200" dirty="0"/>
            <a:t>There is a statutory basis. </a:t>
          </a:r>
        </a:p>
      </dsp:txBody>
      <dsp:txXfrm>
        <a:off x="2199783" y="247881"/>
        <a:ext cx="4429020" cy="1904574"/>
      </dsp:txXfrm>
    </dsp:sp>
    <dsp:sp modelId="{AB9A2ACA-96DD-4C7B-B01F-8B7B7501E4AF}">
      <dsp:nvSpPr>
        <dsp:cNvPr id="0" name=""/>
        <dsp:cNvSpPr/>
      </dsp:nvSpPr>
      <dsp:spPr>
        <a:xfrm>
          <a:off x="0" y="2665093"/>
          <a:ext cx="6628804" cy="2544873"/>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5A854526-2C39-4031-9EAD-690A6C4DE738}">
      <dsp:nvSpPr>
        <dsp:cNvPr id="0" name=""/>
        <dsp:cNvSpPr/>
      </dsp:nvSpPr>
      <dsp:spPr>
        <a:xfrm>
          <a:off x="576133" y="3413772"/>
          <a:ext cx="1047515" cy="1047515"/>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9050"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B1A68318-5716-4A94-AD70-9966E409FCD8}">
      <dsp:nvSpPr>
        <dsp:cNvPr id="0" name=""/>
        <dsp:cNvSpPr/>
      </dsp:nvSpPr>
      <dsp:spPr>
        <a:xfrm>
          <a:off x="2199783" y="2985243"/>
          <a:ext cx="4429020" cy="190457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01567" tIns="201567" rIns="201567" bIns="201567" numCol="1" spcCol="1270" anchor="ctr" anchorCtr="0">
          <a:noAutofit/>
        </a:bodyPr>
        <a:lstStyle/>
        <a:p>
          <a:pPr marL="0" lvl="0" indent="0" algn="l" defTabSz="1244600">
            <a:lnSpc>
              <a:spcPct val="90000"/>
            </a:lnSpc>
            <a:spcBef>
              <a:spcPct val="0"/>
            </a:spcBef>
            <a:spcAft>
              <a:spcPct val="35000"/>
            </a:spcAft>
            <a:buNone/>
          </a:pPr>
          <a:r>
            <a:rPr lang="en-US" sz="2800" kern="1200" dirty="0"/>
            <a:t>See  §13-2203(2)(b)(ii) of the Miscellaneous Government Expenditure Act.</a:t>
          </a:r>
        </a:p>
      </dsp:txBody>
      <dsp:txXfrm>
        <a:off x="2199783" y="2985243"/>
        <a:ext cx="4429020" cy="1904574"/>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01D9C56-891F-4926-8AA1-2D77E07108F0}">
      <dsp:nvSpPr>
        <dsp:cNvPr id="0" name=""/>
        <dsp:cNvSpPr/>
      </dsp:nvSpPr>
      <dsp:spPr>
        <a:xfrm>
          <a:off x="0" y="2679"/>
          <a:ext cx="8596668" cy="961319"/>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l" defTabSz="1422400">
            <a:lnSpc>
              <a:spcPct val="90000"/>
            </a:lnSpc>
            <a:spcBef>
              <a:spcPct val="0"/>
            </a:spcBef>
            <a:spcAft>
              <a:spcPct val="35000"/>
            </a:spcAft>
            <a:buNone/>
          </a:pPr>
          <a:r>
            <a:rPr lang="en-US" sz="3200" kern="1200" dirty="0"/>
            <a:t>Public resources cannot be donated to a private entity or individual </a:t>
          </a:r>
          <a:r>
            <a:rPr lang="en-US" sz="3200" b="1" kern="1200" dirty="0"/>
            <a:t>UNLESS</a:t>
          </a:r>
          <a:r>
            <a:rPr lang="en-US" sz="3200" kern="1200" dirty="0"/>
            <a:t>:</a:t>
          </a:r>
        </a:p>
      </dsp:txBody>
      <dsp:txXfrm>
        <a:off x="46928" y="49607"/>
        <a:ext cx="8502812" cy="867463"/>
      </dsp:txXfrm>
    </dsp:sp>
    <dsp:sp modelId="{5A6E70F7-4FF1-43BE-92B7-36CB9926CA0A}">
      <dsp:nvSpPr>
        <dsp:cNvPr id="0" name=""/>
        <dsp:cNvSpPr/>
      </dsp:nvSpPr>
      <dsp:spPr>
        <a:xfrm>
          <a:off x="0" y="975375"/>
          <a:ext cx="8596668" cy="961319"/>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l" defTabSz="1244600">
            <a:lnSpc>
              <a:spcPct val="90000"/>
            </a:lnSpc>
            <a:spcBef>
              <a:spcPct val="0"/>
            </a:spcBef>
            <a:spcAft>
              <a:spcPct val="35000"/>
            </a:spcAft>
            <a:buNone/>
          </a:pPr>
          <a:r>
            <a:rPr lang="en-US" sz="2800" kern="1200" dirty="0"/>
            <a:t>1. The item has no value.</a:t>
          </a:r>
        </a:p>
      </dsp:txBody>
      <dsp:txXfrm>
        <a:off x="46928" y="1022303"/>
        <a:ext cx="8502812" cy="867463"/>
      </dsp:txXfrm>
    </dsp:sp>
    <dsp:sp modelId="{E672301D-EC69-4483-897E-724A3B61B5D7}">
      <dsp:nvSpPr>
        <dsp:cNvPr id="0" name=""/>
        <dsp:cNvSpPr/>
      </dsp:nvSpPr>
      <dsp:spPr>
        <a:xfrm>
          <a:off x="0" y="1948071"/>
          <a:ext cx="8596668" cy="961319"/>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l" defTabSz="1244600">
            <a:lnSpc>
              <a:spcPct val="90000"/>
            </a:lnSpc>
            <a:spcBef>
              <a:spcPct val="0"/>
            </a:spcBef>
            <a:spcAft>
              <a:spcPct val="35000"/>
            </a:spcAft>
            <a:buNone/>
          </a:pPr>
          <a:r>
            <a:rPr lang="en-US" sz="2800" kern="1200" dirty="0"/>
            <a:t>2. A public purpose is served, not just a good purpose.</a:t>
          </a:r>
        </a:p>
      </dsp:txBody>
      <dsp:txXfrm>
        <a:off x="46928" y="1994999"/>
        <a:ext cx="8502812" cy="867463"/>
      </dsp:txXfrm>
    </dsp:sp>
    <dsp:sp modelId="{E518181A-60FC-48E5-BBAA-4428930FEA03}">
      <dsp:nvSpPr>
        <dsp:cNvPr id="0" name=""/>
        <dsp:cNvSpPr/>
      </dsp:nvSpPr>
      <dsp:spPr>
        <a:xfrm>
          <a:off x="0" y="2920767"/>
          <a:ext cx="8596668" cy="961319"/>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l" defTabSz="1244600">
            <a:lnSpc>
              <a:spcPct val="90000"/>
            </a:lnSpc>
            <a:spcBef>
              <a:spcPct val="0"/>
            </a:spcBef>
            <a:spcAft>
              <a:spcPct val="35000"/>
            </a:spcAft>
            <a:buNone/>
          </a:pPr>
          <a:r>
            <a:rPr lang="en-US" sz="2800" kern="1200" dirty="0"/>
            <a:t>3. A statute permits it.</a:t>
          </a:r>
        </a:p>
      </dsp:txBody>
      <dsp:txXfrm>
        <a:off x="46928" y="2967695"/>
        <a:ext cx="8502812" cy="867463"/>
      </dsp:txXfrm>
    </dsp:sp>
    <dsp:sp modelId="{1D9AE4BC-16DD-4456-B9AF-FF0BC45EF7A0}">
      <dsp:nvSpPr>
        <dsp:cNvPr id="0" name=""/>
        <dsp:cNvSpPr/>
      </dsp:nvSpPr>
      <dsp:spPr>
        <a:xfrm>
          <a:off x="0" y="3893463"/>
          <a:ext cx="8596668" cy="961319"/>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l" defTabSz="1244600">
            <a:lnSpc>
              <a:spcPct val="90000"/>
            </a:lnSpc>
            <a:spcBef>
              <a:spcPct val="0"/>
            </a:spcBef>
            <a:spcAft>
              <a:spcPct val="35000"/>
            </a:spcAft>
            <a:buNone/>
          </a:pPr>
          <a:r>
            <a:rPr lang="en-US" sz="2800" kern="1200" dirty="0"/>
            <a:t>4. There is a benefit to the political subdivision that can be articulated</a:t>
          </a:r>
          <a:r>
            <a:rPr lang="en-US" sz="3200" kern="1200" dirty="0"/>
            <a:t>.</a:t>
          </a:r>
        </a:p>
      </dsp:txBody>
      <dsp:txXfrm>
        <a:off x="46928" y="3940391"/>
        <a:ext cx="8502812" cy="867463"/>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65AD370-9903-4C4D-B1B7-00D6535631FB}">
      <dsp:nvSpPr>
        <dsp:cNvPr id="0" name=""/>
        <dsp:cNvSpPr/>
      </dsp:nvSpPr>
      <dsp:spPr>
        <a:xfrm>
          <a:off x="0" y="651"/>
          <a:ext cx="7379756" cy="2248228"/>
        </a:xfrm>
        <a:prstGeom prst="roundRect">
          <a:avLst/>
        </a:prstGeom>
        <a:gradFill rotWithShape="0">
          <a:gsLst>
            <a:gs pos="0">
              <a:schemeClr val="accent2">
                <a:hueOff val="0"/>
                <a:satOff val="0"/>
                <a:lumOff val="0"/>
                <a:alphaOff val="0"/>
                <a:tint val="96000"/>
                <a:lumMod val="100000"/>
              </a:schemeClr>
            </a:gs>
            <a:gs pos="78000">
              <a:schemeClr val="accent2">
                <a:hueOff val="0"/>
                <a:satOff val="0"/>
                <a:lumOff val="0"/>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37160" tIns="137160" rIns="137160" bIns="137160" numCol="1" spcCol="1270" anchor="ctr" anchorCtr="0">
          <a:noAutofit/>
        </a:bodyPr>
        <a:lstStyle/>
        <a:p>
          <a:pPr marL="0" lvl="0" indent="0" algn="l" defTabSz="1600200">
            <a:lnSpc>
              <a:spcPct val="90000"/>
            </a:lnSpc>
            <a:spcBef>
              <a:spcPct val="0"/>
            </a:spcBef>
            <a:spcAft>
              <a:spcPct val="35000"/>
            </a:spcAft>
            <a:buNone/>
          </a:pPr>
          <a:r>
            <a:rPr lang="en-US" sz="3600" kern="1200" dirty="0"/>
            <a:t>A county owns a 2012 pick-up truck with over 200,000 miles on it which has reached the end of its useful life.</a:t>
          </a:r>
        </a:p>
      </dsp:txBody>
      <dsp:txXfrm>
        <a:off x="109749" y="110400"/>
        <a:ext cx="7160258" cy="2028730"/>
      </dsp:txXfrm>
    </dsp:sp>
    <dsp:sp modelId="{B9F9FEFF-9918-4E44-943C-406A017EB30E}">
      <dsp:nvSpPr>
        <dsp:cNvPr id="0" name=""/>
        <dsp:cNvSpPr/>
      </dsp:nvSpPr>
      <dsp:spPr>
        <a:xfrm>
          <a:off x="0" y="2262182"/>
          <a:ext cx="7379756" cy="2248228"/>
        </a:xfrm>
        <a:prstGeom prst="roundRect">
          <a:avLst/>
        </a:prstGeom>
        <a:gradFill rotWithShape="0">
          <a:gsLst>
            <a:gs pos="0">
              <a:schemeClr val="accent2">
                <a:hueOff val="-1323373"/>
                <a:satOff val="1492"/>
                <a:lumOff val="3530"/>
                <a:alphaOff val="0"/>
                <a:tint val="96000"/>
                <a:lumMod val="100000"/>
              </a:schemeClr>
            </a:gs>
            <a:gs pos="78000">
              <a:schemeClr val="accent2">
                <a:hueOff val="-1323373"/>
                <a:satOff val="1492"/>
                <a:lumOff val="3530"/>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37160" tIns="137160" rIns="137160" bIns="137160" numCol="1" spcCol="1270" anchor="ctr" anchorCtr="0">
          <a:noAutofit/>
        </a:bodyPr>
        <a:lstStyle/>
        <a:p>
          <a:pPr marL="0" lvl="0" indent="0" algn="l" defTabSz="1600200">
            <a:lnSpc>
              <a:spcPct val="90000"/>
            </a:lnSpc>
            <a:spcBef>
              <a:spcPct val="0"/>
            </a:spcBef>
            <a:spcAft>
              <a:spcPct val="35000"/>
            </a:spcAft>
            <a:buNone/>
          </a:pPr>
          <a:r>
            <a:rPr lang="en-US" sz="3600" kern="1200" dirty="0"/>
            <a:t>Homes for People, Inc is a non-profit which rehabs homes and needs a truck for hauling.</a:t>
          </a:r>
        </a:p>
      </dsp:txBody>
      <dsp:txXfrm>
        <a:off x="109749" y="2371931"/>
        <a:ext cx="7160258" cy="2028730"/>
      </dsp:txXfrm>
    </dsp:sp>
    <dsp:sp modelId="{9727B8B6-DA01-4126-83F6-FF69439E4431}">
      <dsp:nvSpPr>
        <dsp:cNvPr id="0" name=""/>
        <dsp:cNvSpPr/>
      </dsp:nvSpPr>
      <dsp:spPr>
        <a:xfrm>
          <a:off x="0" y="4510410"/>
          <a:ext cx="7379756" cy="46851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34307" tIns="40640" rIns="227584" bIns="40640" numCol="1" spcCol="1270" anchor="t" anchorCtr="0">
          <a:noAutofit/>
        </a:bodyPr>
        <a:lstStyle/>
        <a:p>
          <a:pPr marL="285750" lvl="1" indent="-285750" algn="l" defTabSz="1422400">
            <a:lnSpc>
              <a:spcPct val="90000"/>
            </a:lnSpc>
            <a:spcBef>
              <a:spcPct val="0"/>
            </a:spcBef>
            <a:spcAft>
              <a:spcPct val="20000"/>
            </a:spcAft>
            <a:buChar char="•"/>
          </a:pPr>
          <a:r>
            <a:rPr lang="en-US" sz="3200" kern="1200" dirty="0">
              <a:solidFill>
                <a:schemeClr val="bg1"/>
              </a:solidFill>
            </a:rPr>
            <a:t>§13-329</a:t>
          </a:r>
        </a:p>
      </dsp:txBody>
      <dsp:txXfrm>
        <a:off x="0" y="4510410"/>
        <a:ext cx="7379756" cy="468519"/>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10.xml><?xml version="1.0" encoding="utf-8"?>
<dgm:layoutDef xmlns:dgm="http://schemas.openxmlformats.org/drawingml/2006/diagram" xmlns:a="http://schemas.openxmlformats.org/drawingml/2006/main" uniqueId="urn:microsoft.com/office/officeart/2018/2/layout/IconLabelList">
  <dgm:title val="Icon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20"/>
          <dgm:constr type="w" for="ch" forName="sibTrans" refType="w" refFor="ch" refForName="compNode" fact="0.175"/>
          <dgm:constr type="sp" refType="w" refFor="ch" refForName="compNode" op="equ" fact="0.25"/>
          <dgm:constr type="primFontSz" for="des" ptType="node" op="equ" val="50"/>
          <dgm:constr type="h" for="des" forName="compNode" op="equ"/>
          <dgm:constr type="h" for="des" forName="textRect" op="equ"/>
        </dgm:constrLst>
      </dgm:if>
      <dgm:if name="Name5"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6"/>
          <dgm:constr type="h" for="des" forName="compNode" op="equ"/>
          <dgm:constr type="h" for="des" forName="textRect" op="equ"/>
        </dgm:constrLst>
      </dgm:if>
      <dgm:else name="Name6">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7" axis="ch" ptType="node">
      <dgm:layoutNode name="compNode">
        <dgm:alg type="composite"/>
        <dgm:shape xmlns:r="http://schemas.openxmlformats.org/officeDocument/2006/relationships" r:blip="">
          <dgm:adjLst/>
        </dgm:shape>
        <dgm:presOf axis="self"/>
        <dgm:constrLst>
          <dgm:constr type="w" for="ch" forName="iconRect" refType="w" fact="0.45"/>
          <dgm:constr type="h" for="ch" forName="iconRect" refType="w" refFor="ch" refForName="iconRect"/>
          <dgm:constr type="ctrX" for="ch" forName="iconRect" refType="w" fact="0.5"/>
          <dgm:constr type="t" for="ch" forName="iconRect"/>
          <dgm:constr type="h" for="ch" forName="spaceRect" refType="h" fact="0.15"/>
          <dgm:constr type="w" for="ch" forName="spaceRect" refType="w"/>
          <dgm:constr type="l" for="ch" forName="spaceRect"/>
          <dgm:constr type="t" for="ch" forName="spaceRect" refType="b" refFor="ch" refForName="icon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8"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dgm1612:lstStyle>
    </a:ext>
  </dgm:extLst>
</dgm:layoutDef>
</file>

<file path=ppt/diagrams/layout1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12.xml><?xml version="1.0" encoding="utf-8"?>
<dgm:layoutDef xmlns:dgm="http://schemas.openxmlformats.org/drawingml/2006/diagram" xmlns:a="http://schemas.openxmlformats.org/drawingml/2006/main" uniqueId="urn:microsoft.com/office/officeart/2018/2/layout/IconCircleList">
  <dgm:title val="Icon Circle List"/>
  <dgm:desc val="Use to show non-sequential or grouped chunks of information accompanied by related visuals. Circular shapes can hold an icon or small picture and corresponding text box shows Level 1 text. Works best for icons or small pictures with medium-length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alg type="sp"/>
    <dgm:shape xmlns:r="http://schemas.openxmlformats.org/officeDocument/2006/relationships" r:blip="">
      <dgm:adjLst/>
    </dgm:shape>
    <dgm:presOf/>
    <dgm:choose name="Name0">
      <dgm:if name="Name1" axis="ch" ptType="node" func="cnt" op="lte" val="3">
        <dgm:constrLst>
          <dgm:constr type="w" for="ch" forName="container" refType="w"/>
          <dgm:constr type="h" for="ch" forName="container" refType="h" fact="0.4"/>
        </dgm:constrLst>
      </dgm:if>
      <dgm:else name="Name2">
        <dgm:constrLst>
          <dgm:constr type="w" for="ch" forName="container" refType="w"/>
          <dgm:constr type="h" for="ch" forName="container" refType="h"/>
        </dgm:constrLst>
      </dgm:else>
    </dgm:choose>
    <dgm:ruleLst>
      <dgm:rule type="h" for="ch" forName="container" val="INF" fact="NaN" max="NaN"/>
    </dgm:ruleLst>
    <dgm:layoutNode name="container">
      <dgm:varLst>
        <dgm:dir/>
        <dgm:resizeHandles val="exact"/>
      </dgm:varLst>
      <dgm:choose name="Name3">
        <dgm:if name="Name4" axis="self" func="var" arg="dir" op="equ" val="norm">
          <dgm:alg type="snake">
            <dgm:param type="grDir" val="tL"/>
            <dgm:param type="flowDir" val="row"/>
            <dgm:param type="contDir" val="sameDir"/>
          </dgm:alg>
        </dgm:if>
        <dgm:else name="Name5">
          <dgm:alg type="snake">
            <dgm:param type="grDir" val="tR"/>
            <dgm:param type="flowDir" val="row"/>
            <dgm:param type="contDir" val="sameDir"/>
          </dgm:alg>
        </dgm:else>
      </dgm:choose>
      <dgm:shape xmlns:r="http://schemas.openxmlformats.org/officeDocument/2006/relationships" r:blip="">
        <dgm:adjLst/>
      </dgm:shape>
      <dgm:presOf/>
      <dgm:constrLst>
        <dgm:constr type="w" for="ch" forName="compNode" refType="w"/>
        <dgm:constr type="h" for="ch" forName="compNode" refType="w" fact="0.28"/>
        <dgm:constr type="w" for="ch" forName="sibTrans" refType="w" refFor="ch" refForName="compNode" fact="0.115"/>
        <dgm:constr type="sp" refType="h" op="equ" fact="0.17"/>
        <dgm:constr type="primFontSz" for="des" ptType="node" op="equ" val="24"/>
        <dgm:constr type="h" for="des" forName="compNode" op="equ"/>
        <dgm:constr type="h" for="des" forName="iconBgRect" op="equ"/>
      </dgm:constrLst>
      <dgm:ruleLst>
        <dgm:rule type="w" for="ch" forName="compNode" val="60" fact="NaN" max="NaN"/>
      </dgm:ruleLst>
      <dgm:forEach name="Name6" axis="ch" ptType="node">
        <dgm:layoutNode name="compNode">
          <dgm:alg type="composite"/>
          <dgm:shape xmlns:r="http://schemas.openxmlformats.org/officeDocument/2006/relationships" r:blip="">
            <dgm:adjLst/>
          </dgm:shape>
          <dgm:presOf axis="self"/>
          <dgm:constrLst>
            <dgm:constr type="w" for="ch" forName="iconBgRect" refType="w" fact="0.28"/>
            <dgm:constr type="h" for="ch" forName="iconBgRect" refType="w" refFor="ch" refForName="iconBgRect"/>
            <dgm:constr type="t" for="ch" forName="iconBgRect"/>
            <dgm:constr type="l" for="ch" forName="iconBgRect"/>
            <dgm:constr type="w" for="ch" forName="iconRect" refType="w" refFor="ch" refForName="iconBgRect" fact="0.58"/>
            <dgm:constr type="h" for="ch" forName="iconRect" refType="w" refFor="ch" refForName="iconRect"/>
            <dgm:constr type="ctrX" for="ch" forName="iconRect" refType="ctrX" refFor="ch" refForName="iconBgRect"/>
            <dgm:constr type="ctrY" for="ch" forName="iconRect" refType="ctrY" refFor="ch" refForName="iconBgRect"/>
            <dgm:constr type="w" for="ch" forName="spaceRect" refType="w" fact="0.06"/>
            <dgm:constr type="h" for="ch" forName="spaceRect" refType="h" refFor="ch" refForName="iconBgRect"/>
            <dgm:constr type="t" for="ch" forName="spaceRect" refType="t" refFor="ch" refForName="iconBgRect"/>
            <dgm:constr type="l" for="ch" forName="spaceRect" refType="r" refFor="ch" refForName="iconBgRect"/>
            <dgm:constr type="h" for="ch" forName="textRect" refType="h" refFor="ch" refForName="iconBgRect"/>
            <dgm:constr type="t" for="ch" forName="textRect" refType="t" refFor="ch" refForName="iconBgRect"/>
            <dgm:constr type="l" for="ch" forName="textRect" refType="r" refFor="ch" refForName="spaceRect"/>
          </dgm:constrLst>
          <dgm:ruleLst/>
          <dgm:layoutNode name="iconBgRect" styleLbl="bgShp">
            <dgm:alg type="sp"/>
            <dgm:shape xmlns:r="http://schemas.openxmlformats.org/officeDocument/2006/relationships" type="ellipse" r:blip="">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choose name="Name7">
              <dgm:if name="Name8" func="var" arg="dir" op="equ" val="norm">
                <dgm:alg type="tx">
                  <dgm:param type="txAnchorVert" val="mid"/>
                  <dgm:param type="parTxLTRAlign" val="l"/>
                  <dgm:param type="shpTxLTRAlignCh" val="l"/>
                  <dgm:param type="parTxRTLAlign" val="l"/>
                  <dgm:param type="shpTxRTLAlignCh" val="l"/>
                </dgm:alg>
              </dgm:if>
              <dgm:else name="Name9">
                <dgm:alg type="tx">
                  <dgm:param type="txAnchorVert" val="mid"/>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Lst>
          </dgm:layoutNode>
        </dgm:layoutNode>
        <dgm:forEach name="Name10" axis="followSib" ptType="sibTrans" cnt="1">
          <dgm:layoutNode name="sibTrans">
            <dgm:alg type="sp"/>
            <dgm:shape xmlns:r="http://schemas.openxmlformats.org/officeDocument/2006/relationships" type="rect" r:blip="" hideGeom="1">
              <dgm:adjLst/>
            </dgm:shape>
            <dgm:presOf axis="self"/>
            <dgm:constrLst/>
            <dgm:ruleLst/>
          </dgm:layoutNode>
        </dgm:forEach>
      </dgm:forEach>
    </dgm:layoutNode>
  </dgm:layoutNode>
  <dgm:extLst>
    <a:ext uri="{68A01E43-0DF5-4B5B-8FA6-DAF915123BFB}">
      <dgm1612:lstStyle xmlns:dgm1612="http://schemas.microsoft.com/office/drawing/2016/12/diagram">
        <a:lvl1pPr>
          <a:lnSpc>
            <a:spcPct val="100000"/>
          </a:lnSpc>
        </a:lvl1pPr>
      </dgm1612:lstStyle>
    </a:ext>
  </dgm:extLst>
</dgm:layoutDef>
</file>

<file path=ppt/diagrams/layout13.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14.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1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7.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18.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19.xml><?xml version="1.0" encoding="utf-8"?>
<dgm:layoutDef xmlns:dgm="http://schemas.openxmlformats.org/drawingml/2006/diagram" xmlns:a="http://schemas.openxmlformats.org/drawingml/2006/main" uniqueId="urn:microsoft.com/office/officeart/2018/5/layout/CenteredIconLabelDescriptionList">
  <dgm:title val="Centered Icon Label Description List"/>
  <dgm:desc val="Use to show non-sequential or grouped chunks of information. The placeholder holds an icon or small picture, and corresponding text boxes show Level 1 and Level 2 text respectively. Works well for minimal Level 1 text accompanied by lengthier Level two text."/>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if>
      <dgm:else name="Name2">
        <dgm:alg type="lin">
          <dgm:param type="linDir" val="fromR"/>
        </dgm:alg>
      </dgm:else>
    </dgm:choose>
    <dgm:shape xmlns:r="http://schemas.openxmlformats.org/officeDocument/2006/relationships" r:blip="">
      <dgm:adjLst/>
    </dgm:shape>
    <dgm:presOf/>
    <dgm:constrLst>
      <dgm:constr type="h" for="ch" forName="compNode" refType="h" fact="0.45"/>
      <dgm:constr type="w" for="ch" forName="compNode" val="120"/>
      <dgm:constr type="w" for="ch" forName="sibTrans" refType="w" refFor="ch" refForName="compNode" fact="0.175"/>
      <dgm:constr type="primFontSz" for="des" forName="parTx" val="36"/>
      <dgm:constr type="primFontSz" for="des" forName="desTx" refType="primFontSz" refFor="des" refForName="parTx" op="lte" fact="0.75"/>
      <dgm:constr type="h" for="des" forName="compNode" op="equ"/>
      <dgm:constr type="h" for="des" forName="iconRect" op="equ"/>
      <dgm:constr type="w" for="des" forName="iconRect" op="equ"/>
      <dgm:constr type="h" for="des" forName="iconSpace" op="equ"/>
      <dgm:constr type="h" for="des" forName="parTx" op="equ"/>
      <dgm:constr type="h" for="des" forName="txSpace" op="equ"/>
      <dgm:constr type="h" for="des" forName="desTx" op="equ"/>
    </dgm:constrLst>
    <dgm:ruleLst>
      <dgm:rule type="w" for="ch" forName="compNode" val="0" fact="NaN" max="NaN"/>
    </dgm:ruleLst>
    <dgm:forEach name="Name3" axis="ch" ptType="node">
      <dgm:layoutNode name="compNode">
        <dgm:alg type="composite"/>
        <dgm:shape xmlns:r="http://schemas.openxmlformats.org/officeDocument/2006/relationships" r:blip="">
          <dgm:adjLst/>
        </dgm:shape>
        <dgm:presOf axis="self"/>
        <dgm:constrLst>
          <dgm:constr type="w" for="ch" forName="iconRect" refType="w" fact="0.35"/>
          <dgm:constr type="h" for="ch" forName="iconRect" refType="w" refFor="ch" refForName="iconRect"/>
          <dgm:constr type="ctrX" for="ch" forName="iconRect" refType="w" fact="0.5"/>
          <dgm:constr type="t" for="ch" forName="iconRect"/>
          <dgm:constr type="w" for="ch" forName="iconSpace" refType="w"/>
          <dgm:constr type="h" for="ch" forName="iconSpace" refType="h" fact="0.043"/>
          <dgm:constr type="l" for="ch" forName="iconSpace"/>
          <dgm:constr type="t" for="ch" forName="iconSpace" refType="b" refFor="ch" refForName="iconRect"/>
          <dgm:constr type="w" for="ch" forName="parTx" refType="w"/>
          <dgm:constr type="h" for="ch" forName="parTx" refType="w" fact="0.15"/>
          <dgm:constr type="l" for="ch" forName="parTx"/>
          <dgm:constr type="t" for="ch" forName="parTx" refType="b" refFor="ch" refForName="iconSpace"/>
          <dgm:constr type="h" for="ch" forName="txSpace" refType="h" fact="0.02"/>
          <dgm:constr type="w" for="ch" forName="txSpace" refType="w"/>
          <dgm:constr type="l" for="ch" forName="txSpace"/>
          <dgm:constr type="t" for="ch" forName="txSpace" refType="b" refFor="ch" refForName="parTx"/>
          <dgm:constr type="w" for="ch" forName="desTx" refType="w"/>
          <dgm:constr type="l" for="ch" forName="desTx"/>
          <dgm:constr type="t" for="ch" forName="desTx" refType="b" refFor="ch" refForName="txSpace"/>
        </dgm:constrLst>
        <dgm:ruleLst>
          <dgm:rule type="h" val="INF" fact="NaN" max="NaN"/>
        </dgm:ruleLst>
        <dgm:layoutNode name="iconRect" styleLbl="node1">
          <dgm:alg type="sp"/>
          <dgm:shape xmlns:r="http://schemas.openxmlformats.org/officeDocument/2006/relationships" type="rect" r:blip="" blipPhldr="1">
            <dgm:adjLst/>
          </dgm:shape>
          <dgm:presOf/>
          <dgm:constrLst/>
          <dgm:ruleLst/>
        </dgm:layoutNode>
        <dgm:layoutNode name="iconSpace">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4" fact="NaN" max="NaN"/>
            <dgm:rule type="h" val="INF" fact="NaN" max="NaN"/>
          </dgm:ruleLst>
        </dgm:layoutNode>
        <dgm:layoutNode name="txSpace">
          <dgm:alg type="sp"/>
          <dgm:shape xmlns:r="http://schemas.openxmlformats.org/officeDocument/2006/relationships" r:blip="">
            <dgm:adjLst/>
          </dgm:shape>
          <dgm:presOf/>
          <dgm:constrLst/>
          <dgm:ruleLst/>
        </dgm:layoutNode>
        <dgm:layoutNode name="desTx" styleLbl="revTx">
          <dgm:varLst/>
          <dgm:alg type="tx">
            <dgm:param type="stBulletLvl" val="0"/>
            <dgm:param type="txAnchorVert" val="t"/>
          </dgm:alg>
          <dgm:shape xmlns:r="http://schemas.openxmlformats.org/officeDocument/2006/relationships" type="rect" r:blip="">
            <dgm:adjLst/>
          </dgm:shape>
          <dgm:presOf axis="des" ptType="node"/>
          <dgm:constrLst>
            <dgm:constr type="secFontSz" refType="primFontSz"/>
            <dgm:constr type="lMarg"/>
            <dgm:constr type="rMarg"/>
            <dgm:constr type="tMarg"/>
            <dgm:constr type="bMarg"/>
          </dgm:constrLst>
          <dgm:ruleLst>
            <dgm:rule type="primFontSz" val="NaN" fact="NaN" max="17"/>
            <dgm:rule type="h" val="INF" fact="NaN" max="NaN"/>
          </dgm:ruleLst>
        </dgm:layoutNode>
      </dgm:layoutNode>
      <dgm:forEach name="Name4"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b="1"/>
        </a:lvl1pPr>
        <a:lvl2pPr>
          <a:lnSpc>
            <a:spcPct val="100000"/>
          </a:lnSpc>
        </a:lvl2pPr>
      </dgm1612:lstStyle>
    </a:ext>
  </dgm:extLst>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0.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21.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2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4.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7.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8.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9.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5.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6.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0.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3.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FCDD1DA6-B596-46BF-9AB7-8FB18933BBF3}" type="datetimeFigureOut">
              <a:rPr lang="en-US" smtClean="0"/>
              <a:t>12/15/2025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6313784-10C2-48A8-9116-A5B63D175089}" type="slidenum">
              <a:rPr lang="en-US" smtClean="0"/>
              <a:t>‹#›</a:t>
            </a:fld>
            <a:endParaRPr lang="en-US" dirty="0"/>
          </a:p>
        </p:txBody>
      </p:sp>
    </p:spTree>
    <p:extLst>
      <p:ext uri="{BB962C8B-B14F-4D97-AF65-F5344CB8AC3E}">
        <p14:creationId xmlns:p14="http://schemas.microsoft.com/office/powerpoint/2010/main" val="25020698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CDD1DA6-B596-46BF-9AB7-8FB18933BBF3}" type="datetimeFigureOut">
              <a:rPr lang="en-US" smtClean="0"/>
              <a:t>12/15/2025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6313784-10C2-48A8-9116-A5B63D175089}" type="slidenum">
              <a:rPr lang="en-US" smtClean="0"/>
              <a:t>‹#›</a:t>
            </a:fld>
            <a:endParaRPr lang="en-US" dirty="0"/>
          </a:p>
        </p:txBody>
      </p:sp>
    </p:spTree>
    <p:extLst>
      <p:ext uri="{BB962C8B-B14F-4D97-AF65-F5344CB8AC3E}">
        <p14:creationId xmlns:p14="http://schemas.microsoft.com/office/powerpoint/2010/main" val="21836974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CDD1DA6-B596-46BF-9AB7-8FB18933BBF3}" type="datetimeFigureOut">
              <a:rPr lang="en-US" smtClean="0"/>
              <a:t>12/15/2025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6313784-10C2-48A8-9116-A5B63D175089}" type="slidenum">
              <a:rPr lang="en-US" smtClean="0"/>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321970585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CDD1DA6-B596-46BF-9AB7-8FB18933BBF3}" type="datetimeFigureOut">
              <a:rPr lang="en-US" smtClean="0"/>
              <a:t>12/15/2025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6313784-10C2-48A8-9116-A5B63D175089}" type="slidenum">
              <a:rPr lang="en-US" smtClean="0"/>
              <a:t>‹#›</a:t>
            </a:fld>
            <a:endParaRPr lang="en-US" dirty="0"/>
          </a:p>
        </p:txBody>
      </p:sp>
    </p:spTree>
    <p:extLst>
      <p:ext uri="{BB962C8B-B14F-4D97-AF65-F5344CB8AC3E}">
        <p14:creationId xmlns:p14="http://schemas.microsoft.com/office/powerpoint/2010/main" val="401248419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CDD1DA6-B596-46BF-9AB7-8FB18933BBF3}" type="datetimeFigureOut">
              <a:rPr lang="en-US" smtClean="0"/>
              <a:t>12/15/2025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6313784-10C2-48A8-9116-A5B63D175089}" type="slidenum">
              <a:rPr lang="en-US" smtClean="0"/>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3391676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CDD1DA6-B596-46BF-9AB7-8FB18933BBF3}" type="datetimeFigureOut">
              <a:rPr lang="en-US" smtClean="0"/>
              <a:t>12/15/2025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6313784-10C2-48A8-9116-A5B63D175089}" type="slidenum">
              <a:rPr lang="en-US" smtClean="0"/>
              <a:t>‹#›</a:t>
            </a:fld>
            <a:endParaRPr lang="en-US" dirty="0"/>
          </a:p>
        </p:txBody>
      </p:sp>
    </p:spTree>
    <p:extLst>
      <p:ext uri="{BB962C8B-B14F-4D97-AF65-F5344CB8AC3E}">
        <p14:creationId xmlns:p14="http://schemas.microsoft.com/office/powerpoint/2010/main" val="197196717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CDD1DA6-B596-46BF-9AB7-8FB18933BBF3}" type="datetimeFigureOut">
              <a:rPr lang="en-US" smtClean="0"/>
              <a:t>12/15/2025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6313784-10C2-48A8-9116-A5B63D175089}" type="slidenum">
              <a:rPr lang="en-US" smtClean="0"/>
              <a:t>‹#›</a:t>
            </a:fld>
            <a:endParaRPr lang="en-US" dirty="0"/>
          </a:p>
        </p:txBody>
      </p:sp>
    </p:spTree>
    <p:extLst>
      <p:ext uri="{BB962C8B-B14F-4D97-AF65-F5344CB8AC3E}">
        <p14:creationId xmlns:p14="http://schemas.microsoft.com/office/powerpoint/2010/main" val="371665679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CDD1DA6-B596-46BF-9AB7-8FB18933BBF3}" type="datetimeFigureOut">
              <a:rPr lang="en-US" smtClean="0"/>
              <a:t>12/15/2025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6313784-10C2-48A8-9116-A5B63D175089}" type="slidenum">
              <a:rPr lang="en-US" smtClean="0"/>
              <a:t>‹#›</a:t>
            </a:fld>
            <a:endParaRPr lang="en-US" dirty="0"/>
          </a:p>
        </p:txBody>
      </p:sp>
    </p:spTree>
    <p:extLst>
      <p:ext uri="{BB962C8B-B14F-4D97-AF65-F5344CB8AC3E}">
        <p14:creationId xmlns:p14="http://schemas.microsoft.com/office/powerpoint/2010/main" val="21659698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CDD1DA6-B596-46BF-9AB7-8FB18933BBF3}" type="datetimeFigureOut">
              <a:rPr lang="en-US" smtClean="0"/>
              <a:t>12/15/2025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6313784-10C2-48A8-9116-A5B63D175089}" type="slidenum">
              <a:rPr lang="en-US" smtClean="0"/>
              <a:t>‹#›</a:t>
            </a:fld>
            <a:endParaRPr lang="en-US" dirty="0"/>
          </a:p>
        </p:txBody>
      </p:sp>
    </p:spTree>
    <p:extLst>
      <p:ext uri="{BB962C8B-B14F-4D97-AF65-F5344CB8AC3E}">
        <p14:creationId xmlns:p14="http://schemas.microsoft.com/office/powerpoint/2010/main" val="16187123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CDD1DA6-B596-46BF-9AB7-8FB18933BBF3}" type="datetimeFigureOut">
              <a:rPr lang="en-US" smtClean="0"/>
              <a:t>12/15/2025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6313784-10C2-48A8-9116-A5B63D175089}" type="slidenum">
              <a:rPr lang="en-US" smtClean="0"/>
              <a:t>‹#›</a:t>
            </a:fld>
            <a:endParaRPr lang="en-US" dirty="0"/>
          </a:p>
        </p:txBody>
      </p:sp>
    </p:spTree>
    <p:extLst>
      <p:ext uri="{BB962C8B-B14F-4D97-AF65-F5344CB8AC3E}">
        <p14:creationId xmlns:p14="http://schemas.microsoft.com/office/powerpoint/2010/main" val="25268329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CDD1DA6-B596-46BF-9AB7-8FB18933BBF3}" type="datetimeFigureOut">
              <a:rPr lang="en-US" smtClean="0"/>
              <a:t>12/15/2025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6313784-10C2-48A8-9116-A5B63D175089}" type="slidenum">
              <a:rPr lang="en-US" smtClean="0"/>
              <a:t>‹#›</a:t>
            </a:fld>
            <a:endParaRPr lang="en-US" dirty="0"/>
          </a:p>
        </p:txBody>
      </p:sp>
    </p:spTree>
    <p:extLst>
      <p:ext uri="{BB962C8B-B14F-4D97-AF65-F5344CB8AC3E}">
        <p14:creationId xmlns:p14="http://schemas.microsoft.com/office/powerpoint/2010/main" val="3469146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CDD1DA6-B596-46BF-9AB7-8FB18933BBF3}" type="datetimeFigureOut">
              <a:rPr lang="en-US" smtClean="0"/>
              <a:t>12/15/2025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16313784-10C2-48A8-9116-A5B63D175089}" type="slidenum">
              <a:rPr lang="en-US" smtClean="0"/>
              <a:t>‹#›</a:t>
            </a:fld>
            <a:endParaRPr lang="en-US" dirty="0"/>
          </a:p>
        </p:txBody>
      </p:sp>
    </p:spTree>
    <p:extLst>
      <p:ext uri="{BB962C8B-B14F-4D97-AF65-F5344CB8AC3E}">
        <p14:creationId xmlns:p14="http://schemas.microsoft.com/office/powerpoint/2010/main" val="37851127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CDD1DA6-B596-46BF-9AB7-8FB18933BBF3}" type="datetimeFigureOut">
              <a:rPr lang="en-US" smtClean="0"/>
              <a:t>12/15/2025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16313784-10C2-48A8-9116-A5B63D175089}" type="slidenum">
              <a:rPr lang="en-US" smtClean="0"/>
              <a:t>‹#›</a:t>
            </a:fld>
            <a:endParaRPr lang="en-US" dirty="0"/>
          </a:p>
        </p:txBody>
      </p:sp>
    </p:spTree>
    <p:extLst>
      <p:ext uri="{BB962C8B-B14F-4D97-AF65-F5344CB8AC3E}">
        <p14:creationId xmlns:p14="http://schemas.microsoft.com/office/powerpoint/2010/main" val="41941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CDD1DA6-B596-46BF-9AB7-8FB18933BBF3}" type="datetimeFigureOut">
              <a:rPr lang="en-US" smtClean="0"/>
              <a:t>12/15/2025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16313784-10C2-48A8-9116-A5B63D175089}" type="slidenum">
              <a:rPr lang="en-US" smtClean="0"/>
              <a:t>‹#›</a:t>
            </a:fld>
            <a:endParaRPr lang="en-US" dirty="0"/>
          </a:p>
        </p:txBody>
      </p:sp>
    </p:spTree>
    <p:extLst>
      <p:ext uri="{BB962C8B-B14F-4D97-AF65-F5344CB8AC3E}">
        <p14:creationId xmlns:p14="http://schemas.microsoft.com/office/powerpoint/2010/main" val="31637479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CDD1DA6-B596-46BF-9AB7-8FB18933BBF3}" type="datetimeFigureOut">
              <a:rPr lang="en-US" smtClean="0"/>
              <a:t>12/15/2025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6313784-10C2-48A8-9116-A5B63D175089}" type="slidenum">
              <a:rPr lang="en-US" smtClean="0"/>
              <a:t>‹#›</a:t>
            </a:fld>
            <a:endParaRPr lang="en-US" dirty="0"/>
          </a:p>
        </p:txBody>
      </p:sp>
    </p:spTree>
    <p:extLst>
      <p:ext uri="{BB962C8B-B14F-4D97-AF65-F5344CB8AC3E}">
        <p14:creationId xmlns:p14="http://schemas.microsoft.com/office/powerpoint/2010/main" val="11338426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CDD1DA6-B596-46BF-9AB7-8FB18933BBF3}" type="datetimeFigureOut">
              <a:rPr lang="en-US" smtClean="0"/>
              <a:t>12/15/2025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6313784-10C2-48A8-9116-A5B63D175089}" type="slidenum">
              <a:rPr lang="en-US" smtClean="0"/>
              <a:t>‹#›</a:t>
            </a:fld>
            <a:endParaRPr lang="en-US" dirty="0"/>
          </a:p>
        </p:txBody>
      </p:sp>
    </p:spTree>
    <p:extLst>
      <p:ext uri="{BB962C8B-B14F-4D97-AF65-F5344CB8AC3E}">
        <p14:creationId xmlns:p14="http://schemas.microsoft.com/office/powerpoint/2010/main" val="13297346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FCDD1DA6-B596-46BF-9AB7-8FB18933BBF3}" type="datetimeFigureOut">
              <a:rPr lang="en-US" smtClean="0"/>
              <a:t>12/15/2025</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16313784-10C2-48A8-9116-A5B63D175089}" type="slidenum">
              <a:rPr lang="en-US" smtClean="0"/>
              <a:t>‹#›</a:t>
            </a:fld>
            <a:endParaRPr lang="en-US" dirty="0"/>
          </a:p>
        </p:txBody>
      </p:sp>
    </p:spTree>
    <p:extLst>
      <p:ext uri="{BB962C8B-B14F-4D97-AF65-F5344CB8AC3E}">
        <p14:creationId xmlns:p14="http://schemas.microsoft.com/office/powerpoint/2010/main" val="3542648915"/>
      </p:ext>
    </p:extLst>
  </p:cSld>
  <p:clrMap bg1="lt1" tx1="dk1" bg2="lt2" tx2="dk2" accent1="accent1" accent2="accent2" accent3="accent3" accent4="accent4" accent5="accent5" accent6="accent6" hlink="hlink" folHlink="folHlink"/>
  <p:sldLayoutIdLst>
    <p:sldLayoutId id="2147484135" r:id="rId1"/>
    <p:sldLayoutId id="2147484136" r:id="rId2"/>
    <p:sldLayoutId id="2147484137" r:id="rId3"/>
    <p:sldLayoutId id="2147484138" r:id="rId4"/>
    <p:sldLayoutId id="2147484139" r:id="rId5"/>
    <p:sldLayoutId id="2147484140" r:id="rId6"/>
    <p:sldLayoutId id="2147484141" r:id="rId7"/>
    <p:sldLayoutId id="2147484142" r:id="rId8"/>
    <p:sldLayoutId id="2147484143" r:id="rId9"/>
    <p:sldLayoutId id="2147484144" r:id="rId10"/>
    <p:sldLayoutId id="2147484145" r:id="rId11"/>
    <p:sldLayoutId id="2147484146" r:id="rId12"/>
    <p:sldLayoutId id="2147484147" r:id="rId13"/>
    <p:sldLayoutId id="2147484148" r:id="rId14"/>
    <p:sldLayoutId id="2147484149" r:id="rId15"/>
    <p:sldLayoutId id="2147484150"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2.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10.xml"/><Relationship Id="rId2" Type="http://schemas.openxmlformats.org/officeDocument/2006/relationships/diagramData" Target="../diagrams/data10.xml"/><Relationship Id="rId1" Type="http://schemas.openxmlformats.org/officeDocument/2006/relationships/slideLayout" Target="../slideLayouts/slideLayout2.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18.xml.rels><?xml version="1.0" encoding="UTF-8" standalone="yes"?>
<Relationships xmlns="http://schemas.openxmlformats.org/package/2006/relationships"><Relationship Id="rId3" Type="http://schemas.openxmlformats.org/officeDocument/2006/relationships/image" Target="../media/image22.svg"/><Relationship Id="rId2" Type="http://schemas.openxmlformats.org/officeDocument/2006/relationships/image" Target="../media/image21.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11.xml"/><Relationship Id="rId2" Type="http://schemas.openxmlformats.org/officeDocument/2006/relationships/diagramData" Target="../diagrams/data11.xml"/><Relationship Id="rId1" Type="http://schemas.openxmlformats.org/officeDocument/2006/relationships/slideLayout" Target="../slideLayouts/slideLayout2.xml"/><Relationship Id="rId6" Type="http://schemas.microsoft.com/office/2007/relationships/diagramDrawing" Target="../diagrams/drawing11.xml"/><Relationship Id="rId5" Type="http://schemas.openxmlformats.org/officeDocument/2006/relationships/diagramColors" Target="../diagrams/colors11.xml"/><Relationship Id="rId4" Type="http://schemas.openxmlformats.org/officeDocument/2006/relationships/diagramQuickStyle" Target="../diagrams/quickStyle11.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0.xml.rels><?xml version="1.0" encoding="UTF-8" standalone="yes"?>
<Relationships xmlns="http://schemas.openxmlformats.org/package/2006/relationships"><Relationship Id="rId3" Type="http://schemas.openxmlformats.org/officeDocument/2006/relationships/diagramLayout" Target="../diagrams/layout12.xml"/><Relationship Id="rId2" Type="http://schemas.openxmlformats.org/officeDocument/2006/relationships/diagramData" Target="../diagrams/data12.xml"/><Relationship Id="rId1" Type="http://schemas.openxmlformats.org/officeDocument/2006/relationships/slideLayout" Target="../slideLayouts/slideLayout2.xml"/><Relationship Id="rId6" Type="http://schemas.microsoft.com/office/2007/relationships/diagramDrawing" Target="../diagrams/drawing12.xml"/><Relationship Id="rId5" Type="http://schemas.openxmlformats.org/officeDocument/2006/relationships/diagramColors" Target="../diagrams/colors12.xml"/><Relationship Id="rId4" Type="http://schemas.openxmlformats.org/officeDocument/2006/relationships/diagramQuickStyle" Target="../diagrams/quickStyle1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diagramLayout" Target="../diagrams/layout13.xml"/><Relationship Id="rId2" Type="http://schemas.openxmlformats.org/officeDocument/2006/relationships/diagramData" Target="../diagrams/data13.xml"/><Relationship Id="rId1" Type="http://schemas.openxmlformats.org/officeDocument/2006/relationships/slideLayout" Target="../slideLayouts/slideLayout2.xml"/><Relationship Id="rId6" Type="http://schemas.microsoft.com/office/2007/relationships/diagramDrawing" Target="../diagrams/drawing13.xml"/><Relationship Id="rId5" Type="http://schemas.openxmlformats.org/officeDocument/2006/relationships/diagramColors" Target="../diagrams/colors13.xml"/><Relationship Id="rId4" Type="http://schemas.openxmlformats.org/officeDocument/2006/relationships/diagramQuickStyle" Target="../diagrams/quickStyle1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diagramLayout" Target="../diagrams/layout14.xml"/><Relationship Id="rId2" Type="http://schemas.openxmlformats.org/officeDocument/2006/relationships/diagramData" Target="../diagrams/data14.xml"/><Relationship Id="rId1" Type="http://schemas.openxmlformats.org/officeDocument/2006/relationships/slideLayout" Target="../slideLayouts/slideLayout2.xml"/><Relationship Id="rId6" Type="http://schemas.microsoft.com/office/2007/relationships/diagramDrawing" Target="../diagrams/drawing14.xml"/><Relationship Id="rId5" Type="http://schemas.openxmlformats.org/officeDocument/2006/relationships/diagramColors" Target="../diagrams/colors14.xml"/><Relationship Id="rId4" Type="http://schemas.openxmlformats.org/officeDocument/2006/relationships/diagramQuickStyle" Target="../diagrams/quickStyle14.xml"/></Relationships>
</file>

<file path=ppt/slides/_rels/slide26.xml.rels><?xml version="1.0" encoding="UTF-8" standalone="yes"?>
<Relationships xmlns="http://schemas.openxmlformats.org/package/2006/relationships"><Relationship Id="rId3" Type="http://schemas.openxmlformats.org/officeDocument/2006/relationships/diagramLayout" Target="../diagrams/layout15.xml"/><Relationship Id="rId2" Type="http://schemas.openxmlformats.org/officeDocument/2006/relationships/diagramData" Target="../diagrams/data15.xml"/><Relationship Id="rId1" Type="http://schemas.openxmlformats.org/officeDocument/2006/relationships/slideLayout" Target="../slideLayouts/slideLayout2.xml"/><Relationship Id="rId6" Type="http://schemas.microsoft.com/office/2007/relationships/diagramDrawing" Target="../diagrams/drawing15.xml"/><Relationship Id="rId5" Type="http://schemas.openxmlformats.org/officeDocument/2006/relationships/diagramColors" Target="../diagrams/colors15.xml"/><Relationship Id="rId4" Type="http://schemas.openxmlformats.org/officeDocument/2006/relationships/diagramQuickStyle" Target="../diagrams/quickStyle15.xml"/></Relationships>
</file>

<file path=ppt/slides/_rels/slide27.xml.rels><?xml version="1.0" encoding="UTF-8" standalone="yes"?>
<Relationships xmlns="http://schemas.openxmlformats.org/package/2006/relationships"><Relationship Id="rId3" Type="http://schemas.openxmlformats.org/officeDocument/2006/relationships/image" Target="../media/image37.svg"/><Relationship Id="rId2" Type="http://schemas.openxmlformats.org/officeDocument/2006/relationships/image" Target="../media/image29.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39.svg"/><Relationship Id="rId2" Type="http://schemas.openxmlformats.org/officeDocument/2006/relationships/image" Target="../media/image38.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diagramLayout" Target="../diagrams/layout16.xml"/><Relationship Id="rId2" Type="http://schemas.openxmlformats.org/officeDocument/2006/relationships/diagramData" Target="../diagrams/data16.xml"/><Relationship Id="rId1" Type="http://schemas.openxmlformats.org/officeDocument/2006/relationships/slideLayout" Target="../slideLayouts/slideLayout2.xml"/><Relationship Id="rId6" Type="http://schemas.microsoft.com/office/2007/relationships/diagramDrawing" Target="../diagrams/drawing16.xml"/><Relationship Id="rId5" Type="http://schemas.openxmlformats.org/officeDocument/2006/relationships/diagramColors" Target="../diagrams/colors16.xml"/><Relationship Id="rId4" Type="http://schemas.openxmlformats.org/officeDocument/2006/relationships/diagramQuickStyle" Target="../diagrams/quickStyle16.xml"/></Relationships>
</file>

<file path=ppt/slides/_rels/slide32.xml.rels><?xml version="1.0" encoding="UTF-8" standalone="yes"?>
<Relationships xmlns="http://schemas.openxmlformats.org/package/2006/relationships"><Relationship Id="rId3" Type="http://schemas.openxmlformats.org/officeDocument/2006/relationships/image" Target="../media/image41.svg"/><Relationship Id="rId2" Type="http://schemas.openxmlformats.org/officeDocument/2006/relationships/image" Target="../media/image40.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diagramLayout" Target="../diagrams/layout17.xml"/><Relationship Id="rId2" Type="http://schemas.openxmlformats.org/officeDocument/2006/relationships/diagramData" Target="../diagrams/data17.xml"/><Relationship Id="rId1" Type="http://schemas.openxmlformats.org/officeDocument/2006/relationships/slideLayout" Target="../slideLayouts/slideLayout2.xml"/><Relationship Id="rId6" Type="http://schemas.microsoft.com/office/2007/relationships/diagramDrawing" Target="../diagrams/drawing17.xml"/><Relationship Id="rId5" Type="http://schemas.openxmlformats.org/officeDocument/2006/relationships/diagramColors" Target="../diagrams/colors17.xml"/><Relationship Id="rId4" Type="http://schemas.openxmlformats.org/officeDocument/2006/relationships/diagramQuickStyle" Target="../diagrams/quickStyle1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diagramLayout" Target="../diagrams/layout18.xml"/><Relationship Id="rId2" Type="http://schemas.openxmlformats.org/officeDocument/2006/relationships/diagramData" Target="../diagrams/data18.xml"/><Relationship Id="rId1" Type="http://schemas.openxmlformats.org/officeDocument/2006/relationships/slideLayout" Target="../slideLayouts/slideLayout2.xml"/><Relationship Id="rId6" Type="http://schemas.microsoft.com/office/2007/relationships/diagramDrawing" Target="../diagrams/drawing18.xml"/><Relationship Id="rId5" Type="http://schemas.openxmlformats.org/officeDocument/2006/relationships/diagramColors" Target="../diagrams/colors18.xml"/><Relationship Id="rId4" Type="http://schemas.openxmlformats.org/officeDocument/2006/relationships/diagramQuickStyle" Target="../diagrams/quickStyle18.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diagramLayout" Target="../diagrams/layout19.xml"/><Relationship Id="rId2" Type="http://schemas.openxmlformats.org/officeDocument/2006/relationships/diagramData" Target="../diagrams/data19.xml"/><Relationship Id="rId1" Type="http://schemas.openxmlformats.org/officeDocument/2006/relationships/slideLayout" Target="../slideLayouts/slideLayout2.xml"/><Relationship Id="rId6" Type="http://schemas.microsoft.com/office/2007/relationships/diagramDrawing" Target="../diagrams/drawing19.xml"/><Relationship Id="rId5" Type="http://schemas.openxmlformats.org/officeDocument/2006/relationships/diagramColors" Target="../diagrams/colors19.xml"/><Relationship Id="rId4" Type="http://schemas.openxmlformats.org/officeDocument/2006/relationships/diagramQuickStyle" Target="../diagrams/quickStyle19.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40.xml.rels><?xml version="1.0" encoding="UTF-8" standalone="yes"?>
<Relationships xmlns="http://schemas.openxmlformats.org/package/2006/relationships"><Relationship Id="rId3" Type="http://schemas.openxmlformats.org/officeDocument/2006/relationships/diagramLayout" Target="../diagrams/layout20.xml"/><Relationship Id="rId2" Type="http://schemas.openxmlformats.org/officeDocument/2006/relationships/diagramData" Target="../diagrams/data20.xml"/><Relationship Id="rId1" Type="http://schemas.openxmlformats.org/officeDocument/2006/relationships/slideLayout" Target="../slideLayouts/slideLayout2.xml"/><Relationship Id="rId6" Type="http://schemas.microsoft.com/office/2007/relationships/diagramDrawing" Target="../diagrams/drawing20.xml"/><Relationship Id="rId5" Type="http://schemas.openxmlformats.org/officeDocument/2006/relationships/diagramColors" Target="../diagrams/colors20.xml"/><Relationship Id="rId4" Type="http://schemas.openxmlformats.org/officeDocument/2006/relationships/diagramQuickStyle" Target="../diagrams/quickStyle20.xml"/></Relationships>
</file>

<file path=ppt/slides/_rels/slide41.xml.rels><?xml version="1.0" encoding="UTF-8" standalone="yes"?>
<Relationships xmlns="http://schemas.openxmlformats.org/package/2006/relationships"><Relationship Id="rId3" Type="http://schemas.openxmlformats.org/officeDocument/2006/relationships/diagramLayout" Target="../diagrams/layout21.xml"/><Relationship Id="rId2" Type="http://schemas.openxmlformats.org/officeDocument/2006/relationships/diagramData" Target="../diagrams/data21.xml"/><Relationship Id="rId1" Type="http://schemas.openxmlformats.org/officeDocument/2006/relationships/slideLayout" Target="../slideLayouts/slideLayout2.xml"/><Relationship Id="rId6" Type="http://schemas.microsoft.com/office/2007/relationships/diagramDrawing" Target="../diagrams/drawing21.xml"/><Relationship Id="rId5" Type="http://schemas.openxmlformats.org/officeDocument/2006/relationships/diagramColors" Target="../diagrams/colors21.xml"/><Relationship Id="rId4" Type="http://schemas.openxmlformats.org/officeDocument/2006/relationships/diagramQuickStyle" Target="../diagrams/quickStyle21.xml"/></Relationships>
</file>

<file path=ppt/slides/_rels/slide42.xml.rels><?xml version="1.0" encoding="UTF-8" standalone="yes"?>
<Relationships xmlns="http://schemas.openxmlformats.org/package/2006/relationships"><Relationship Id="rId3" Type="http://schemas.openxmlformats.org/officeDocument/2006/relationships/image" Target="../media/image47.svg"/><Relationship Id="rId2" Type="http://schemas.openxmlformats.org/officeDocument/2006/relationships/image" Target="../media/image46.png"/><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3" Type="http://schemas.openxmlformats.org/officeDocument/2006/relationships/diagramLayout" Target="../diagrams/layout22.xml"/><Relationship Id="rId2" Type="http://schemas.openxmlformats.org/officeDocument/2006/relationships/diagramData" Target="../diagrams/data22.xml"/><Relationship Id="rId1" Type="http://schemas.openxmlformats.org/officeDocument/2006/relationships/slideLayout" Target="../slideLayouts/slideLayout2.xml"/><Relationship Id="rId6" Type="http://schemas.microsoft.com/office/2007/relationships/diagramDrawing" Target="../diagrams/drawing22.xml"/><Relationship Id="rId5" Type="http://schemas.openxmlformats.org/officeDocument/2006/relationships/diagramColors" Target="../diagrams/colors22.xml"/><Relationship Id="rId4" Type="http://schemas.openxmlformats.org/officeDocument/2006/relationships/diagramQuickStyle" Target="../diagrams/quickStyle22.xml"/></Relationships>
</file>

<file path=ppt/slides/_rels/slide44.xml.rels><?xml version="1.0" encoding="UTF-8" standalone="yes"?>
<Relationships xmlns="http://schemas.openxmlformats.org/package/2006/relationships"><Relationship Id="rId3" Type="http://schemas.openxmlformats.org/officeDocument/2006/relationships/diagramLayout" Target="../diagrams/layout23.xml"/><Relationship Id="rId2" Type="http://schemas.openxmlformats.org/officeDocument/2006/relationships/diagramData" Target="../diagrams/data23.xml"/><Relationship Id="rId1" Type="http://schemas.openxmlformats.org/officeDocument/2006/relationships/slideLayout" Target="../slideLayouts/slideLayout2.xml"/><Relationship Id="rId6" Type="http://schemas.microsoft.com/office/2007/relationships/diagramDrawing" Target="../diagrams/drawing23.xml"/><Relationship Id="rId5" Type="http://schemas.openxmlformats.org/officeDocument/2006/relationships/diagramColors" Target="../diagrams/colors23.xml"/><Relationship Id="rId4" Type="http://schemas.openxmlformats.org/officeDocument/2006/relationships/diagramQuickStyle" Target="../diagrams/quickStyle23.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hyperlink" Target="https://auditor.nebraska.gov/" TargetMode="External"/><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hyperlink" Target="https://nadc.nebraska.gov/"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181733-C0D3-4536-A615-51CF8F1E620F}"/>
              </a:ext>
            </a:extLst>
          </p:cNvPr>
          <p:cNvSpPr>
            <a:spLocks noGrp="1"/>
          </p:cNvSpPr>
          <p:nvPr>
            <p:ph type="ctrTitle"/>
          </p:nvPr>
        </p:nvSpPr>
        <p:spPr>
          <a:xfrm>
            <a:off x="893004" y="1129532"/>
            <a:ext cx="8770776" cy="3106038"/>
          </a:xfrm>
        </p:spPr>
        <p:txBody>
          <a:bodyPr>
            <a:normAutofit fontScale="90000"/>
          </a:bodyPr>
          <a:lstStyle/>
          <a:p>
            <a:pPr algn="ctr"/>
            <a:r>
              <a:rPr lang="en-US" dirty="0">
                <a:solidFill>
                  <a:schemeClr val="tx1"/>
                </a:solidFill>
              </a:rPr>
              <a:t>NACO Annual Conference</a:t>
            </a:r>
            <a:br>
              <a:rPr lang="en-US" dirty="0">
                <a:solidFill>
                  <a:schemeClr val="tx1"/>
                </a:solidFill>
              </a:rPr>
            </a:br>
            <a:br>
              <a:rPr lang="en-US" sz="4400" dirty="0">
                <a:solidFill>
                  <a:schemeClr val="tx1"/>
                </a:solidFill>
              </a:rPr>
            </a:br>
            <a:r>
              <a:rPr lang="en-US" sz="4400" dirty="0">
                <a:solidFill>
                  <a:schemeClr val="tx1"/>
                </a:solidFill>
              </a:rPr>
              <a:t>Nebraska Accountability and Disclosure: Campaign Finance to Conflicts of Interest</a:t>
            </a:r>
          </a:p>
        </p:txBody>
      </p:sp>
      <p:sp>
        <p:nvSpPr>
          <p:cNvPr id="3" name="Subtitle 2">
            <a:extLst>
              <a:ext uri="{FF2B5EF4-FFF2-40B4-BE49-F238E27FC236}">
                <a16:creationId xmlns:a16="http://schemas.microsoft.com/office/drawing/2014/main" id="{78394D9A-9C39-491B-8F53-E48B42651E2D}"/>
              </a:ext>
            </a:extLst>
          </p:cNvPr>
          <p:cNvSpPr>
            <a:spLocks noGrp="1"/>
          </p:cNvSpPr>
          <p:nvPr>
            <p:ph type="subTitle" idx="1"/>
          </p:nvPr>
        </p:nvSpPr>
        <p:spPr>
          <a:xfrm>
            <a:off x="1394924" y="4995877"/>
            <a:ext cx="7766936" cy="1284153"/>
          </a:xfrm>
        </p:spPr>
        <p:txBody>
          <a:bodyPr>
            <a:noAutofit/>
          </a:bodyPr>
          <a:lstStyle/>
          <a:p>
            <a:pPr algn="ctr"/>
            <a:r>
              <a:rPr lang="en-US" sz="3600" dirty="0">
                <a:solidFill>
                  <a:schemeClr val="accent1"/>
                </a:solidFill>
              </a:rPr>
              <a:t>December 18, 2025</a:t>
            </a:r>
          </a:p>
        </p:txBody>
      </p:sp>
    </p:spTree>
    <p:extLst>
      <p:ext uri="{BB962C8B-B14F-4D97-AF65-F5344CB8AC3E}">
        <p14:creationId xmlns:p14="http://schemas.microsoft.com/office/powerpoint/2010/main" val="131234453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9F4444CE-BC8D-4D61-B303-4C05614E62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1DC4FFC6-C04B-485C-8AC3-7FE04DADC8FD}"/>
              </a:ext>
            </a:extLst>
          </p:cNvPr>
          <p:cNvSpPr>
            <a:spLocks noGrp="1"/>
          </p:cNvSpPr>
          <p:nvPr>
            <p:ph type="title"/>
          </p:nvPr>
        </p:nvSpPr>
        <p:spPr>
          <a:xfrm>
            <a:off x="1286933" y="609600"/>
            <a:ext cx="10197494" cy="1633268"/>
          </a:xfrm>
        </p:spPr>
        <p:txBody>
          <a:bodyPr>
            <a:noAutofit/>
          </a:bodyPr>
          <a:lstStyle/>
          <a:p>
            <a:pPr algn="ctr"/>
            <a:r>
              <a:rPr lang="en-US" sz="4800" dirty="0"/>
              <a:t>Sources and Restrictions on Authority</a:t>
            </a:r>
          </a:p>
        </p:txBody>
      </p:sp>
      <p:sp>
        <p:nvSpPr>
          <p:cNvPr id="11" name="Isosceles Triangle 10">
            <a:extLst>
              <a:ext uri="{FF2B5EF4-FFF2-40B4-BE49-F238E27FC236}">
                <a16:creationId xmlns:a16="http://schemas.microsoft.com/office/drawing/2014/main" id="{73772B81-181F-48B7-8826-4D9686D15DF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13" name="Isosceles Triangle 12">
            <a:extLst>
              <a:ext uri="{FF2B5EF4-FFF2-40B4-BE49-F238E27FC236}">
                <a16:creationId xmlns:a16="http://schemas.microsoft.com/office/drawing/2014/main" id="{B2205F6E-03C6-4E92-877C-E2482F6599A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1743267"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graphicFrame>
        <p:nvGraphicFramePr>
          <p:cNvPr id="5" name="Content Placeholder 2">
            <a:extLst>
              <a:ext uri="{FF2B5EF4-FFF2-40B4-BE49-F238E27FC236}">
                <a16:creationId xmlns:a16="http://schemas.microsoft.com/office/drawing/2014/main" id="{649F7ED3-08EF-FBBA-1290-5464961118B0}"/>
              </a:ext>
            </a:extLst>
          </p:cNvPr>
          <p:cNvGraphicFramePr>
            <a:graphicFrameLocks noGrp="1"/>
          </p:cNvGraphicFramePr>
          <p:nvPr>
            <p:ph idx="1"/>
            <p:extLst>
              <p:ext uri="{D42A27DB-BD31-4B8C-83A1-F6EECF244321}">
                <p14:modId xmlns:p14="http://schemas.microsoft.com/office/powerpoint/2010/main" val="783745196"/>
              </p:ext>
            </p:extLst>
          </p:nvPr>
        </p:nvGraphicFramePr>
        <p:xfrm>
          <a:off x="1286933" y="2242868"/>
          <a:ext cx="9618133" cy="432183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59203778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655AE6B0-AC9E-4167-806F-E9DB135FC46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2C7F2F35-2E60-4AEC-BEC6-8B95CF313823}"/>
              </a:ext>
            </a:extLst>
          </p:cNvPr>
          <p:cNvSpPr>
            <a:spLocks noGrp="1"/>
          </p:cNvSpPr>
          <p:nvPr>
            <p:ph type="title"/>
          </p:nvPr>
        </p:nvSpPr>
        <p:spPr>
          <a:xfrm>
            <a:off x="652481" y="1382486"/>
            <a:ext cx="3547581" cy="4093028"/>
          </a:xfrm>
        </p:spPr>
        <p:txBody>
          <a:bodyPr anchor="ctr">
            <a:normAutofit/>
          </a:bodyPr>
          <a:lstStyle/>
          <a:p>
            <a:r>
              <a:rPr lang="en-US" sz="4400" dirty="0"/>
              <a:t>How to Determine if Public Funds May be Used</a:t>
            </a:r>
          </a:p>
        </p:txBody>
      </p:sp>
      <p:grpSp>
        <p:nvGrpSpPr>
          <p:cNvPr id="11" name="Group 10">
            <a:extLst>
              <a:ext uri="{FF2B5EF4-FFF2-40B4-BE49-F238E27FC236}">
                <a16:creationId xmlns:a16="http://schemas.microsoft.com/office/drawing/2014/main" id="{3523416A-383B-4FDC-B4C9-D8EDDFE9C04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329267" y="-8467"/>
            <a:ext cx="4766733" cy="6866467"/>
            <a:chOff x="7425267" y="-8467"/>
            <a:chExt cx="4766733" cy="6866467"/>
          </a:xfrm>
        </p:grpSpPr>
        <p:cxnSp>
          <p:nvCxnSpPr>
            <p:cNvPr id="12" name="Straight Connector 11">
              <a:extLst>
                <a:ext uri="{FF2B5EF4-FFF2-40B4-BE49-F238E27FC236}">
                  <a16:creationId xmlns:a16="http://schemas.microsoft.com/office/drawing/2014/main" id="{CB0D29D5-3F7C-4197-821B-6D60A66CC04B}"/>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rgbClr val="BFBFBF">
                  <a:alpha val="75000"/>
                </a:srgbClr>
              </a:solidFill>
            </a:ln>
          </p:spPr>
          <p:style>
            <a:lnRef idx="2">
              <a:schemeClr val="accent1"/>
            </a:lnRef>
            <a:fillRef idx="0">
              <a:schemeClr val="accent1"/>
            </a:fillRef>
            <a:effectRef idx="1">
              <a:schemeClr val="accent1"/>
            </a:effectRef>
            <a:fontRef idx="minor">
              <a:schemeClr val="tx1"/>
            </a:fontRef>
          </p:style>
        </p:cxnSp>
        <p:cxnSp>
          <p:nvCxnSpPr>
            <p:cNvPr id="13" name="Straight Connector 12">
              <a:extLst>
                <a:ext uri="{FF2B5EF4-FFF2-40B4-BE49-F238E27FC236}">
                  <a16:creationId xmlns:a16="http://schemas.microsoft.com/office/drawing/2014/main" id="{347FB49A-3541-428A-AADE-682A3C50563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rgbClr val="BFBFBF">
                  <a:alpha val="80000"/>
                </a:srgbClr>
              </a:solidFill>
            </a:ln>
          </p:spPr>
          <p:style>
            <a:lnRef idx="2">
              <a:schemeClr val="accent1"/>
            </a:lnRef>
            <a:fillRef idx="0">
              <a:schemeClr val="accent1"/>
            </a:fillRef>
            <a:effectRef idx="1">
              <a:schemeClr val="accent1"/>
            </a:effectRef>
            <a:fontRef idx="minor">
              <a:schemeClr val="tx1"/>
            </a:fontRef>
          </p:style>
        </p:cxnSp>
        <p:sp>
          <p:nvSpPr>
            <p:cNvPr id="14" name="Rectangle 23">
              <a:extLst>
                <a:ext uri="{FF2B5EF4-FFF2-40B4-BE49-F238E27FC236}">
                  <a16:creationId xmlns:a16="http://schemas.microsoft.com/office/drawing/2014/main" id="{D96F53DC-08F1-42C6-B558-B83D54B2766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15" name="Rectangle 25">
              <a:extLst>
                <a:ext uri="{FF2B5EF4-FFF2-40B4-BE49-F238E27FC236}">
                  <a16:creationId xmlns:a16="http://schemas.microsoft.com/office/drawing/2014/main" id="{AFE48CAF-A51C-463F-A570-ED99439A5CA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16" name="Isosceles Triangle 15">
              <a:extLst>
                <a:ext uri="{FF2B5EF4-FFF2-40B4-BE49-F238E27FC236}">
                  <a16:creationId xmlns:a16="http://schemas.microsoft.com/office/drawing/2014/main" id="{01F0C48B-50FF-4351-8207-16D09604831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17" name="Rectangle 27">
              <a:extLst>
                <a:ext uri="{FF2B5EF4-FFF2-40B4-BE49-F238E27FC236}">
                  <a16:creationId xmlns:a16="http://schemas.microsoft.com/office/drawing/2014/main" id="{300384B6-5ED6-4F91-A548-B706D837513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18" name="Rectangle 28">
              <a:extLst>
                <a:ext uri="{FF2B5EF4-FFF2-40B4-BE49-F238E27FC236}">
                  <a16:creationId xmlns:a16="http://schemas.microsoft.com/office/drawing/2014/main" id="{337AFFAE-C182-463C-9459-8AB3C69D9A2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19" name="Rectangle 29">
              <a:extLst>
                <a:ext uri="{FF2B5EF4-FFF2-40B4-BE49-F238E27FC236}">
                  <a16:creationId xmlns:a16="http://schemas.microsoft.com/office/drawing/2014/main" id="{510ACF17-C3F0-42BF-BDEB-D079277121E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20" name="Isosceles Triangle 19">
              <a:extLst>
                <a:ext uri="{FF2B5EF4-FFF2-40B4-BE49-F238E27FC236}">
                  <a16:creationId xmlns:a16="http://schemas.microsoft.com/office/drawing/2014/main" id="{E804EFD0-B84E-476F-9FC6-6C4A42EA005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grpSp>
      <p:sp>
        <p:nvSpPr>
          <p:cNvPr id="22" name="Rectangle 21">
            <a:extLst>
              <a:ext uri="{FF2B5EF4-FFF2-40B4-BE49-F238E27FC236}">
                <a16:creationId xmlns:a16="http://schemas.microsoft.com/office/drawing/2014/main" id="{87BD1F4E-A66D-4C06-86DA-8D56CA7A3B4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977719" y="0"/>
            <a:ext cx="621428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aphicFrame>
        <p:nvGraphicFramePr>
          <p:cNvPr id="5" name="Content Placeholder 2">
            <a:extLst>
              <a:ext uri="{FF2B5EF4-FFF2-40B4-BE49-F238E27FC236}">
                <a16:creationId xmlns:a16="http://schemas.microsoft.com/office/drawing/2014/main" id="{89B54335-5D6E-D74E-C0C7-533CC4CD5BC4}"/>
              </a:ext>
            </a:extLst>
          </p:cNvPr>
          <p:cNvGraphicFramePr>
            <a:graphicFrameLocks noGrp="1"/>
          </p:cNvGraphicFramePr>
          <p:nvPr>
            <p:ph idx="1"/>
            <p:extLst>
              <p:ext uri="{D42A27DB-BD31-4B8C-83A1-F6EECF244321}">
                <p14:modId xmlns:p14="http://schemas.microsoft.com/office/powerpoint/2010/main" val="648194465"/>
              </p:ext>
            </p:extLst>
          </p:nvPr>
        </p:nvGraphicFramePr>
        <p:xfrm>
          <a:off x="4916553" y="944563"/>
          <a:ext cx="6628804" cy="497958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69197028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A7E825-FC81-4C16-887F-85D6D2E7D026}"/>
              </a:ext>
            </a:extLst>
          </p:cNvPr>
          <p:cNvSpPr>
            <a:spLocks noGrp="1"/>
          </p:cNvSpPr>
          <p:nvPr>
            <p:ph type="title"/>
          </p:nvPr>
        </p:nvSpPr>
        <p:spPr>
          <a:xfrm>
            <a:off x="677334" y="609600"/>
            <a:ext cx="8596668" cy="1089805"/>
          </a:xfrm>
        </p:spPr>
        <p:txBody>
          <a:bodyPr>
            <a:normAutofit/>
          </a:bodyPr>
          <a:lstStyle/>
          <a:p>
            <a:pPr algn="ctr"/>
            <a:r>
              <a:rPr lang="en-US" sz="5400" b="1" u="sng" dirty="0"/>
              <a:t>SCENARIO</a:t>
            </a:r>
          </a:p>
        </p:txBody>
      </p:sp>
      <p:sp>
        <p:nvSpPr>
          <p:cNvPr id="3" name="Content Placeholder 2">
            <a:extLst>
              <a:ext uri="{FF2B5EF4-FFF2-40B4-BE49-F238E27FC236}">
                <a16:creationId xmlns:a16="http://schemas.microsoft.com/office/drawing/2014/main" id="{10F8664D-7704-4D16-AD59-02BC9016626C}"/>
              </a:ext>
            </a:extLst>
          </p:cNvPr>
          <p:cNvSpPr>
            <a:spLocks noGrp="1"/>
          </p:cNvSpPr>
          <p:nvPr>
            <p:ph idx="1"/>
          </p:nvPr>
        </p:nvSpPr>
        <p:spPr>
          <a:xfrm>
            <a:off x="677334" y="1699405"/>
            <a:ext cx="8596668" cy="4548995"/>
          </a:xfrm>
        </p:spPr>
        <p:txBody>
          <a:bodyPr>
            <a:normAutofit/>
          </a:bodyPr>
          <a:lstStyle/>
          <a:p>
            <a:pPr marL="0" indent="0">
              <a:buNone/>
            </a:pPr>
            <a:r>
              <a:rPr lang="en-US" sz="3600" dirty="0"/>
              <a:t>The county wants to hold a recognition dinner for its employees.</a:t>
            </a:r>
          </a:p>
          <a:p>
            <a:pPr marL="0" indent="0">
              <a:buNone/>
            </a:pPr>
            <a:endParaRPr lang="en-US" sz="1600" dirty="0"/>
          </a:p>
          <a:p>
            <a:r>
              <a:rPr lang="en-US" sz="3000" dirty="0"/>
              <a:t>Can it articulate the public purpose for the expenditure?</a:t>
            </a:r>
          </a:p>
          <a:p>
            <a:r>
              <a:rPr lang="en-US" sz="3000" dirty="0"/>
              <a:t>Can it cite a statutory authority for the expenditure?</a:t>
            </a:r>
          </a:p>
          <a:p>
            <a:r>
              <a:rPr lang="en-US" sz="3000" dirty="0"/>
              <a:t>Is this expenditure incident to statutory?</a:t>
            </a:r>
          </a:p>
        </p:txBody>
      </p:sp>
    </p:spTree>
    <p:extLst>
      <p:ext uri="{BB962C8B-B14F-4D97-AF65-F5344CB8AC3E}">
        <p14:creationId xmlns:p14="http://schemas.microsoft.com/office/powerpoint/2010/main" val="349467725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655AE6B0-AC9E-4167-806F-E9DB135FC46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A6A36381-7CDE-4883-91EC-02FF0A0260FA}"/>
              </a:ext>
            </a:extLst>
          </p:cNvPr>
          <p:cNvSpPr>
            <a:spLocks noGrp="1"/>
          </p:cNvSpPr>
          <p:nvPr>
            <p:ph type="title"/>
          </p:nvPr>
        </p:nvSpPr>
        <p:spPr>
          <a:xfrm>
            <a:off x="652482" y="1382486"/>
            <a:ext cx="2124476" cy="4093028"/>
          </a:xfrm>
        </p:spPr>
        <p:txBody>
          <a:bodyPr vert="vert270" anchor="ctr">
            <a:normAutofit/>
          </a:bodyPr>
          <a:lstStyle/>
          <a:p>
            <a:pPr algn="ctr"/>
            <a:r>
              <a:rPr lang="en-US" sz="6600" b="1" u="sng" dirty="0"/>
              <a:t>SCENARIO</a:t>
            </a:r>
          </a:p>
        </p:txBody>
      </p:sp>
      <p:grpSp>
        <p:nvGrpSpPr>
          <p:cNvPr id="11" name="Group 10">
            <a:extLst>
              <a:ext uri="{FF2B5EF4-FFF2-40B4-BE49-F238E27FC236}">
                <a16:creationId xmlns:a16="http://schemas.microsoft.com/office/drawing/2014/main" id="{3523416A-383B-4FDC-B4C9-D8EDDFE9C04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329267" y="-8467"/>
            <a:ext cx="4766733" cy="6866467"/>
            <a:chOff x="7425267" y="-8467"/>
            <a:chExt cx="4766733" cy="6866467"/>
          </a:xfrm>
        </p:grpSpPr>
        <p:cxnSp>
          <p:nvCxnSpPr>
            <p:cNvPr id="12" name="Straight Connector 11">
              <a:extLst>
                <a:ext uri="{FF2B5EF4-FFF2-40B4-BE49-F238E27FC236}">
                  <a16:creationId xmlns:a16="http://schemas.microsoft.com/office/drawing/2014/main" id="{CB0D29D5-3F7C-4197-821B-6D60A66CC04B}"/>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rgbClr val="BFBFBF">
                  <a:alpha val="75000"/>
                </a:srgbClr>
              </a:solidFill>
            </a:ln>
          </p:spPr>
          <p:style>
            <a:lnRef idx="2">
              <a:schemeClr val="accent1"/>
            </a:lnRef>
            <a:fillRef idx="0">
              <a:schemeClr val="accent1"/>
            </a:fillRef>
            <a:effectRef idx="1">
              <a:schemeClr val="accent1"/>
            </a:effectRef>
            <a:fontRef idx="minor">
              <a:schemeClr val="tx1"/>
            </a:fontRef>
          </p:style>
        </p:cxnSp>
        <p:cxnSp>
          <p:nvCxnSpPr>
            <p:cNvPr id="13" name="Straight Connector 12">
              <a:extLst>
                <a:ext uri="{FF2B5EF4-FFF2-40B4-BE49-F238E27FC236}">
                  <a16:creationId xmlns:a16="http://schemas.microsoft.com/office/drawing/2014/main" id="{347FB49A-3541-428A-AADE-682A3C50563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rgbClr val="BFBFBF">
                  <a:alpha val="80000"/>
                </a:srgbClr>
              </a:solidFill>
            </a:ln>
          </p:spPr>
          <p:style>
            <a:lnRef idx="2">
              <a:schemeClr val="accent1"/>
            </a:lnRef>
            <a:fillRef idx="0">
              <a:schemeClr val="accent1"/>
            </a:fillRef>
            <a:effectRef idx="1">
              <a:schemeClr val="accent1"/>
            </a:effectRef>
            <a:fontRef idx="minor">
              <a:schemeClr val="tx1"/>
            </a:fontRef>
          </p:style>
        </p:cxnSp>
        <p:sp>
          <p:nvSpPr>
            <p:cNvPr id="14" name="Rectangle 23">
              <a:extLst>
                <a:ext uri="{FF2B5EF4-FFF2-40B4-BE49-F238E27FC236}">
                  <a16:creationId xmlns:a16="http://schemas.microsoft.com/office/drawing/2014/main" id="{D96F53DC-08F1-42C6-B558-B83D54B2766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15" name="Rectangle 25">
              <a:extLst>
                <a:ext uri="{FF2B5EF4-FFF2-40B4-BE49-F238E27FC236}">
                  <a16:creationId xmlns:a16="http://schemas.microsoft.com/office/drawing/2014/main" id="{AFE48CAF-A51C-463F-A570-ED99439A5CA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16" name="Isosceles Triangle 15">
              <a:extLst>
                <a:ext uri="{FF2B5EF4-FFF2-40B4-BE49-F238E27FC236}">
                  <a16:creationId xmlns:a16="http://schemas.microsoft.com/office/drawing/2014/main" id="{01F0C48B-50FF-4351-8207-16D09604831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17" name="Rectangle 27">
              <a:extLst>
                <a:ext uri="{FF2B5EF4-FFF2-40B4-BE49-F238E27FC236}">
                  <a16:creationId xmlns:a16="http://schemas.microsoft.com/office/drawing/2014/main" id="{300384B6-5ED6-4F91-A548-B706D837513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18" name="Rectangle 28">
              <a:extLst>
                <a:ext uri="{FF2B5EF4-FFF2-40B4-BE49-F238E27FC236}">
                  <a16:creationId xmlns:a16="http://schemas.microsoft.com/office/drawing/2014/main" id="{337AFFAE-C182-463C-9459-8AB3C69D9A2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19" name="Rectangle 29">
              <a:extLst>
                <a:ext uri="{FF2B5EF4-FFF2-40B4-BE49-F238E27FC236}">
                  <a16:creationId xmlns:a16="http://schemas.microsoft.com/office/drawing/2014/main" id="{510ACF17-C3F0-42BF-BDEB-D079277121E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20" name="Isosceles Triangle 19">
              <a:extLst>
                <a:ext uri="{FF2B5EF4-FFF2-40B4-BE49-F238E27FC236}">
                  <a16:creationId xmlns:a16="http://schemas.microsoft.com/office/drawing/2014/main" id="{E804EFD0-B84E-476F-9FC6-6C4A42EA005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grpSp>
      <p:sp>
        <p:nvSpPr>
          <p:cNvPr id="22" name="Rectangle 21">
            <a:extLst>
              <a:ext uri="{FF2B5EF4-FFF2-40B4-BE49-F238E27FC236}">
                <a16:creationId xmlns:a16="http://schemas.microsoft.com/office/drawing/2014/main" id="{87BD1F4E-A66D-4C06-86DA-8D56CA7A3B4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977719" y="0"/>
            <a:ext cx="621428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aphicFrame>
        <p:nvGraphicFramePr>
          <p:cNvPr id="5" name="Content Placeholder 2">
            <a:extLst>
              <a:ext uri="{FF2B5EF4-FFF2-40B4-BE49-F238E27FC236}">
                <a16:creationId xmlns:a16="http://schemas.microsoft.com/office/drawing/2014/main" id="{1BCC2B99-D80B-D71D-7688-96DB0D0E74F0}"/>
              </a:ext>
            </a:extLst>
          </p:cNvPr>
          <p:cNvGraphicFramePr>
            <a:graphicFrameLocks noGrp="1"/>
          </p:cNvGraphicFramePr>
          <p:nvPr>
            <p:ph idx="1"/>
            <p:extLst>
              <p:ext uri="{D42A27DB-BD31-4B8C-83A1-F6EECF244321}">
                <p14:modId xmlns:p14="http://schemas.microsoft.com/office/powerpoint/2010/main" val="1731802269"/>
              </p:ext>
            </p:extLst>
          </p:nvPr>
        </p:nvGraphicFramePr>
        <p:xfrm>
          <a:off x="4916553" y="577971"/>
          <a:ext cx="6628804" cy="534617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22545534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DF4D7F6-81B5-452A-9CE6-76D81F91D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DC36984E-0EFC-426F-9715-4B1CC462FDC3}"/>
              </a:ext>
            </a:extLst>
          </p:cNvPr>
          <p:cNvSpPr>
            <a:spLocks noGrp="1"/>
          </p:cNvSpPr>
          <p:nvPr>
            <p:ph type="title"/>
          </p:nvPr>
        </p:nvSpPr>
        <p:spPr>
          <a:xfrm>
            <a:off x="854015" y="609600"/>
            <a:ext cx="9402793" cy="986287"/>
          </a:xfrm>
        </p:spPr>
        <p:txBody>
          <a:bodyPr>
            <a:noAutofit/>
          </a:bodyPr>
          <a:lstStyle/>
          <a:p>
            <a:pPr algn="ctr"/>
            <a:r>
              <a:rPr lang="en-US" sz="4400" dirty="0"/>
              <a:t>Public Resources Other than Money</a:t>
            </a:r>
          </a:p>
        </p:txBody>
      </p:sp>
      <p:sp>
        <p:nvSpPr>
          <p:cNvPr id="10" name="Isosceles Triangle 9">
            <a:extLst>
              <a:ext uri="{FF2B5EF4-FFF2-40B4-BE49-F238E27FC236}">
                <a16:creationId xmlns:a16="http://schemas.microsoft.com/office/drawing/2014/main" id="{4600514D-20FB-4559-97DC-D1DC39E6C3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0" y="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12" name="Isosceles Triangle 11">
            <a:extLst>
              <a:ext uri="{FF2B5EF4-FFF2-40B4-BE49-F238E27FC236}">
                <a16:creationId xmlns:a16="http://schemas.microsoft.com/office/drawing/2014/main" id="{266F638A-E405-4AC0-B984-72E5813B0D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738534" y="3818467"/>
            <a:ext cx="4450292" cy="3039533"/>
          </a:xfrm>
          <a:prstGeom prst="triangle">
            <a:avLst>
              <a:gd name="adj" fmla="val 10000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cxnSp>
        <p:nvCxnSpPr>
          <p:cNvPr id="14" name="Straight Connector 13">
            <a:extLst>
              <a:ext uri="{FF2B5EF4-FFF2-40B4-BE49-F238E27FC236}">
                <a16:creationId xmlns:a16="http://schemas.microsoft.com/office/drawing/2014/main" id="{7D1CBE93-B17D-4509-843C-82287C38032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0134600" y="0"/>
            <a:ext cx="1727200" cy="6858000"/>
          </a:xfrm>
          <a:prstGeom prst="line">
            <a:avLst/>
          </a:prstGeom>
          <a:ln w="15875" cap="sq">
            <a:solidFill>
              <a:schemeClr val="accent2"/>
            </a:solidFill>
            <a:bevel/>
          </a:ln>
        </p:spPr>
        <p:style>
          <a:lnRef idx="2">
            <a:schemeClr val="accent1"/>
          </a:lnRef>
          <a:fillRef idx="0">
            <a:schemeClr val="accent1"/>
          </a:fillRef>
          <a:effectRef idx="1">
            <a:schemeClr val="accent1"/>
          </a:effectRef>
          <a:fontRef idx="minor">
            <a:schemeClr val="tx1"/>
          </a:fontRef>
        </p:style>
      </p:cxnSp>
      <p:cxnSp>
        <p:nvCxnSpPr>
          <p:cNvPr id="16" name="Straight Connector 15">
            <a:extLst>
              <a:ext uri="{FF2B5EF4-FFF2-40B4-BE49-F238E27FC236}">
                <a16:creationId xmlns:a16="http://schemas.microsoft.com/office/drawing/2014/main" id="{AE6277B4-6A43-48AB-89B2-3442221619CC}"/>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15875">
            <a:solidFill>
              <a:schemeClr val="accent1"/>
            </a:solidFill>
          </a:ln>
        </p:spPr>
        <p:style>
          <a:lnRef idx="2">
            <a:schemeClr val="accent1"/>
          </a:lnRef>
          <a:fillRef idx="0">
            <a:schemeClr val="accent1"/>
          </a:fillRef>
          <a:effectRef idx="1">
            <a:schemeClr val="accent1"/>
          </a:effectRef>
          <a:fontRef idx="minor">
            <a:schemeClr val="tx1"/>
          </a:fontRef>
        </p:style>
      </p:cxnSp>
      <p:sp>
        <p:nvSpPr>
          <p:cNvPr id="3" name="Content Placeholder 2">
            <a:extLst>
              <a:ext uri="{FF2B5EF4-FFF2-40B4-BE49-F238E27FC236}">
                <a16:creationId xmlns:a16="http://schemas.microsoft.com/office/drawing/2014/main" id="{170C9B1A-2D5F-4076-9036-02B6181B6F80}"/>
              </a:ext>
            </a:extLst>
          </p:cNvPr>
          <p:cNvSpPr>
            <a:spLocks noGrp="1"/>
          </p:cNvSpPr>
          <p:nvPr>
            <p:ph idx="1"/>
          </p:nvPr>
        </p:nvSpPr>
        <p:spPr>
          <a:xfrm>
            <a:off x="1333502" y="1732941"/>
            <a:ext cx="8470898" cy="4417693"/>
          </a:xfrm>
        </p:spPr>
        <p:txBody>
          <a:bodyPr>
            <a:normAutofit/>
          </a:bodyPr>
          <a:lstStyle/>
          <a:p>
            <a:pPr marL="0" indent="0">
              <a:buNone/>
            </a:pPr>
            <a:r>
              <a:rPr lang="en-US" sz="3200" dirty="0"/>
              <a:t>Public resources may include things other than money such as: </a:t>
            </a:r>
          </a:p>
          <a:p>
            <a:pPr marL="0" indent="0">
              <a:buNone/>
            </a:pPr>
            <a:endParaRPr lang="en-US" sz="1600" dirty="0"/>
          </a:p>
          <a:p>
            <a:r>
              <a:rPr lang="en-US" sz="2800" dirty="0"/>
              <a:t>Land owned by a county</a:t>
            </a:r>
          </a:p>
          <a:p>
            <a:r>
              <a:rPr lang="en-US" sz="2800" dirty="0"/>
              <a:t>Vehicles </a:t>
            </a:r>
          </a:p>
          <a:p>
            <a:r>
              <a:rPr lang="en-US" sz="2800" dirty="0"/>
              <a:t>Equipment</a:t>
            </a:r>
          </a:p>
          <a:p>
            <a:r>
              <a:rPr lang="en-US" sz="2800" dirty="0"/>
              <a:t>Electronics </a:t>
            </a:r>
          </a:p>
          <a:p>
            <a:r>
              <a:rPr lang="en-US" sz="2800" dirty="0"/>
              <a:t>Other items of value</a:t>
            </a:r>
          </a:p>
        </p:txBody>
      </p:sp>
      <p:sp>
        <p:nvSpPr>
          <p:cNvPr id="18" name="Rectangle 27">
            <a:extLst>
              <a:ext uri="{FF2B5EF4-FFF2-40B4-BE49-F238E27FC236}">
                <a16:creationId xmlns:a16="http://schemas.microsoft.com/office/drawing/2014/main" id="{27B538D5-95DB-47ED-9CB4-34AE5BF78E6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425641" y="0"/>
            <a:ext cx="1766359" cy="6858000"/>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Tree>
    <p:extLst>
      <p:ext uri="{BB962C8B-B14F-4D97-AF65-F5344CB8AC3E}">
        <p14:creationId xmlns:p14="http://schemas.microsoft.com/office/powerpoint/2010/main" val="107536290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26261F-A81C-4335-890F-C52A1B752217}"/>
              </a:ext>
            </a:extLst>
          </p:cNvPr>
          <p:cNvSpPr>
            <a:spLocks noGrp="1"/>
          </p:cNvSpPr>
          <p:nvPr>
            <p:ph type="title"/>
          </p:nvPr>
        </p:nvSpPr>
        <p:spPr/>
        <p:txBody>
          <a:bodyPr>
            <a:normAutofit/>
          </a:bodyPr>
          <a:lstStyle/>
          <a:p>
            <a:pPr algn="ctr"/>
            <a:r>
              <a:rPr lang="en-US" sz="4000" dirty="0"/>
              <a:t>Public Resources Other than Money</a:t>
            </a:r>
          </a:p>
        </p:txBody>
      </p:sp>
      <p:graphicFrame>
        <p:nvGraphicFramePr>
          <p:cNvPr id="5" name="Content Placeholder 2">
            <a:extLst>
              <a:ext uri="{FF2B5EF4-FFF2-40B4-BE49-F238E27FC236}">
                <a16:creationId xmlns:a16="http://schemas.microsoft.com/office/drawing/2014/main" id="{CBE69A99-D48E-9FB3-FD13-7D04117938B7}"/>
              </a:ext>
            </a:extLst>
          </p:cNvPr>
          <p:cNvGraphicFramePr>
            <a:graphicFrameLocks noGrp="1"/>
          </p:cNvGraphicFramePr>
          <p:nvPr>
            <p:ph idx="1"/>
            <p:extLst>
              <p:ext uri="{D42A27DB-BD31-4B8C-83A1-F6EECF244321}">
                <p14:modId xmlns:p14="http://schemas.microsoft.com/office/powerpoint/2010/main" val="3485878165"/>
              </p:ext>
            </p:extLst>
          </p:nvPr>
        </p:nvGraphicFramePr>
        <p:xfrm>
          <a:off x="677334" y="1551962"/>
          <a:ext cx="8596668" cy="48574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74718063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655AE6B0-AC9E-4167-806F-E9DB135FC46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A808AF76-CDC7-4AA9-8FDE-6F1751E94B34}"/>
              </a:ext>
            </a:extLst>
          </p:cNvPr>
          <p:cNvSpPr>
            <a:spLocks noGrp="1"/>
          </p:cNvSpPr>
          <p:nvPr>
            <p:ph type="title"/>
          </p:nvPr>
        </p:nvSpPr>
        <p:spPr>
          <a:xfrm>
            <a:off x="652482" y="1382486"/>
            <a:ext cx="2183852" cy="4093028"/>
          </a:xfrm>
        </p:spPr>
        <p:txBody>
          <a:bodyPr vert="vert270" anchor="ctr">
            <a:normAutofit/>
          </a:bodyPr>
          <a:lstStyle/>
          <a:p>
            <a:pPr algn="ctr"/>
            <a:r>
              <a:rPr lang="en-US" sz="7200" b="1" u="sng" dirty="0"/>
              <a:t>Scenario</a:t>
            </a:r>
          </a:p>
        </p:txBody>
      </p:sp>
      <p:grpSp>
        <p:nvGrpSpPr>
          <p:cNvPr id="11" name="Group 10">
            <a:extLst>
              <a:ext uri="{FF2B5EF4-FFF2-40B4-BE49-F238E27FC236}">
                <a16:creationId xmlns:a16="http://schemas.microsoft.com/office/drawing/2014/main" id="{3523416A-383B-4FDC-B4C9-D8EDDFE9C04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329267" y="-8467"/>
            <a:ext cx="4766733" cy="6866467"/>
            <a:chOff x="7425267" y="-8467"/>
            <a:chExt cx="4766733" cy="6866467"/>
          </a:xfrm>
        </p:grpSpPr>
        <p:cxnSp>
          <p:nvCxnSpPr>
            <p:cNvPr id="12" name="Straight Connector 11">
              <a:extLst>
                <a:ext uri="{FF2B5EF4-FFF2-40B4-BE49-F238E27FC236}">
                  <a16:creationId xmlns:a16="http://schemas.microsoft.com/office/drawing/2014/main" id="{CB0D29D5-3F7C-4197-821B-6D60A66CC04B}"/>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rgbClr val="BFBFBF">
                  <a:alpha val="75000"/>
                </a:srgbClr>
              </a:solidFill>
            </a:ln>
          </p:spPr>
          <p:style>
            <a:lnRef idx="2">
              <a:schemeClr val="accent1"/>
            </a:lnRef>
            <a:fillRef idx="0">
              <a:schemeClr val="accent1"/>
            </a:fillRef>
            <a:effectRef idx="1">
              <a:schemeClr val="accent1"/>
            </a:effectRef>
            <a:fontRef idx="minor">
              <a:schemeClr val="tx1"/>
            </a:fontRef>
          </p:style>
        </p:cxnSp>
        <p:cxnSp>
          <p:nvCxnSpPr>
            <p:cNvPr id="13" name="Straight Connector 12">
              <a:extLst>
                <a:ext uri="{FF2B5EF4-FFF2-40B4-BE49-F238E27FC236}">
                  <a16:creationId xmlns:a16="http://schemas.microsoft.com/office/drawing/2014/main" id="{347FB49A-3541-428A-AADE-682A3C50563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rgbClr val="BFBFBF">
                  <a:alpha val="80000"/>
                </a:srgbClr>
              </a:solidFill>
            </a:ln>
          </p:spPr>
          <p:style>
            <a:lnRef idx="2">
              <a:schemeClr val="accent1"/>
            </a:lnRef>
            <a:fillRef idx="0">
              <a:schemeClr val="accent1"/>
            </a:fillRef>
            <a:effectRef idx="1">
              <a:schemeClr val="accent1"/>
            </a:effectRef>
            <a:fontRef idx="minor">
              <a:schemeClr val="tx1"/>
            </a:fontRef>
          </p:style>
        </p:cxnSp>
        <p:sp>
          <p:nvSpPr>
            <p:cNvPr id="14" name="Rectangle 23">
              <a:extLst>
                <a:ext uri="{FF2B5EF4-FFF2-40B4-BE49-F238E27FC236}">
                  <a16:creationId xmlns:a16="http://schemas.microsoft.com/office/drawing/2014/main" id="{D96F53DC-08F1-42C6-B558-B83D54B2766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15" name="Rectangle 25">
              <a:extLst>
                <a:ext uri="{FF2B5EF4-FFF2-40B4-BE49-F238E27FC236}">
                  <a16:creationId xmlns:a16="http://schemas.microsoft.com/office/drawing/2014/main" id="{AFE48CAF-A51C-463F-A570-ED99439A5CA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16" name="Isosceles Triangle 15">
              <a:extLst>
                <a:ext uri="{FF2B5EF4-FFF2-40B4-BE49-F238E27FC236}">
                  <a16:creationId xmlns:a16="http://schemas.microsoft.com/office/drawing/2014/main" id="{01F0C48B-50FF-4351-8207-16D09604831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17" name="Rectangle 27">
              <a:extLst>
                <a:ext uri="{FF2B5EF4-FFF2-40B4-BE49-F238E27FC236}">
                  <a16:creationId xmlns:a16="http://schemas.microsoft.com/office/drawing/2014/main" id="{300384B6-5ED6-4F91-A548-B706D837513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18" name="Rectangle 28">
              <a:extLst>
                <a:ext uri="{FF2B5EF4-FFF2-40B4-BE49-F238E27FC236}">
                  <a16:creationId xmlns:a16="http://schemas.microsoft.com/office/drawing/2014/main" id="{337AFFAE-C182-463C-9459-8AB3C69D9A2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19" name="Rectangle 29">
              <a:extLst>
                <a:ext uri="{FF2B5EF4-FFF2-40B4-BE49-F238E27FC236}">
                  <a16:creationId xmlns:a16="http://schemas.microsoft.com/office/drawing/2014/main" id="{510ACF17-C3F0-42BF-BDEB-D079277121E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20" name="Isosceles Triangle 19">
              <a:extLst>
                <a:ext uri="{FF2B5EF4-FFF2-40B4-BE49-F238E27FC236}">
                  <a16:creationId xmlns:a16="http://schemas.microsoft.com/office/drawing/2014/main" id="{E804EFD0-B84E-476F-9FC6-6C4A42EA005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grpSp>
      <p:sp>
        <p:nvSpPr>
          <p:cNvPr id="22" name="Rectangle 21">
            <a:extLst>
              <a:ext uri="{FF2B5EF4-FFF2-40B4-BE49-F238E27FC236}">
                <a16:creationId xmlns:a16="http://schemas.microsoft.com/office/drawing/2014/main" id="{87BD1F4E-A66D-4C06-86DA-8D56CA7A3B4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977719" y="0"/>
            <a:ext cx="621428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aphicFrame>
        <p:nvGraphicFramePr>
          <p:cNvPr id="5" name="Content Placeholder 2">
            <a:extLst>
              <a:ext uri="{FF2B5EF4-FFF2-40B4-BE49-F238E27FC236}">
                <a16:creationId xmlns:a16="http://schemas.microsoft.com/office/drawing/2014/main" id="{B8B09584-A106-A54A-43E3-A38BB1397805}"/>
              </a:ext>
            </a:extLst>
          </p:cNvPr>
          <p:cNvGraphicFramePr>
            <a:graphicFrameLocks noGrp="1"/>
          </p:cNvGraphicFramePr>
          <p:nvPr>
            <p:ph idx="1"/>
            <p:extLst>
              <p:ext uri="{D42A27DB-BD31-4B8C-83A1-F6EECF244321}">
                <p14:modId xmlns:p14="http://schemas.microsoft.com/office/powerpoint/2010/main" val="2441033250"/>
              </p:ext>
            </p:extLst>
          </p:nvPr>
        </p:nvGraphicFramePr>
        <p:xfrm>
          <a:off x="4165601" y="944563"/>
          <a:ext cx="7379756" cy="497958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80020048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9F4444CE-BC8D-4D61-B303-4C05614E62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E65836E6-F00B-414F-A03B-625DDB0AAC1C}"/>
              </a:ext>
            </a:extLst>
          </p:cNvPr>
          <p:cNvSpPr>
            <a:spLocks noGrp="1"/>
          </p:cNvSpPr>
          <p:nvPr>
            <p:ph type="title"/>
          </p:nvPr>
        </p:nvSpPr>
        <p:spPr>
          <a:xfrm>
            <a:off x="1286933" y="609600"/>
            <a:ext cx="10197494" cy="1099457"/>
          </a:xfrm>
        </p:spPr>
        <p:txBody>
          <a:bodyPr>
            <a:normAutofit/>
          </a:bodyPr>
          <a:lstStyle/>
          <a:p>
            <a:pPr algn="ctr"/>
            <a:r>
              <a:rPr lang="en-US" sz="5400" dirty="0"/>
              <a:t>The Third Party Rule</a:t>
            </a:r>
          </a:p>
        </p:txBody>
      </p:sp>
      <p:sp>
        <p:nvSpPr>
          <p:cNvPr id="11" name="Isosceles Triangle 10">
            <a:extLst>
              <a:ext uri="{FF2B5EF4-FFF2-40B4-BE49-F238E27FC236}">
                <a16:creationId xmlns:a16="http://schemas.microsoft.com/office/drawing/2014/main" id="{73772B81-181F-48B7-8826-4D9686D15DF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13" name="Isosceles Triangle 12">
            <a:extLst>
              <a:ext uri="{FF2B5EF4-FFF2-40B4-BE49-F238E27FC236}">
                <a16:creationId xmlns:a16="http://schemas.microsoft.com/office/drawing/2014/main" id="{B2205F6E-03C6-4E92-877C-E2482F6599A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1743267"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graphicFrame>
        <p:nvGraphicFramePr>
          <p:cNvPr id="5" name="Content Placeholder 2">
            <a:extLst>
              <a:ext uri="{FF2B5EF4-FFF2-40B4-BE49-F238E27FC236}">
                <a16:creationId xmlns:a16="http://schemas.microsoft.com/office/drawing/2014/main" id="{0A0D6F71-8F48-9595-7588-FA39C20807E7}"/>
              </a:ext>
            </a:extLst>
          </p:cNvPr>
          <p:cNvGraphicFramePr>
            <a:graphicFrameLocks noGrp="1"/>
          </p:cNvGraphicFramePr>
          <p:nvPr>
            <p:ph idx="1"/>
            <p:extLst>
              <p:ext uri="{D42A27DB-BD31-4B8C-83A1-F6EECF244321}">
                <p14:modId xmlns:p14="http://schemas.microsoft.com/office/powerpoint/2010/main" val="3113169985"/>
              </p:ext>
            </p:extLst>
          </p:nvPr>
        </p:nvGraphicFramePr>
        <p:xfrm>
          <a:off x="1286933" y="1709058"/>
          <a:ext cx="9618133" cy="465723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10738488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A65AC7D1-EAA9-48F5-B509-60A7F50BF70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useBgFill="1">
        <p:nvSpPr>
          <p:cNvPr id="12" name="Rectangle 11">
            <a:extLst>
              <a:ext uri="{FF2B5EF4-FFF2-40B4-BE49-F238E27FC236}">
                <a16:creationId xmlns:a16="http://schemas.microsoft.com/office/drawing/2014/main" id="{D6320AF9-619A-4175-865B-5663E1AEF4C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4" name="Straight Connector 13">
            <a:extLst>
              <a:ext uri="{FF2B5EF4-FFF2-40B4-BE49-F238E27FC236}">
                <a16:creationId xmlns:a16="http://schemas.microsoft.com/office/drawing/2014/main" id="{063B6EC6-D752-4EE7-908B-F8F19E8C7FE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111313" y="0"/>
            <a:ext cx="1219200" cy="6858000"/>
          </a:xfrm>
          <a:prstGeom prst="line">
            <a:avLst/>
          </a:prstGeom>
          <a:ln w="9525">
            <a:solidFill>
              <a:schemeClr val="accent1">
                <a:lumMod val="75000"/>
              </a:schemeClr>
            </a:solidFill>
          </a:ln>
        </p:spPr>
        <p:style>
          <a:lnRef idx="2">
            <a:schemeClr val="accent1"/>
          </a:lnRef>
          <a:fillRef idx="0">
            <a:schemeClr val="accent1"/>
          </a:fillRef>
          <a:effectRef idx="1">
            <a:schemeClr val="accent1"/>
          </a:effectRef>
          <a:fontRef idx="minor">
            <a:schemeClr val="tx1"/>
          </a:fontRef>
        </p:style>
      </p:cxnSp>
      <p:cxnSp>
        <p:nvCxnSpPr>
          <p:cNvPr id="16" name="Straight Connector 15">
            <a:extLst>
              <a:ext uri="{FF2B5EF4-FFF2-40B4-BE49-F238E27FC236}">
                <a16:creationId xmlns:a16="http://schemas.microsoft.com/office/drawing/2014/main" id="{EFECD4E8-AD3E-4228-82A2-9461958EA94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3290979" y="3681413"/>
            <a:ext cx="4763558" cy="3176587"/>
          </a:xfrm>
          <a:prstGeom prst="line">
            <a:avLst/>
          </a:prstGeom>
          <a:ln w="9525">
            <a:solidFill>
              <a:schemeClr val="tx1">
                <a:lumMod val="50000"/>
                <a:lumOff val="50000"/>
                <a:alpha val="80000"/>
              </a:schemeClr>
            </a:solidFill>
          </a:ln>
        </p:spPr>
        <p:style>
          <a:lnRef idx="2">
            <a:schemeClr val="accent1"/>
          </a:lnRef>
          <a:fillRef idx="0">
            <a:schemeClr val="accent1"/>
          </a:fillRef>
          <a:effectRef idx="1">
            <a:schemeClr val="accent1"/>
          </a:effectRef>
          <a:fontRef idx="minor">
            <a:schemeClr val="tx1"/>
          </a:fontRef>
        </p:style>
      </p:cxnSp>
      <p:sp>
        <p:nvSpPr>
          <p:cNvPr id="18" name="Rectangle 23">
            <a:extLst>
              <a:ext uri="{FF2B5EF4-FFF2-40B4-BE49-F238E27FC236}">
                <a16:creationId xmlns:a16="http://schemas.microsoft.com/office/drawing/2014/main" id="{7E018740-5C2B-4A41-AC1A-7E68D1EC195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82568"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20" name="Rectangle 25">
            <a:extLst>
              <a:ext uri="{FF2B5EF4-FFF2-40B4-BE49-F238E27FC236}">
                <a16:creationId xmlns:a16="http://schemas.microsoft.com/office/drawing/2014/main" id="{166F75A4-C475-4941-8EE2-B80A06A2C1B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04534"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22" name="Isosceles Triangle 21">
            <a:extLst>
              <a:ext uri="{FF2B5EF4-FFF2-40B4-BE49-F238E27FC236}">
                <a16:creationId xmlns:a16="http://schemas.microsoft.com/office/drawing/2014/main" id="{A032553A-72E8-4B0D-8405-FF9771C9AF0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33425"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24" name="Rectangle 27">
            <a:extLst>
              <a:ext uri="{FF2B5EF4-FFF2-40B4-BE49-F238E27FC236}">
                <a16:creationId xmlns:a16="http://schemas.microsoft.com/office/drawing/2014/main" id="{765800AC-C3B9-498E-87BC-29FAE4C76B2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35592"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26" name="Isosceles Triangle 25">
            <a:extLst>
              <a:ext uri="{FF2B5EF4-FFF2-40B4-BE49-F238E27FC236}">
                <a16:creationId xmlns:a16="http://schemas.microsoft.com/office/drawing/2014/main" id="{1F9D6ACB-2FF4-49F9-978A-E0D5327FC6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72758"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28" name="Freeform: Shape 27">
            <a:extLst>
              <a:ext uri="{FF2B5EF4-FFF2-40B4-BE49-F238E27FC236}">
                <a16:creationId xmlns:a16="http://schemas.microsoft.com/office/drawing/2014/main" id="{A5EC319D-0FEA-4B95-A3EA-01E35672C9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197631" y="-8467"/>
            <a:ext cx="5994369" cy="6866467"/>
          </a:xfrm>
          <a:custGeom>
            <a:avLst/>
            <a:gdLst>
              <a:gd name="connsiteX0" fmla="*/ 0 w 5994369"/>
              <a:gd name="connsiteY0" fmla="*/ 0 h 6866467"/>
              <a:gd name="connsiteX1" fmla="*/ 1249825 w 5994369"/>
              <a:gd name="connsiteY1" fmla="*/ 0 h 6866467"/>
              <a:gd name="connsiteX2" fmla="*/ 1249825 w 5994369"/>
              <a:gd name="connsiteY2" fmla="*/ 8467 h 6866467"/>
              <a:gd name="connsiteX3" fmla="*/ 5994369 w 5994369"/>
              <a:gd name="connsiteY3" fmla="*/ 8467 h 6866467"/>
              <a:gd name="connsiteX4" fmla="*/ 5994369 w 5994369"/>
              <a:gd name="connsiteY4" fmla="*/ 6866467 h 6866467"/>
              <a:gd name="connsiteX5" fmla="*/ 1249825 w 5994369"/>
              <a:gd name="connsiteY5" fmla="*/ 6866467 h 6866467"/>
              <a:gd name="connsiteX6" fmla="*/ 1109382 w 5994369"/>
              <a:gd name="connsiteY6" fmla="*/ 6866467 h 68664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994369" h="6866467">
                <a:moveTo>
                  <a:pt x="0" y="0"/>
                </a:moveTo>
                <a:lnTo>
                  <a:pt x="1249825" y="0"/>
                </a:lnTo>
                <a:lnTo>
                  <a:pt x="1249825" y="8467"/>
                </a:lnTo>
                <a:lnTo>
                  <a:pt x="5994369" y="8467"/>
                </a:lnTo>
                <a:lnTo>
                  <a:pt x="5994369" y="6866467"/>
                </a:lnTo>
                <a:lnTo>
                  <a:pt x="1249825" y="6866467"/>
                </a:lnTo>
                <a:lnTo>
                  <a:pt x="1109382" y="6866467"/>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 name="Title 1">
            <a:extLst>
              <a:ext uri="{FF2B5EF4-FFF2-40B4-BE49-F238E27FC236}">
                <a16:creationId xmlns:a16="http://schemas.microsoft.com/office/drawing/2014/main" id="{65C1D6CA-678F-48E6-9FDA-03697F420787}"/>
              </a:ext>
            </a:extLst>
          </p:cNvPr>
          <p:cNvSpPr>
            <a:spLocks noGrp="1"/>
          </p:cNvSpPr>
          <p:nvPr>
            <p:ph type="title"/>
          </p:nvPr>
        </p:nvSpPr>
        <p:spPr>
          <a:xfrm>
            <a:off x="7181723" y="609600"/>
            <a:ext cx="4512989" cy="1132573"/>
          </a:xfrm>
        </p:spPr>
        <p:txBody>
          <a:bodyPr anchor="ctr">
            <a:normAutofit/>
          </a:bodyPr>
          <a:lstStyle/>
          <a:p>
            <a:r>
              <a:rPr lang="en-US" sz="6000" b="1" u="sng" dirty="0">
                <a:solidFill>
                  <a:srgbClr val="FFFFFF"/>
                </a:solidFill>
              </a:rPr>
              <a:t>Scenario</a:t>
            </a:r>
          </a:p>
        </p:txBody>
      </p:sp>
      <p:pic>
        <p:nvPicPr>
          <p:cNvPr id="7" name="Graphic 6" descr="Bus">
            <a:extLst>
              <a:ext uri="{FF2B5EF4-FFF2-40B4-BE49-F238E27FC236}">
                <a16:creationId xmlns:a16="http://schemas.microsoft.com/office/drawing/2014/main" id="{A0456C0D-237B-B867-AC70-C57827D10DA8}"/>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57251" y="1545062"/>
            <a:ext cx="3856774" cy="3856774"/>
          </a:xfrm>
          <a:prstGeom prst="rect">
            <a:avLst/>
          </a:prstGeom>
        </p:spPr>
      </p:pic>
      <p:sp>
        <p:nvSpPr>
          <p:cNvPr id="3" name="Content Placeholder 2">
            <a:extLst>
              <a:ext uri="{FF2B5EF4-FFF2-40B4-BE49-F238E27FC236}">
                <a16:creationId xmlns:a16="http://schemas.microsoft.com/office/drawing/2014/main" id="{BFF7685D-AB60-43E5-B693-93D552CA4EF9}"/>
              </a:ext>
            </a:extLst>
          </p:cNvPr>
          <p:cNvSpPr>
            <a:spLocks noGrp="1"/>
          </p:cNvSpPr>
          <p:nvPr>
            <p:ph idx="1"/>
          </p:nvPr>
        </p:nvSpPr>
        <p:spPr>
          <a:xfrm>
            <a:off x="7181725" y="1982804"/>
            <a:ext cx="4512988" cy="4172463"/>
          </a:xfrm>
        </p:spPr>
        <p:txBody>
          <a:bodyPr anchor="t">
            <a:normAutofit/>
          </a:bodyPr>
          <a:lstStyle/>
          <a:p>
            <a:pPr marL="0" indent="0">
              <a:buNone/>
            </a:pPr>
            <a:r>
              <a:rPr lang="en-US" sz="3600" dirty="0">
                <a:solidFill>
                  <a:srgbClr val="FFFFFF"/>
                </a:solidFill>
              </a:rPr>
              <a:t>The county wants to establish a public transportation system.</a:t>
            </a:r>
          </a:p>
          <a:p>
            <a:pPr marL="0" indent="0">
              <a:buNone/>
            </a:pPr>
            <a:endParaRPr lang="en-US" dirty="0">
              <a:solidFill>
                <a:srgbClr val="FFFFFF"/>
              </a:solidFill>
            </a:endParaRPr>
          </a:p>
          <a:p>
            <a:pPr marL="0" indent="0">
              <a:buNone/>
            </a:pPr>
            <a:r>
              <a:rPr lang="en-US" sz="2800" dirty="0">
                <a:solidFill>
                  <a:srgbClr val="FFFFFF"/>
                </a:solidFill>
              </a:rPr>
              <a:t>§13-1208</a:t>
            </a:r>
          </a:p>
        </p:txBody>
      </p:sp>
    </p:spTree>
    <p:extLst>
      <p:ext uri="{BB962C8B-B14F-4D97-AF65-F5344CB8AC3E}">
        <p14:creationId xmlns:p14="http://schemas.microsoft.com/office/powerpoint/2010/main" val="47701989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655AE6B0-AC9E-4167-806F-E9DB135FC46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7727ADDA-D659-404D-8F15-3472EDDC3BBD}"/>
              </a:ext>
            </a:extLst>
          </p:cNvPr>
          <p:cNvSpPr>
            <a:spLocks noGrp="1"/>
          </p:cNvSpPr>
          <p:nvPr>
            <p:ph type="title"/>
          </p:nvPr>
        </p:nvSpPr>
        <p:spPr>
          <a:xfrm>
            <a:off x="652481" y="683393"/>
            <a:ext cx="3547581" cy="5342021"/>
          </a:xfrm>
        </p:spPr>
        <p:txBody>
          <a:bodyPr anchor="ctr">
            <a:normAutofit/>
          </a:bodyPr>
          <a:lstStyle/>
          <a:p>
            <a:r>
              <a:rPr lang="en-US" sz="6000" dirty="0"/>
              <a:t>How to Exercise Spending Authority</a:t>
            </a:r>
          </a:p>
        </p:txBody>
      </p:sp>
      <p:grpSp>
        <p:nvGrpSpPr>
          <p:cNvPr id="11" name="Group 10">
            <a:extLst>
              <a:ext uri="{FF2B5EF4-FFF2-40B4-BE49-F238E27FC236}">
                <a16:creationId xmlns:a16="http://schemas.microsoft.com/office/drawing/2014/main" id="{3523416A-383B-4FDC-B4C9-D8EDDFE9C04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329267" y="-8467"/>
            <a:ext cx="4766733" cy="6866467"/>
            <a:chOff x="7425267" y="-8467"/>
            <a:chExt cx="4766733" cy="6866467"/>
          </a:xfrm>
        </p:grpSpPr>
        <p:cxnSp>
          <p:nvCxnSpPr>
            <p:cNvPr id="12" name="Straight Connector 11">
              <a:extLst>
                <a:ext uri="{FF2B5EF4-FFF2-40B4-BE49-F238E27FC236}">
                  <a16:creationId xmlns:a16="http://schemas.microsoft.com/office/drawing/2014/main" id="{CB0D29D5-3F7C-4197-821B-6D60A66CC04B}"/>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rgbClr val="BFBFBF">
                  <a:alpha val="75000"/>
                </a:srgbClr>
              </a:solidFill>
            </a:ln>
          </p:spPr>
          <p:style>
            <a:lnRef idx="2">
              <a:schemeClr val="accent1"/>
            </a:lnRef>
            <a:fillRef idx="0">
              <a:schemeClr val="accent1"/>
            </a:fillRef>
            <a:effectRef idx="1">
              <a:schemeClr val="accent1"/>
            </a:effectRef>
            <a:fontRef idx="minor">
              <a:schemeClr val="tx1"/>
            </a:fontRef>
          </p:style>
        </p:cxnSp>
        <p:cxnSp>
          <p:nvCxnSpPr>
            <p:cNvPr id="13" name="Straight Connector 12">
              <a:extLst>
                <a:ext uri="{FF2B5EF4-FFF2-40B4-BE49-F238E27FC236}">
                  <a16:creationId xmlns:a16="http://schemas.microsoft.com/office/drawing/2014/main" id="{347FB49A-3541-428A-AADE-682A3C50563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rgbClr val="BFBFBF">
                  <a:alpha val="80000"/>
                </a:srgbClr>
              </a:solidFill>
            </a:ln>
          </p:spPr>
          <p:style>
            <a:lnRef idx="2">
              <a:schemeClr val="accent1"/>
            </a:lnRef>
            <a:fillRef idx="0">
              <a:schemeClr val="accent1"/>
            </a:fillRef>
            <a:effectRef idx="1">
              <a:schemeClr val="accent1"/>
            </a:effectRef>
            <a:fontRef idx="minor">
              <a:schemeClr val="tx1"/>
            </a:fontRef>
          </p:style>
        </p:cxnSp>
        <p:sp>
          <p:nvSpPr>
            <p:cNvPr id="14" name="Rectangle 23">
              <a:extLst>
                <a:ext uri="{FF2B5EF4-FFF2-40B4-BE49-F238E27FC236}">
                  <a16:creationId xmlns:a16="http://schemas.microsoft.com/office/drawing/2014/main" id="{D96F53DC-08F1-42C6-B558-B83D54B2766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15" name="Rectangle 25">
              <a:extLst>
                <a:ext uri="{FF2B5EF4-FFF2-40B4-BE49-F238E27FC236}">
                  <a16:creationId xmlns:a16="http://schemas.microsoft.com/office/drawing/2014/main" id="{AFE48CAF-A51C-463F-A570-ED99439A5CA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16" name="Isosceles Triangle 15">
              <a:extLst>
                <a:ext uri="{FF2B5EF4-FFF2-40B4-BE49-F238E27FC236}">
                  <a16:creationId xmlns:a16="http://schemas.microsoft.com/office/drawing/2014/main" id="{01F0C48B-50FF-4351-8207-16D09604831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17" name="Rectangle 27">
              <a:extLst>
                <a:ext uri="{FF2B5EF4-FFF2-40B4-BE49-F238E27FC236}">
                  <a16:creationId xmlns:a16="http://schemas.microsoft.com/office/drawing/2014/main" id="{300384B6-5ED6-4F91-A548-B706D837513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18" name="Rectangle 28">
              <a:extLst>
                <a:ext uri="{FF2B5EF4-FFF2-40B4-BE49-F238E27FC236}">
                  <a16:creationId xmlns:a16="http://schemas.microsoft.com/office/drawing/2014/main" id="{337AFFAE-C182-463C-9459-8AB3C69D9A2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19" name="Rectangle 29">
              <a:extLst>
                <a:ext uri="{FF2B5EF4-FFF2-40B4-BE49-F238E27FC236}">
                  <a16:creationId xmlns:a16="http://schemas.microsoft.com/office/drawing/2014/main" id="{510ACF17-C3F0-42BF-BDEB-D079277121E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20" name="Isosceles Triangle 19">
              <a:extLst>
                <a:ext uri="{FF2B5EF4-FFF2-40B4-BE49-F238E27FC236}">
                  <a16:creationId xmlns:a16="http://schemas.microsoft.com/office/drawing/2014/main" id="{E804EFD0-B84E-476F-9FC6-6C4A42EA005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grpSp>
      <p:sp>
        <p:nvSpPr>
          <p:cNvPr id="22" name="Rectangle 21">
            <a:extLst>
              <a:ext uri="{FF2B5EF4-FFF2-40B4-BE49-F238E27FC236}">
                <a16:creationId xmlns:a16="http://schemas.microsoft.com/office/drawing/2014/main" id="{87BD1F4E-A66D-4C06-86DA-8D56CA7A3B4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977719" y="0"/>
            <a:ext cx="621428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aphicFrame>
        <p:nvGraphicFramePr>
          <p:cNvPr id="5" name="Content Placeholder 2">
            <a:extLst>
              <a:ext uri="{FF2B5EF4-FFF2-40B4-BE49-F238E27FC236}">
                <a16:creationId xmlns:a16="http://schemas.microsoft.com/office/drawing/2014/main" id="{1DAB6C57-5371-D117-D938-5FCFAC0821B0}"/>
              </a:ext>
            </a:extLst>
          </p:cNvPr>
          <p:cNvGraphicFramePr>
            <a:graphicFrameLocks noGrp="1"/>
          </p:cNvGraphicFramePr>
          <p:nvPr>
            <p:ph idx="1"/>
            <p:extLst>
              <p:ext uri="{D42A27DB-BD31-4B8C-83A1-F6EECF244321}">
                <p14:modId xmlns:p14="http://schemas.microsoft.com/office/powerpoint/2010/main" val="131328995"/>
              </p:ext>
            </p:extLst>
          </p:nvPr>
        </p:nvGraphicFramePr>
        <p:xfrm>
          <a:off x="4916553" y="462013"/>
          <a:ext cx="6628804" cy="582328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9120184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7" name="Rectangle 26">
            <a:extLst>
              <a:ext uri="{FF2B5EF4-FFF2-40B4-BE49-F238E27FC236}">
                <a16:creationId xmlns:a16="http://schemas.microsoft.com/office/drawing/2014/main" id="{9F4444CE-BC8D-4D61-B303-4C05614E62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B869F1B8-FADE-4D46-AE90-87D2062D1033}"/>
              </a:ext>
            </a:extLst>
          </p:cNvPr>
          <p:cNvSpPr>
            <a:spLocks noGrp="1"/>
          </p:cNvSpPr>
          <p:nvPr>
            <p:ph type="title"/>
          </p:nvPr>
        </p:nvSpPr>
        <p:spPr>
          <a:xfrm>
            <a:off x="1286933" y="609600"/>
            <a:ext cx="10197494" cy="1099457"/>
          </a:xfrm>
        </p:spPr>
        <p:txBody>
          <a:bodyPr>
            <a:normAutofit/>
          </a:bodyPr>
          <a:lstStyle/>
          <a:p>
            <a:pPr algn="ctr"/>
            <a:r>
              <a:rPr lang="en-US" sz="5400" dirty="0"/>
              <a:t>What are public funds?</a:t>
            </a:r>
          </a:p>
        </p:txBody>
      </p:sp>
      <p:sp>
        <p:nvSpPr>
          <p:cNvPr id="29" name="Isosceles Triangle 28">
            <a:extLst>
              <a:ext uri="{FF2B5EF4-FFF2-40B4-BE49-F238E27FC236}">
                <a16:creationId xmlns:a16="http://schemas.microsoft.com/office/drawing/2014/main" id="{73772B81-181F-48B7-8826-4D9686D15DF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31" name="Isosceles Triangle 30">
            <a:extLst>
              <a:ext uri="{FF2B5EF4-FFF2-40B4-BE49-F238E27FC236}">
                <a16:creationId xmlns:a16="http://schemas.microsoft.com/office/drawing/2014/main" id="{B2205F6E-03C6-4E92-877C-E2482F6599A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1743267"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graphicFrame>
        <p:nvGraphicFramePr>
          <p:cNvPr id="5" name="Content Placeholder 2">
            <a:extLst>
              <a:ext uri="{FF2B5EF4-FFF2-40B4-BE49-F238E27FC236}">
                <a16:creationId xmlns:a16="http://schemas.microsoft.com/office/drawing/2014/main" id="{476EF084-054C-F196-E2DC-4D9DD6738F5E}"/>
              </a:ext>
            </a:extLst>
          </p:cNvPr>
          <p:cNvGraphicFramePr>
            <a:graphicFrameLocks noGrp="1"/>
          </p:cNvGraphicFramePr>
          <p:nvPr>
            <p:ph idx="1"/>
            <p:extLst>
              <p:ext uri="{D42A27DB-BD31-4B8C-83A1-F6EECF244321}">
                <p14:modId xmlns:p14="http://schemas.microsoft.com/office/powerpoint/2010/main" val="1107926753"/>
              </p:ext>
            </p:extLst>
          </p:nvPr>
        </p:nvGraphicFramePr>
        <p:xfrm>
          <a:off x="1286933" y="1948543"/>
          <a:ext cx="9618133" cy="409348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12021618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C5919F-2854-43D6-A971-DDBEE0E6CCA5}"/>
              </a:ext>
            </a:extLst>
          </p:cNvPr>
          <p:cNvSpPr>
            <a:spLocks noGrp="1"/>
          </p:cNvSpPr>
          <p:nvPr>
            <p:ph type="title"/>
          </p:nvPr>
        </p:nvSpPr>
        <p:spPr/>
        <p:txBody>
          <a:bodyPr>
            <a:noAutofit/>
          </a:bodyPr>
          <a:lstStyle/>
          <a:p>
            <a:pPr algn="ctr"/>
            <a:r>
              <a:rPr lang="en-US" sz="4400" b="1" u="sng" dirty="0"/>
              <a:t>Impermissible Uses of Public Funds</a:t>
            </a:r>
          </a:p>
        </p:txBody>
      </p:sp>
      <p:graphicFrame>
        <p:nvGraphicFramePr>
          <p:cNvPr id="5" name="Content Placeholder 2">
            <a:extLst>
              <a:ext uri="{FF2B5EF4-FFF2-40B4-BE49-F238E27FC236}">
                <a16:creationId xmlns:a16="http://schemas.microsoft.com/office/drawing/2014/main" id="{8310001C-D077-7723-3CCB-9579AB9C4AC3}"/>
              </a:ext>
            </a:extLst>
          </p:cNvPr>
          <p:cNvGraphicFramePr>
            <a:graphicFrameLocks noGrp="1"/>
          </p:cNvGraphicFramePr>
          <p:nvPr>
            <p:ph idx="1"/>
            <p:extLst>
              <p:ext uri="{D42A27DB-BD31-4B8C-83A1-F6EECF244321}">
                <p14:modId xmlns:p14="http://schemas.microsoft.com/office/powerpoint/2010/main" val="967289730"/>
              </p:ext>
            </p:extLst>
          </p:nvPr>
        </p:nvGraphicFramePr>
        <p:xfrm>
          <a:off x="677334" y="2156604"/>
          <a:ext cx="8596668" cy="439084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13191810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A339C2-23B8-486E-9B99-4323792B52C4}"/>
              </a:ext>
            </a:extLst>
          </p:cNvPr>
          <p:cNvSpPr>
            <a:spLocks noGrp="1"/>
          </p:cNvSpPr>
          <p:nvPr>
            <p:ph type="title"/>
          </p:nvPr>
        </p:nvSpPr>
        <p:spPr/>
        <p:txBody>
          <a:bodyPr>
            <a:noAutofit/>
          </a:bodyPr>
          <a:lstStyle/>
          <a:p>
            <a:pPr algn="ctr"/>
            <a:r>
              <a:rPr lang="en-US" sz="4400" b="1" u="sng" dirty="0"/>
              <a:t>Non-Tax Funds May be Public Funds</a:t>
            </a:r>
          </a:p>
        </p:txBody>
      </p:sp>
      <p:sp>
        <p:nvSpPr>
          <p:cNvPr id="3" name="Content Placeholder 2">
            <a:extLst>
              <a:ext uri="{FF2B5EF4-FFF2-40B4-BE49-F238E27FC236}">
                <a16:creationId xmlns:a16="http://schemas.microsoft.com/office/drawing/2014/main" id="{DEAE659C-6903-4F57-B8D7-F1B6C8C16053}"/>
              </a:ext>
            </a:extLst>
          </p:cNvPr>
          <p:cNvSpPr>
            <a:spLocks noGrp="1"/>
          </p:cNvSpPr>
          <p:nvPr>
            <p:ph idx="1"/>
          </p:nvPr>
        </p:nvSpPr>
        <p:spPr/>
        <p:txBody>
          <a:bodyPr>
            <a:normAutofit/>
          </a:bodyPr>
          <a:lstStyle/>
          <a:p>
            <a:pPr marL="0" indent="0">
              <a:buNone/>
            </a:pPr>
            <a:r>
              <a:rPr lang="en-US" sz="3600" dirty="0"/>
              <a:t>The deceptive statement:</a:t>
            </a:r>
          </a:p>
          <a:p>
            <a:pPr marL="0" indent="0">
              <a:buNone/>
            </a:pPr>
            <a:endParaRPr lang="en-US" sz="1300" dirty="0"/>
          </a:p>
          <a:p>
            <a:pPr marL="0" indent="0" algn="ctr">
              <a:buNone/>
            </a:pPr>
            <a:r>
              <a:rPr lang="en-US" sz="4400" dirty="0"/>
              <a:t>“These are not taxpayer funds.”</a:t>
            </a:r>
          </a:p>
          <a:p>
            <a:pPr marL="0" indent="0">
              <a:buNone/>
            </a:pPr>
            <a:endParaRPr lang="en-US" sz="1200" dirty="0"/>
          </a:p>
          <a:p>
            <a:pPr marL="0" indent="0">
              <a:buNone/>
            </a:pPr>
            <a:r>
              <a:rPr lang="en-US" sz="3600" dirty="0"/>
              <a:t>The issue is not whether the funds are taxpayer funds, but whether they are public funds.</a:t>
            </a:r>
          </a:p>
        </p:txBody>
      </p:sp>
    </p:spTree>
    <p:extLst>
      <p:ext uri="{BB962C8B-B14F-4D97-AF65-F5344CB8AC3E}">
        <p14:creationId xmlns:p14="http://schemas.microsoft.com/office/powerpoint/2010/main" val="366315569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655AE6B0-AC9E-4167-806F-E9DB135FC46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BC46967F-307C-4C27-A04B-92C88B856712}"/>
              </a:ext>
            </a:extLst>
          </p:cNvPr>
          <p:cNvSpPr>
            <a:spLocks noGrp="1"/>
          </p:cNvSpPr>
          <p:nvPr>
            <p:ph type="title"/>
          </p:nvPr>
        </p:nvSpPr>
        <p:spPr>
          <a:xfrm>
            <a:off x="652481" y="683395"/>
            <a:ext cx="3314667" cy="6092790"/>
          </a:xfrm>
        </p:spPr>
        <p:txBody>
          <a:bodyPr anchor="ctr">
            <a:normAutofit/>
          </a:bodyPr>
          <a:lstStyle/>
          <a:p>
            <a:pPr>
              <a:lnSpc>
                <a:spcPct val="90000"/>
              </a:lnSpc>
            </a:pPr>
            <a:r>
              <a:rPr lang="en-US" sz="4800" dirty="0"/>
              <a:t>Contracts - Officials Doing Business</a:t>
            </a:r>
            <a:br>
              <a:rPr lang="en-US" sz="4800" dirty="0"/>
            </a:br>
            <a:r>
              <a:rPr lang="en-US" sz="4800" dirty="0"/>
              <a:t>with the County</a:t>
            </a:r>
          </a:p>
        </p:txBody>
      </p:sp>
      <p:grpSp>
        <p:nvGrpSpPr>
          <p:cNvPr id="11" name="Group 10">
            <a:extLst>
              <a:ext uri="{FF2B5EF4-FFF2-40B4-BE49-F238E27FC236}">
                <a16:creationId xmlns:a16="http://schemas.microsoft.com/office/drawing/2014/main" id="{3523416A-383B-4FDC-B4C9-D8EDDFE9C04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329267" y="-8467"/>
            <a:ext cx="4766733" cy="6866467"/>
            <a:chOff x="7425267" y="-8467"/>
            <a:chExt cx="4766733" cy="6866467"/>
          </a:xfrm>
        </p:grpSpPr>
        <p:cxnSp>
          <p:nvCxnSpPr>
            <p:cNvPr id="12" name="Straight Connector 11">
              <a:extLst>
                <a:ext uri="{FF2B5EF4-FFF2-40B4-BE49-F238E27FC236}">
                  <a16:creationId xmlns:a16="http://schemas.microsoft.com/office/drawing/2014/main" id="{CB0D29D5-3F7C-4197-821B-6D60A66CC04B}"/>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rgbClr val="BFBFBF">
                  <a:alpha val="75000"/>
                </a:srgbClr>
              </a:solidFill>
            </a:ln>
          </p:spPr>
          <p:style>
            <a:lnRef idx="2">
              <a:schemeClr val="accent1"/>
            </a:lnRef>
            <a:fillRef idx="0">
              <a:schemeClr val="accent1"/>
            </a:fillRef>
            <a:effectRef idx="1">
              <a:schemeClr val="accent1"/>
            </a:effectRef>
            <a:fontRef idx="minor">
              <a:schemeClr val="tx1"/>
            </a:fontRef>
          </p:style>
        </p:cxnSp>
        <p:cxnSp>
          <p:nvCxnSpPr>
            <p:cNvPr id="13" name="Straight Connector 12">
              <a:extLst>
                <a:ext uri="{FF2B5EF4-FFF2-40B4-BE49-F238E27FC236}">
                  <a16:creationId xmlns:a16="http://schemas.microsoft.com/office/drawing/2014/main" id="{347FB49A-3541-428A-AADE-682A3C50563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rgbClr val="BFBFBF">
                  <a:alpha val="80000"/>
                </a:srgbClr>
              </a:solidFill>
            </a:ln>
          </p:spPr>
          <p:style>
            <a:lnRef idx="2">
              <a:schemeClr val="accent1"/>
            </a:lnRef>
            <a:fillRef idx="0">
              <a:schemeClr val="accent1"/>
            </a:fillRef>
            <a:effectRef idx="1">
              <a:schemeClr val="accent1"/>
            </a:effectRef>
            <a:fontRef idx="minor">
              <a:schemeClr val="tx1"/>
            </a:fontRef>
          </p:style>
        </p:cxnSp>
        <p:sp>
          <p:nvSpPr>
            <p:cNvPr id="14" name="Rectangle 23">
              <a:extLst>
                <a:ext uri="{FF2B5EF4-FFF2-40B4-BE49-F238E27FC236}">
                  <a16:creationId xmlns:a16="http://schemas.microsoft.com/office/drawing/2014/main" id="{D96F53DC-08F1-42C6-B558-B83D54B2766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15" name="Rectangle 25">
              <a:extLst>
                <a:ext uri="{FF2B5EF4-FFF2-40B4-BE49-F238E27FC236}">
                  <a16:creationId xmlns:a16="http://schemas.microsoft.com/office/drawing/2014/main" id="{AFE48CAF-A51C-463F-A570-ED99439A5CA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16" name="Isosceles Triangle 15">
              <a:extLst>
                <a:ext uri="{FF2B5EF4-FFF2-40B4-BE49-F238E27FC236}">
                  <a16:creationId xmlns:a16="http://schemas.microsoft.com/office/drawing/2014/main" id="{01F0C48B-50FF-4351-8207-16D09604831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17" name="Rectangle 27">
              <a:extLst>
                <a:ext uri="{FF2B5EF4-FFF2-40B4-BE49-F238E27FC236}">
                  <a16:creationId xmlns:a16="http://schemas.microsoft.com/office/drawing/2014/main" id="{300384B6-5ED6-4F91-A548-B706D837513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18" name="Rectangle 28">
              <a:extLst>
                <a:ext uri="{FF2B5EF4-FFF2-40B4-BE49-F238E27FC236}">
                  <a16:creationId xmlns:a16="http://schemas.microsoft.com/office/drawing/2014/main" id="{337AFFAE-C182-463C-9459-8AB3C69D9A2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19" name="Rectangle 29">
              <a:extLst>
                <a:ext uri="{FF2B5EF4-FFF2-40B4-BE49-F238E27FC236}">
                  <a16:creationId xmlns:a16="http://schemas.microsoft.com/office/drawing/2014/main" id="{510ACF17-C3F0-42BF-BDEB-D079277121E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20" name="Isosceles Triangle 19">
              <a:extLst>
                <a:ext uri="{FF2B5EF4-FFF2-40B4-BE49-F238E27FC236}">
                  <a16:creationId xmlns:a16="http://schemas.microsoft.com/office/drawing/2014/main" id="{E804EFD0-B84E-476F-9FC6-6C4A42EA005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grpSp>
      <p:sp>
        <p:nvSpPr>
          <p:cNvPr id="22" name="Rectangle 21">
            <a:extLst>
              <a:ext uri="{FF2B5EF4-FFF2-40B4-BE49-F238E27FC236}">
                <a16:creationId xmlns:a16="http://schemas.microsoft.com/office/drawing/2014/main" id="{87BD1F4E-A66D-4C06-86DA-8D56CA7A3B4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977719" y="0"/>
            <a:ext cx="621428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aphicFrame>
        <p:nvGraphicFramePr>
          <p:cNvPr id="5" name="Content Placeholder 2">
            <a:extLst>
              <a:ext uri="{FF2B5EF4-FFF2-40B4-BE49-F238E27FC236}">
                <a16:creationId xmlns:a16="http://schemas.microsoft.com/office/drawing/2014/main" id="{643B44C6-E59F-762E-DB4B-CF6666E6946C}"/>
              </a:ext>
            </a:extLst>
          </p:cNvPr>
          <p:cNvGraphicFramePr>
            <a:graphicFrameLocks noGrp="1"/>
          </p:cNvGraphicFramePr>
          <p:nvPr>
            <p:ph idx="1"/>
            <p:extLst>
              <p:ext uri="{D42A27DB-BD31-4B8C-83A1-F6EECF244321}">
                <p14:modId xmlns:p14="http://schemas.microsoft.com/office/powerpoint/2010/main" val="4137602732"/>
              </p:ext>
            </p:extLst>
          </p:nvPr>
        </p:nvGraphicFramePr>
        <p:xfrm>
          <a:off x="4916553" y="531845"/>
          <a:ext cx="6628804" cy="593426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5393093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0ECF6E-F0E0-4C13-9F61-E398B19F407E}"/>
              </a:ext>
            </a:extLst>
          </p:cNvPr>
          <p:cNvSpPr>
            <a:spLocks noGrp="1"/>
          </p:cNvSpPr>
          <p:nvPr>
            <p:ph type="title"/>
          </p:nvPr>
        </p:nvSpPr>
        <p:spPr/>
        <p:txBody>
          <a:bodyPr>
            <a:normAutofit/>
          </a:bodyPr>
          <a:lstStyle/>
          <a:p>
            <a:pPr algn="ctr"/>
            <a:r>
              <a:rPr lang="en-US" sz="4000" dirty="0"/>
              <a:t>Contracts - Officials Doing Business</a:t>
            </a:r>
            <a:br>
              <a:rPr lang="en-US" sz="4000" dirty="0"/>
            </a:br>
            <a:r>
              <a:rPr lang="en-US" sz="4000" dirty="0"/>
              <a:t>with the County</a:t>
            </a:r>
          </a:p>
        </p:txBody>
      </p:sp>
      <p:sp>
        <p:nvSpPr>
          <p:cNvPr id="3" name="Content Placeholder 2">
            <a:extLst>
              <a:ext uri="{FF2B5EF4-FFF2-40B4-BE49-F238E27FC236}">
                <a16:creationId xmlns:a16="http://schemas.microsoft.com/office/drawing/2014/main" id="{7E8790B7-51DF-40B3-A41D-D7A956B50CC3}"/>
              </a:ext>
            </a:extLst>
          </p:cNvPr>
          <p:cNvSpPr>
            <a:spLocks noGrp="1"/>
          </p:cNvSpPr>
          <p:nvPr>
            <p:ph idx="1"/>
          </p:nvPr>
        </p:nvSpPr>
        <p:spPr>
          <a:xfrm>
            <a:off x="677334" y="2514272"/>
            <a:ext cx="8596668" cy="3880773"/>
          </a:xfrm>
        </p:spPr>
        <p:txBody>
          <a:bodyPr>
            <a:normAutofit/>
          </a:bodyPr>
          <a:lstStyle/>
          <a:p>
            <a:r>
              <a:rPr lang="en-US" sz="3600" dirty="0"/>
              <a:t>Anytime a county buys or sells goods or services there is a contract.</a:t>
            </a:r>
          </a:p>
          <a:p>
            <a:endParaRPr lang="en-US" sz="1600" dirty="0"/>
          </a:p>
          <a:p>
            <a:r>
              <a:rPr lang="en-US" sz="3600" dirty="0"/>
              <a:t>County elected officials may not have an interest in a contract with the county unless they take certain steps.</a:t>
            </a:r>
          </a:p>
        </p:txBody>
      </p:sp>
    </p:spTree>
    <p:extLst>
      <p:ext uri="{BB962C8B-B14F-4D97-AF65-F5344CB8AC3E}">
        <p14:creationId xmlns:p14="http://schemas.microsoft.com/office/powerpoint/2010/main" val="228948086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E80B86A7-A1EC-475B-9166-88902B033A3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80A27D2B-E6E2-44AB-BA89-7A97248E8F24}"/>
              </a:ext>
            </a:extLst>
          </p:cNvPr>
          <p:cNvSpPr>
            <a:spLocks noGrp="1"/>
          </p:cNvSpPr>
          <p:nvPr>
            <p:ph type="title"/>
          </p:nvPr>
        </p:nvSpPr>
        <p:spPr>
          <a:xfrm>
            <a:off x="1097280" y="609600"/>
            <a:ext cx="9018872" cy="1320800"/>
          </a:xfrm>
        </p:spPr>
        <p:txBody>
          <a:bodyPr>
            <a:noAutofit/>
          </a:bodyPr>
          <a:lstStyle/>
          <a:p>
            <a:pPr algn="ctr"/>
            <a:r>
              <a:rPr lang="en-US" sz="4400" dirty="0"/>
              <a:t>Contracts - Officials Doing Business</a:t>
            </a:r>
            <a:br>
              <a:rPr lang="en-US" sz="4400" dirty="0"/>
            </a:br>
            <a:r>
              <a:rPr lang="en-US" sz="4400" dirty="0"/>
              <a:t>with the County</a:t>
            </a:r>
          </a:p>
        </p:txBody>
      </p:sp>
      <p:sp>
        <p:nvSpPr>
          <p:cNvPr id="10" name="Isosceles Triangle 9">
            <a:extLst>
              <a:ext uri="{FF2B5EF4-FFF2-40B4-BE49-F238E27FC236}">
                <a16:creationId xmlns:a16="http://schemas.microsoft.com/office/drawing/2014/main" id="{C2C29CB1-9F74-4879-A6AF-AEA67B6F1F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3" name="Content Placeholder 2">
            <a:extLst>
              <a:ext uri="{FF2B5EF4-FFF2-40B4-BE49-F238E27FC236}">
                <a16:creationId xmlns:a16="http://schemas.microsoft.com/office/drawing/2014/main" id="{EA6513DE-7760-42FE-8D6A-A6728FCF6991}"/>
              </a:ext>
            </a:extLst>
          </p:cNvPr>
          <p:cNvSpPr>
            <a:spLocks noGrp="1"/>
          </p:cNvSpPr>
          <p:nvPr>
            <p:ph idx="1"/>
          </p:nvPr>
        </p:nvSpPr>
        <p:spPr>
          <a:xfrm>
            <a:off x="1308382" y="2367627"/>
            <a:ext cx="8596668" cy="3880773"/>
          </a:xfrm>
        </p:spPr>
        <p:txBody>
          <a:bodyPr>
            <a:normAutofit fontScale="92500" lnSpcReduction="20000"/>
          </a:bodyPr>
          <a:lstStyle/>
          <a:p>
            <a:r>
              <a:rPr lang="en-US" sz="4000" dirty="0"/>
              <a:t>Required Steps:</a:t>
            </a:r>
          </a:p>
          <a:p>
            <a:pPr marL="0" indent="0">
              <a:buNone/>
            </a:pPr>
            <a:endParaRPr lang="en-US" sz="900" dirty="0"/>
          </a:p>
          <a:p>
            <a:pPr lvl="1">
              <a:buFont typeface="+mj-lt"/>
              <a:buAutoNum type="arabicPeriod"/>
            </a:pPr>
            <a:r>
              <a:rPr lang="en-US" sz="3500" dirty="0"/>
              <a:t>The contract is an agenda item at a board meeting.</a:t>
            </a:r>
          </a:p>
          <a:p>
            <a:pPr lvl="1">
              <a:buFont typeface="+mj-lt"/>
              <a:buAutoNum type="arabicPeriod"/>
            </a:pPr>
            <a:r>
              <a:rPr lang="en-US" sz="3500" dirty="0"/>
              <a:t>The interested official makes a declaration of the interest on the record.</a:t>
            </a:r>
          </a:p>
          <a:p>
            <a:pPr lvl="1">
              <a:buFont typeface="+mj-lt"/>
              <a:buAutoNum type="arabicPeriod"/>
            </a:pPr>
            <a:r>
              <a:rPr lang="en-US" sz="3500" dirty="0"/>
              <a:t>The interested official does not vote on the contract or payments under the contract.</a:t>
            </a:r>
          </a:p>
        </p:txBody>
      </p:sp>
      <p:sp>
        <p:nvSpPr>
          <p:cNvPr id="12" name="Isosceles Triangle 11">
            <a:extLst>
              <a:ext uri="{FF2B5EF4-FFF2-40B4-BE49-F238E27FC236}">
                <a16:creationId xmlns:a16="http://schemas.microsoft.com/office/drawing/2014/main" id="{7E2C7115-5336-410C-AD71-0F0952A2E5A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1743267"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Tree>
    <p:extLst>
      <p:ext uri="{BB962C8B-B14F-4D97-AF65-F5344CB8AC3E}">
        <p14:creationId xmlns:p14="http://schemas.microsoft.com/office/powerpoint/2010/main" val="102235993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655AE6B0-AC9E-4167-806F-E9DB135FC46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A7DE5C45-5C62-4478-A28B-0A480717238F}"/>
              </a:ext>
            </a:extLst>
          </p:cNvPr>
          <p:cNvSpPr>
            <a:spLocks noGrp="1"/>
          </p:cNvSpPr>
          <p:nvPr>
            <p:ph type="title"/>
          </p:nvPr>
        </p:nvSpPr>
        <p:spPr>
          <a:xfrm>
            <a:off x="652481" y="442761"/>
            <a:ext cx="3547581" cy="5977289"/>
          </a:xfrm>
        </p:spPr>
        <p:txBody>
          <a:bodyPr anchor="ctr">
            <a:normAutofit/>
          </a:bodyPr>
          <a:lstStyle/>
          <a:p>
            <a:pPr>
              <a:lnSpc>
                <a:spcPct val="90000"/>
              </a:lnSpc>
            </a:pPr>
            <a:r>
              <a:rPr lang="en-US" sz="4800" dirty="0"/>
              <a:t>Contracts - Officials Doing Business</a:t>
            </a:r>
            <a:br>
              <a:rPr lang="en-US" sz="4800" dirty="0"/>
            </a:br>
            <a:r>
              <a:rPr lang="en-US" sz="4800" dirty="0"/>
              <a:t>with the County</a:t>
            </a:r>
          </a:p>
        </p:txBody>
      </p:sp>
      <p:grpSp>
        <p:nvGrpSpPr>
          <p:cNvPr id="11" name="Group 10">
            <a:extLst>
              <a:ext uri="{FF2B5EF4-FFF2-40B4-BE49-F238E27FC236}">
                <a16:creationId xmlns:a16="http://schemas.microsoft.com/office/drawing/2014/main" id="{3523416A-383B-4FDC-B4C9-D8EDDFE9C04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329267" y="-8467"/>
            <a:ext cx="4766733" cy="6866467"/>
            <a:chOff x="7425267" y="-8467"/>
            <a:chExt cx="4766733" cy="6866467"/>
          </a:xfrm>
        </p:grpSpPr>
        <p:cxnSp>
          <p:nvCxnSpPr>
            <p:cNvPr id="12" name="Straight Connector 11">
              <a:extLst>
                <a:ext uri="{FF2B5EF4-FFF2-40B4-BE49-F238E27FC236}">
                  <a16:creationId xmlns:a16="http://schemas.microsoft.com/office/drawing/2014/main" id="{CB0D29D5-3F7C-4197-821B-6D60A66CC04B}"/>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rgbClr val="BFBFBF">
                  <a:alpha val="75000"/>
                </a:srgbClr>
              </a:solidFill>
            </a:ln>
          </p:spPr>
          <p:style>
            <a:lnRef idx="2">
              <a:schemeClr val="accent1"/>
            </a:lnRef>
            <a:fillRef idx="0">
              <a:schemeClr val="accent1"/>
            </a:fillRef>
            <a:effectRef idx="1">
              <a:schemeClr val="accent1"/>
            </a:effectRef>
            <a:fontRef idx="minor">
              <a:schemeClr val="tx1"/>
            </a:fontRef>
          </p:style>
        </p:cxnSp>
        <p:cxnSp>
          <p:nvCxnSpPr>
            <p:cNvPr id="13" name="Straight Connector 12">
              <a:extLst>
                <a:ext uri="{FF2B5EF4-FFF2-40B4-BE49-F238E27FC236}">
                  <a16:creationId xmlns:a16="http://schemas.microsoft.com/office/drawing/2014/main" id="{347FB49A-3541-428A-AADE-682A3C50563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rgbClr val="BFBFBF">
                  <a:alpha val="80000"/>
                </a:srgbClr>
              </a:solidFill>
            </a:ln>
          </p:spPr>
          <p:style>
            <a:lnRef idx="2">
              <a:schemeClr val="accent1"/>
            </a:lnRef>
            <a:fillRef idx="0">
              <a:schemeClr val="accent1"/>
            </a:fillRef>
            <a:effectRef idx="1">
              <a:schemeClr val="accent1"/>
            </a:effectRef>
            <a:fontRef idx="minor">
              <a:schemeClr val="tx1"/>
            </a:fontRef>
          </p:style>
        </p:cxnSp>
        <p:sp>
          <p:nvSpPr>
            <p:cNvPr id="14" name="Rectangle 23">
              <a:extLst>
                <a:ext uri="{FF2B5EF4-FFF2-40B4-BE49-F238E27FC236}">
                  <a16:creationId xmlns:a16="http://schemas.microsoft.com/office/drawing/2014/main" id="{D96F53DC-08F1-42C6-B558-B83D54B2766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15" name="Rectangle 25">
              <a:extLst>
                <a:ext uri="{FF2B5EF4-FFF2-40B4-BE49-F238E27FC236}">
                  <a16:creationId xmlns:a16="http://schemas.microsoft.com/office/drawing/2014/main" id="{AFE48CAF-A51C-463F-A570-ED99439A5CA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16" name="Isosceles Triangle 15">
              <a:extLst>
                <a:ext uri="{FF2B5EF4-FFF2-40B4-BE49-F238E27FC236}">
                  <a16:creationId xmlns:a16="http://schemas.microsoft.com/office/drawing/2014/main" id="{01F0C48B-50FF-4351-8207-16D09604831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17" name="Rectangle 27">
              <a:extLst>
                <a:ext uri="{FF2B5EF4-FFF2-40B4-BE49-F238E27FC236}">
                  <a16:creationId xmlns:a16="http://schemas.microsoft.com/office/drawing/2014/main" id="{300384B6-5ED6-4F91-A548-B706D837513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18" name="Rectangle 28">
              <a:extLst>
                <a:ext uri="{FF2B5EF4-FFF2-40B4-BE49-F238E27FC236}">
                  <a16:creationId xmlns:a16="http://schemas.microsoft.com/office/drawing/2014/main" id="{337AFFAE-C182-463C-9459-8AB3C69D9A2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19" name="Rectangle 29">
              <a:extLst>
                <a:ext uri="{FF2B5EF4-FFF2-40B4-BE49-F238E27FC236}">
                  <a16:creationId xmlns:a16="http://schemas.microsoft.com/office/drawing/2014/main" id="{510ACF17-C3F0-42BF-BDEB-D079277121E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20" name="Isosceles Triangle 19">
              <a:extLst>
                <a:ext uri="{FF2B5EF4-FFF2-40B4-BE49-F238E27FC236}">
                  <a16:creationId xmlns:a16="http://schemas.microsoft.com/office/drawing/2014/main" id="{E804EFD0-B84E-476F-9FC6-6C4A42EA005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grpSp>
      <p:sp>
        <p:nvSpPr>
          <p:cNvPr id="22" name="Rectangle 21">
            <a:extLst>
              <a:ext uri="{FF2B5EF4-FFF2-40B4-BE49-F238E27FC236}">
                <a16:creationId xmlns:a16="http://schemas.microsoft.com/office/drawing/2014/main" id="{87BD1F4E-A66D-4C06-86DA-8D56CA7A3B4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977719" y="0"/>
            <a:ext cx="621428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aphicFrame>
        <p:nvGraphicFramePr>
          <p:cNvPr id="5" name="Content Placeholder 2">
            <a:extLst>
              <a:ext uri="{FF2B5EF4-FFF2-40B4-BE49-F238E27FC236}">
                <a16:creationId xmlns:a16="http://schemas.microsoft.com/office/drawing/2014/main" id="{4891AA11-F4C4-C173-D80A-C5151CC35A89}"/>
              </a:ext>
            </a:extLst>
          </p:cNvPr>
          <p:cNvGraphicFramePr>
            <a:graphicFrameLocks noGrp="1"/>
          </p:cNvGraphicFramePr>
          <p:nvPr>
            <p:ph idx="1"/>
            <p:extLst>
              <p:ext uri="{D42A27DB-BD31-4B8C-83A1-F6EECF244321}">
                <p14:modId xmlns:p14="http://schemas.microsoft.com/office/powerpoint/2010/main" val="2777635461"/>
              </p:ext>
            </p:extLst>
          </p:nvPr>
        </p:nvGraphicFramePr>
        <p:xfrm>
          <a:off x="4466166" y="829143"/>
          <a:ext cx="7179494" cy="497958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4228573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655AE6B0-AC9E-4167-806F-E9DB135FC46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0AE9DC01-ACAE-4F1B-85B0-C8FFEB36CE5C}"/>
              </a:ext>
            </a:extLst>
          </p:cNvPr>
          <p:cNvSpPr>
            <a:spLocks noGrp="1"/>
          </p:cNvSpPr>
          <p:nvPr>
            <p:ph type="title"/>
          </p:nvPr>
        </p:nvSpPr>
        <p:spPr>
          <a:xfrm>
            <a:off x="652481" y="1382486"/>
            <a:ext cx="3547581" cy="4093028"/>
          </a:xfrm>
        </p:spPr>
        <p:txBody>
          <a:bodyPr anchor="ctr">
            <a:normAutofit/>
          </a:bodyPr>
          <a:lstStyle/>
          <a:p>
            <a:pPr>
              <a:lnSpc>
                <a:spcPct val="90000"/>
              </a:lnSpc>
            </a:pPr>
            <a:r>
              <a:rPr lang="en-US" sz="4400" dirty="0"/>
              <a:t>Contracts - Officials Doing Business</a:t>
            </a:r>
            <a:br>
              <a:rPr lang="en-US" sz="4400" dirty="0"/>
            </a:br>
            <a:r>
              <a:rPr lang="en-US" sz="4400" dirty="0"/>
              <a:t>with the County</a:t>
            </a:r>
          </a:p>
        </p:txBody>
      </p:sp>
      <p:grpSp>
        <p:nvGrpSpPr>
          <p:cNvPr id="11" name="Group 10">
            <a:extLst>
              <a:ext uri="{FF2B5EF4-FFF2-40B4-BE49-F238E27FC236}">
                <a16:creationId xmlns:a16="http://schemas.microsoft.com/office/drawing/2014/main" id="{3523416A-383B-4FDC-B4C9-D8EDDFE9C04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329267" y="-8467"/>
            <a:ext cx="4766733" cy="6866467"/>
            <a:chOff x="7425267" y="-8467"/>
            <a:chExt cx="4766733" cy="6866467"/>
          </a:xfrm>
        </p:grpSpPr>
        <p:cxnSp>
          <p:nvCxnSpPr>
            <p:cNvPr id="12" name="Straight Connector 11">
              <a:extLst>
                <a:ext uri="{FF2B5EF4-FFF2-40B4-BE49-F238E27FC236}">
                  <a16:creationId xmlns:a16="http://schemas.microsoft.com/office/drawing/2014/main" id="{CB0D29D5-3F7C-4197-821B-6D60A66CC04B}"/>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rgbClr val="BFBFBF">
                  <a:alpha val="75000"/>
                </a:srgbClr>
              </a:solidFill>
            </a:ln>
          </p:spPr>
          <p:style>
            <a:lnRef idx="2">
              <a:schemeClr val="accent1"/>
            </a:lnRef>
            <a:fillRef idx="0">
              <a:schemeClr val="accent1"/>
            </a:fillRef>
            <a:effectRef idx="1">
              <a:schemeClr val="accent1"/>
            </a:effectRef>
            <a:fontRef idx="minor">
              <a:schemeClr val="tx1"/>
            </a:fontRef>
          </p:style>
        </p:cxnSp>
        <p:cxnSp>
          <p:nvCxnSpPr>
            <p:cNvPr id="13" name="Straight Connector 12">
              <a:extLst>
                <a:ext uri="{FF2B5EF4-FFF2-40B4-BE49-F238E27FC236}">
                  <a16:creationId xmlns:a16="http://schemas.microsoft.com/office/drawing/2014/main" id="{347FB49A-3541-428A-AADE-682A3C50563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rgbClr val="BFBFBF">
                  <a:alpha val="80000"/>
                </a:srgbClr>
              </a:solidFill>
            </a:ln>
          </p:spPr>
          <p:style>
            <a:lnRef idx="2">
              <a:schemeClr val="accent1"/>
            </a:lnRef>
            <a:fillRef idx="0">
              <a:schemeClr val="accent1"/>
            </a:fillRef>
            <a:effectRef idx="1">
              <a:schemeClr val="accent1"/>
            </a:effectRef>
            <a:fontRef idx="minor">
              <a:schemeClr val="tx1"/>
            </a:fontRef>
          </p:style>
        </p:cxnSp>
        <p:sp>
          <p:nvSpPr>
            <p:cNvPr id="14" name="Rectangle 23">
              <a:extLst>
                <a:ext uri="{FF2B5EF4-FFF2-40B4-BE49-F238E27FC236}">
                  <a16:creationId xmlns:a16="http://schemas.microsoft.com/office/drawing/2014/main" id="{D96F53DC-08F1-42C6-B558-B83D54B2766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15" name="Rectangle 25">
              <a:extLst>
                <a:ext uri="{FF2B5EF4-FFF2-40B4-BE49-F238E27FC236}">
                  <a16:creationId xmlns:a16="http://schemas.microsoft.com/office/drawing/2014/main" id="{AFE48CAF-A51C-463F-A570-ED99439A5CA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16" name="Isosceles Triangle 15">
              <a:extLst>
                <a:ext uri="{FF2B5EF4-FFF2-40B4-BE49-F238E27FC236}">
                  <a16:creationId xmlns:a16="http://schemas.microsoft.com/office/drawing/2014/main" id="{01F0C48B-50FF-4351-8207-16D09604831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17" name="Rectangle 27">
              <a:extLst>
                <a:ext uri="{FF2B5EF4-FFF2-40B4-BE49-F238E27FC236}">
                  <a16:creationId xmlns:a16="http://schemas.microsoft.com/office/drawing/2014/main" id="{300384B6-5ED6-4F91-A548-B706D837513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18" name="Rectangle 28">
              <a:extLst>
                <a:ext uri="{FF2B5EF4-FFF2-40B4-BE49-F238E27FC236}">
                  <a16:creationId xmlns:a16="http://schemas.microsoft.com/office/drawing/2014/main" id="{337AFFAE-C182-463C-9459-8AB3C69D9A2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19" name="Rectangle 29">
              <a:extLst>
                <a:ext uri="{FF2B5EF4-FFF2-40B4-BE49-F238E27FC236}">
                  <a16:creationId xmlns:a16="http://schemas.microsoft.com/office/drawing/2014/main" id="{510ACF17-C3F0-42BF-BDEB-D079277121E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20" name="Isosceles Triangle 19">
              <a:extLst>
                <a:ext uri="{FF2B5EF4-FFF2-40B4-BE49-F238E27FC236}">
                  <a16:creationId xmlns:a16="http://schemas.microsoft.com/office/drawing/2014/main" id="{E804EFD0-B84E-476F-9FC6-6C4A42EA005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grpSp>
      <p:sp>
        <p:nvSpPr>
          <p:cNvPr id="22" name="Rectangle 21">
            <a:extLst>
              <a:ext uri="{FF2B5EF4-FFF2-40B4-BE49-F238E27FC236}">
                <a16:creationId xmlns:a16="http://schemas.microsoft.com/office/drawing/2014/main" id="{87BD1F4E-A66D-4C06-86DA-8D56CA7A3B4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977719" y="0"/>
            <a:ext cx="621428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aphicFrame>
        <p:nvGraphicFramePr>
          <p:cNvPr id="5" name="Content Placeholder 2">
            <a:extLst>
              <a:ext uri="{FF2B5EF4-FFF2-40B4-BE49-F238E27FC236}">
                <a16:creationId xmlns:a16="http://schemas.microsoft.com/office/drawing/2014/main" id="{4662CE2F-0E6E-8952-A9A6-3F9DC5404EB8}"/>
              </a:ext>
            </a:extLst>
          </p:cNvPr>
          <p:cNvGraphicFramePr>
            <a:graphicFrameLocks noGrp="1"/>
          </p:cNvGraphicFramePr>
          <p:nvPr>
            <p:ph idx="1"/>
            <p:extLst>
              <p:ext uri="{D42A27DB-BD31-4B8C-83A1-F6EECF244321}">
                <p14:modId xmlns:p14="http://schemas.microsoft.com/office/powerpoint/2010/main" val="2194169898"/>
              </p:ext>
            </p:extLst>
          </p:nvPr>
        </p:nvGraphicFramePr>
        <p:xfrm>
          <a:off x="4916553" y="401217"/>
          <a:ext cx="6628804" cy="608356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26675421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A65AC7D1-EAA9-48F5-B509-60A7F50BF70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useBgFill="1">
        <p:nvSpPr>
          <p:cNvPr id="12" name="Rectangle 11">
            <a:extLst>
              <a:ext uri="{FF2B5EF4-FFF2-40B4-BE49-F238E27FC236}">
                <a16:creationId xmlns:a16="http://schemas.microsoft.com/office/drawing/2014/main" id="{D6320AF9-619A-4175-865B-5663E1AEF4C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4" name="Straight Connector 13">
            <a:extLst>
              <a:ext uri="{FF2B5EF4-FFF2-40B4-BE49-F238E27FC236}">
                <a16:creationId xmlns:a16="http://schemas.microsoft.com/office/drawing/2014/main" id="{063B6EC6-D752-4EE7-908B-F8F19E8C7FE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111313" y="0"/>
            <a:ext cx="1219200" cy="6858000"/>
          </a:xfrm>
          <a:prstGeom prst="line">
            <a:avLst/>
          </a:prstGeom>
          <a:ln w="9525">
            <a:solidFill>
              <a:schemeClr val="accent1">
                <a:lumMod val="75000"/>
              </a:schemeClr>
            </a:solidFill>
          </a:ln>
        </p:spPr>
        <p:style>
          <a:lnRef idx="2">
            <a:schemeClr val="accent1"/>
          </a:lnRef>
          <a:fillRef idx="0">
            <a:schemeClr val="accent1"/>
          </a:fillRef>
          <a:effectRef idx="1">
            <a:schemeClr val="accent1"/>
          </a:effectRef>
          <a:fontRef idx="minor">
            <a:schemeClr val="tx1"/>
          </a:fontRef>
        </p:style>
      </p:cxnSp>
      <p:cxnSp>
        <p:nvCxnSpPr>
          <p:cNvPr id="16" name="Straight Connector 15">
            <a:extLst>
              <a:ext uri="{FF2B5EF4-FFF2-40B4-BE49-F238E27FC236}">
                <a16:creationId xmlns:a16="http://schemas.microsoft.com/office/drawing/2014/main" id="{EFECD4E8-AD3E-4228-82A2-9461958EA94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3290979" y="3681413"/>
            <a:ext cx="4763558" cy="3176587"/>
          </a:xfrm>
          <a:prstGeom prst="line">
            <a:avLst/>
          </a:prstGeom>
          <a:ln w="9525">
            <a:solidFill>
              <a:schemeClr val="tx1">
                <a:lumMod val="50000"/>
                <a:lumOff val="50000"/>
                <a:alpha val="80000"/>
              </a:schemeClr>
            </a:solidFill>
          </a:ln>
        </p:spPr>
        <p:style>
          <a:lnRef idx="2">
            <a:schemeClr val="accent1"/>
          </a:lnRef>
          <a:fillRef idx="0">
            <a:schemeClr val="accent1"/>
          </a:fillRef>
          <a:effectRef idx="1">
            <a:schemeClr val="accent1"/>
          </a:effectRef>
          <a:fontRef idx="minor">
            <a:schemeClr val="tx1"/>
          </a:fontRef>
        </p:style>
      </p:cxnSp>
      <p:sp>
        <p:nvSpPr>
          <p:cNvPr id="18" name="Rectangle 23">
            <a:extLst>
              <a:ext uri="{FF2B5EF4-FFF2-40B4-BE49-F238E27FC236}">
                <a16:creationId xmlns:a16="http://schemas.microsoft.com/office/drawing/2014/main" id="{7E018740-5C2B-4A41-AC1A-7E68D1EC195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82568"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20" name="Rectangle 25">
            <a:extLst>
              <a:ext uri="{FF2B5EF4-FFF2-40B4-BE49-F238E27FC236}">
                <a16:creationId xmlns:a16="http://schemas.microsoft.com/office/drawing/2014/main" id="{166F75A4-C475-4941-8EE2-B80A06A2C1B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04534"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22" name="Isosceles Triangle 21">
            <a:extLst>
              <a:ext uri="{FF2B5EF4-FFF2-40B4-BE49-F238E27FC236}">
                <a16:creationId xmlns:a16="http://schemas.microsoft.com/office/drawing/2014/main" id="{A032553A-72E8-4B0D-8405-FF9771C9AF0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33425"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24" name="Rectangle 27">
            <a:extLst>
              <a:ext uri="{FF2B5EF4-FFF2-40B4-BE49-F238E27FC236}">
                <a16:creationId xmlns:a16="http://schemas.microsoft.com/office/drawing/2014/main" id="{765800AC-C3B9-498E-87BC-29FAE4C76B2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35592"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26" name="Isosceles Triangle 25">
            <a:extLst>
              <a:ext uri="{FF2B5EF4-FFF2-40B4-BE49-F238E27FC236}">
                <a16:creationId xmlns:a16="http://schemas.microsoft.com/office/drawing/2014/main" id="{1F9D6ACB-2FF4-49F9-978A-E0D5327FC6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72758"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28" name="Freeform: Shape 27">
            <a:extLst>
              <a:ext uri="{FF2B5EF4-FFF2-40B4-BE49-F238E27FC236}">
                <a16:creationId xmlns:a16="http://schemas.microsoft.com/office/drawing/2014/main" id="{A5EC319D-0FEA-4B95-A3EA-01E35672C9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197631" y="-8467"/>
            <a:ext cx="5994369" cy="6866467"/>
          </a:xfrm>
          <a:custGeom>
            <a:avLst/>
            <a:gdLst>
              <a:gd name="connsiteX0" fmla="*/ 0 w 5994369"/>
              <a:gd name="connsiteY0" fmla="*/ 0 h 6866467"/>
              <a:gd name="connsiteX1" fmla="*/ 1249825 w 5994369"/>
              <a:gd name="connsiteY1" fmla="*/ 0 h 6866467"/>
              <a:gd name="connsiteX2" fmla="*/ 1249825 w 5994369"/>
              <a:gd name="connsiteY2" fmla="*/ 8467 h 6866467"/>
              <a:gd name="connsiteX3" fmla="*/ 5994369 w 5994369"/>
              <a:gd name="connsiteY3" fmla="*/ 8467 h 6866467"/>
              <a:gd name="connsiteX4" fmla="*/ 5994369 w 5994369"/>
              <a:gd name="connsiteY4" fmla="*/ 6866467 h 6866467"/>
              <a:gd name="connsiteX5" fmla="*/ 1249825 w 5994369"/>
              <a:gd name="connsiteY5" fmla="*/ 6866467 h 6866467"/>
              <a:gd name="connsiteX6" fmla="*/ 1109382 w 5994369"/>
              <a:gd name="connsiteY6" fmla="*/ 6866467 h 68664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994369" h="6866467">
                <a:moveTo>
                  <a:pt x="0" y="0"/>
                </a:moveTo>
                <a:lnTo>
                  <a:pt x="1249825" y="0"/>
                </a:lnTo>
                <a:lnTo>
                  <a:pt x="1249825" y="8467"/>
                </a:lnTo>
                <a:lnTo>
                  <a:pt x="5994369" y="8467"/>
                </a:lnTo>
                <a:lnTo>
                  <a:pt x="5994369" y="6866467"/>
                </a:lnTo>
                <a:lnTo>
                  <a:pt x="1249825" y="6866467"/>
                </a:lnTo>
                <a:lnTo>
                  <a:pt x="1109382" y="6866467"/>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 name="Title 1">
            <a:extLst>
              <a:ext uri="{FF2B5EF4-FFF2-40B4-BE49-F238E27FC236}">
                <a16:creationId xmlns:a16="http://schemas.microsoft.com/office/drawing/2014/main" id="{B307A9B6-8948-4928-A946-0C617312BC1B}"/>
              </a:ext>
            </a:extLst>
          </p:cNvPr>
          <p:cNvSpPr>
            <a:spLocks noGrp="1"/>
          </p:cNvSpPr>
          <p:nvPr>
            <p:ph type="title"/>
          </p:nvPr>
        </p:nvSpPr>
        <p:spPr>
          <a:xfrm>
            <a:off x="5355771" y="609600"/>
            <a:ext cx="6338942" cy="1950720"/>
          </a:xfrm>
        </p:spPr>
        <p:txBody>
          <a:bodyPr anchor="ctr">
            <a:normAutofit/>
          </a:bodyPr>
          <a:lstStyle/>
          <a:p>
            <a:r>
              <a:rPr lang="en-US" sz="4000" dirty="0">
                <a:solidFill>
                  <a:srgbClr val="FFFFFF"/>
                </a:solidFill>
              </a:rPr>
              <a:t>Contracts - Officials Doing Business with the County</a:t>
            </a:r>
          </a:p>
        </p:txBody>
      </p:sp>
      <p:pic>
        <p:nvPicPr>
          <p:cNvPr id="7" name="Graphic 6" descr="Gavel">
            <a:extLst>
              <a:ext uri="{FF2B5EF4-FFF2-40B4-BE49-F238E27FC236}">
                <a16:creationId xmlns:a16="http://schemas.microsoft.com/office/drawing/2014/main" id="{CC64E6D8-5B1E-36EA-2293-F7338EF237AF}"/>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57251" y="1545062"/>
            <a:ext cx="2882380" cy="3390832"/>
          </a:xfrm>
          <a:prstGeom prst="rect">
            <a:avLst/>
          </a:prstGeom>
        </p:spPr>
      </p:pic>
      <p:sp>
        <p:nvSpPr>
          <p:cNvPr id="3" name="Content Placeholder 2">
            <a:extLst>
              <a:ext uri="{FF2B5EF4-FFF2-40B4-BE49-F238E27FC236}">
                <a16:creationId xmlns:a16="http://schemas.microsoft.com/office/drawing/2014/main" id="{8CF00782-F7D3-43A3-8F29-B1F90C301CFA}"/>
              </a:ext>
            </a:extLst>
          </p:cNvPr>
          <p:cNvSpPr>
            <a:spLocks noGrp="1"/>
          </p:cNvSpPr>
          <p:nvPr>
            <p:ph idx="1"/>
          </p:nvPr>
        </p:nvSpPr>
        <p:spPr>
          <a:xfrm>
            <a:off x="5355772" y="2837329"/>
            <a:ext cx="6338941" cy="3317938"/>
          </a:xfrm>
        </p:spPr>
        <p:txBody>
          <a:bodyPr anchor="t">
            <a:normAutofit/>
          </a:bodyPr>
          <a:lstStyle/>
          <a:p>
            <a:pPr marL="0" indent="0">
              <a:buNone/>
            </a:pPr>
            <a:r>
              <a:rPr lang="en-US" sz="4000" b="1" dirty="0">
                <a:solidFill>
                  <a:schemeClr val="tx1"/>
                </a:solidFill>
              </a:rPr>
              <a:t>Note:</a:t>
            </a:r>
          </a:p>
          <a:p>
            <a:pPr marL="0" indent="0">
              <a:buNone/>
            </a:pPr>
            <a:endParaRPr lang="en-US" dirty="0">
              <a:solidFill>
                <a:srgbClr val="FFFFFF"/>
              </a:solidFill>
            </a:endParaRPr>
          </a:p>
          <a:p>
            <a:pPr marL="0" indent="0">
              <a:buNone/>
            </a:pPr>
            <a:r>
              <a:rPr lang="en-US" sz="3200" dirty="0">
                <a:solidFill>
                  <a:srgbClr val="FFFFFF"/>
                </a:solidFill>
              </a:rPr>
              <a:t>The statute does not distinguish between for profit entities and non-profit entities.  Both fit the definition of business.</a:t>
            </a:r>
          </a:p>
        </p:txBody>
      </p:sp>
    </p:spTree>
    <p:extLst>
      <p:ext uri="{BB962C8B-B14F-4D97-AF65-F5344CB8AC3E}">
        <p14:creationId xmlns:p14="http://schemas.microsoft.com/office/powerpoint/2010/main" val="114899465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8B8876-E74A-4516-BB05-4FF424A6862B}"/>
              </a:ext>
            </a:extLst>
          </p:cNvPr>
          <p:cNvSpPr>
            <a:spLocks noGrp="1"/>
          </p:cNvSpPr>
          <p:nvPr>
            <p:ph type="title"/>
          </p:nvPr>
        </p:nvSpPr>
        <p:spPr/>
        <p:txBody>
          <a:bodyPr>
            <a:normAutofit/>
          </a:bodyPr>
          <a:lstStyle/>
          <a:p>
            <a:pPr algn="ctr"/>
            <a:r>
              <a:rPr lang="en-US" sz="4000" dirty="0"/>
              <a:t>Contracts - Officials Doing Business</a:t>
            </a:r>
            <a:br>
              <a:rPr lang="en-US" sz="4000" dirty="0"/>
            </a:br>
            <a:r>
              <a:rPr lang="en-US" sz="4000" dirty="0"/>
              <a:t>with the County</a:t>
            </a:r>
          </a:p>
        </p:txBody>
      </p:sp>
      <p:sp>
        <p:nvSpPr>
          <p:cNvPr id="3" name="Content Placeholder 2">
            <a:extLst>
              <a:ext uri="{FF2B5EF4-FFF2-40B4-BE49-F238E27FC236}">
                <a16:creationId xmlns:a16="http://schemas.microsoft.com/office/drawing/2014/main" id="{FDE97DA3-47D9-48CA-9B36-67A229C8F3A1}"/>
              </a:ext>
            </a:extLst>
          </p:cNvPr>
          <p:cNvSpPr>
            <a:spLocks noGrp="1"/>
          </p:cNvSpPr>
          <p:nvPr>
            <p:ph idx="1"/>
          </p:nvPr>
        </p:nvSpPr>
        <p:spPr/>
        <p:txBody>
          <a:bodyPr>
            <a:normAutofit fontScale="85000" lnSpcReduction="10000"/>
          </a:bodyPr>
          <a:lstStyle/>
          <a:p>
            <a:pPr marL="0" indent="0">
              <a:buNone/>
            </a:pPr>
            <a:r>
              <a:rPr lang="en-US" sz="4300" b="1" u="sng" dirty="0"/>
              <a:t>Business Association Defined:</a:t>
            </a:r>
          </a:p>
          <a:p>
            <a:pPr marL="0" indent="0">
              <a:buNone/>
            </a:pPr>
            <a:endParaRPr lang="en-US" sz="1400" dirty="0"/>
          </a:p>
          <a:p>
            <a:pPr marL="0" indent="0">
              <a:buNone/>
            </a:pPr>
            <a:r>
              <a:rPr lang="en-US" sz="2800" dirty="0"/>
              <a:t>A person has a business association if he or she:</a:t>
            </a:r>
          </a:p>
          <a:p>
            <a:r>
              <a:rPr lang="en-US" sz="3000" dirty="0"/>
              <a:t>Is a partner, director, officer, or limited liability member;</a:t>
            </a:r>
          </a:p>
          <a:p>
            <a:r>
              <a:rPr lang="en-US" sz="3000" dirty="0"/>
              <a:t>Holds publicly traded stock valued at $10,000 or more or which represents a 10% equity interest; or</a:t>
            </a:r>
          </a:p>
          <a:p>
            <a:r>
              <a:rPr lang="en-US" sz="3000" dirty="0"/>
              <a:t>Holds closed stock valued at $1,000 or more or which represents a 5% equity interest.</a:t>
            </a:r>
          </a:p>
        </p:txBody>
      </p:sp>
    </p:spTree>
    <p:extLst>
      <p:ext uri="{BB962C8B-B14F-4D97-AF65-F5344CB8AC3E}">
        <p14:creationId xmlns:p14="http://schemas.microsoft.com/office/powerpoint/2010/main" val="51059907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A65AC7D1-EAA9-48F5-B509-60A7F50BF70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useBgFill="1">
        <p:nvSpPr>
          <p:cNvPr id="12" name="Rectangle 11">
            <a:extLst>
              <a:ext uri="{FF2B5EF4-FFF2-40B4-BE49-F238E27FC236}">
                <a16:creationId xmlns:a16="http://schemas.microsoft.com/office/drawing/2014/main" id="{D6320AF9-619A-4175-865B-5663E1AEF4C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4" name="Straight Connector 13">
            <a:extLst>
              <a:ext uri="{FF2B5EF4-FFF2-40B4-BE49-F238E27FC236}">
                <a16:creationId xmlns:a16="http://schemas.microsoft.com/office/drawing/2014/main" id="{063B6EC6-D752-4EE7-908B-F8F19E8C7FE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111313" y="0"/>
            <a:ext cx="1219200" cy="6858000"/>
          </a:xfrm>
          <a:prstGeom prst="line">
            <a:avLst/>
          </a:prstGeom>
          <a:ln w="9525">
            <a:solidFill>
              <a:schemeClr val="accent1">
                <a:lumMod val="75000"/>
              </a:schemeClr>
            </a:solidFill>
          </a:ln>
        </p:spPr>
        <p:style>
          <a:lnRef idx="2">
            <a:schemeClr val="accent1"/>
          </a:lnRef>
          <a:fillRef idx="0">
            <a:schemeClr val="accent1"/>
          </a:fillRef>
          <a:effectRef idx="1">
            <a:schemeClr val="accent1"/>
          </a:effectRef>
          <a:fontRef idx="minor">
            <a:schemeClr val="tx1"/>
          </a:fontRef>
        </p:style>
      </p:cxnSp>
      <p:cxnSp>
        <p:nvCxnSpPr>
          <p:cNvPr id="16" name="Straight Connector 15">
            <a:extLst>
              <a:ext uri="{FF2B5EF4-FFF2-40B4-BE49-F238E27FC236}">
                <a16:creationId xmlns:a16="http://schemas.microsoft.com/office/drawing/2014/main" id="{EFECD4E8-AD3E-4228-82A2-9461958EA94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3290979" y="3681413"/>
            <a:ext cx="4763558" cy="3176587"/>
          </a:xfrm>
          <a:prstGeom prst="line">
            <a:avLst/>
          </a:prstGeom>
          <a:ln w="9525">
            <a:solidFill>
              <a:schemeClr val="tx1">
                <a:lumMod val="50000"/>
                <a:lumOff val="50000"/>
                <a:alpha val="80000"/>
              </a:schemeClr>
            </a:solidFill>
          </a:ln>
        </p:spPr>
        <p:style>
          <a:lnRef idx="2">
            <a:schemeClr val="accent1"/>
          </a:lnRef>
          <a:fillRef idx="0">
            <a:schemeClr val="accent1"/>
          </a:fillRef>
          <a:effectRef idx="1">
            <a:schemeClr val="accent1"/>
          </a:effectRef>
          <a:fontRef idx="minor">
            <a:schemeClr val="tx1"/>
          </a:fontRef>
        </p:style>
      </p:cxnSp>
      <p:sp>
        <p:nvSpPr>
          <p:cNvPr id="18" name="Rectangle 23">
            <a:extLst>
              <a:ext uri="{FF2B5EF4-FFF2-40B4-BE49-F238E27FC236}">
                <a16:creationId xmlns:a16="http://schemas.microsoft.com/office/drawing/2014/main" id="{7E018740-5C2B-4A41-AC1A-7E68D1EC195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82568"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20" name="Rectangle 25">
            <a:extLst>
              <a:ext uri="{FF2B5EF4-FFF2-40B4-BE49-F238E27FC236}">
                <a16:creationId xmlns:a16="http://schemas.microsoft.com/office/drawing/2014/main" id="{166F75A4-C475-4941-8EE2-B80A06A2C1B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04534"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22" name="Isosceles Triangle 21">
            <a:extLst>
              <a:ext uri="{FF2B5EF4-FFF2-40B4-BE49-F238E27FC236}">
                <a16:creationId xmlns:a16="http://schemas.microsoft.com/office/drawing/2014/main" id="{A032553A-72E8-4B0D-8405-FF9771C9AF0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33425"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24" name="Rectangle 27">
            <a:extLst>
              <a:ext uri="{FF2B5EF4-FFF2-40B4-BE49-F238E27FC236}">
                <a16:creationId xmlns:a16="http://schemas.microsoft.com/office/drawing/2014/main" id="{765800AC-C3B9-498E-87BC-29FAE4C76B2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35592"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26" name="Isosceles Triangle 25">
            <a:extLst>
              <a:ext uri="{FF2B5EF4-FFF2-40B4-BE49-F238E27FC236}">
                <a16:creationId xmlns:a16="http://schemas.microsoft.com/office/drawing/2014/main" id="{1F9D6ACB-2FF4-49F9-978A-E0D5327FC6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72758"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28" name="Freeform: Shape 27">
            <a:extLst>
              <a:ext uri="{FF2B5EF4-FFF2-40B4-BE49-F238E27FC236}">
                <a16:creationId xmlns:a16="http://schemas.microsoft.com/office/drawing/2014/main" id="{A5EC319D-0FEA-4B95-A3EA-01E35672C9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197631" y="-8467"/>
            <a:ext cx="5994369" cy="6866467"/>
          </a:xfrm>
          <a:custGeom>
            <a:avLst/>
            <a:gdLst>
              <a:gd name="connsiteX0" fmla="*/ 0 w 5994369"/>
              <a:gd name="connsiteY0" fmla="*/ 0 h 6866467"/>
              <a:gd name="connsiteX1" fmla="*/ 1249825 w 5994369"/>
              <a:gd name="connsiteY1" fmla="*/ 0 h 6866467"/>
              <a:gd name="connsiteX2" fmla="*/ 1249825 w 5994369"/>
              <a:gd name="connsiteY2" fmla="*/ 8467 h 6866467"/>
              <a:gd name="connsiteX3" fmla="*/ 5994369 w 5994369"/>
              <a:gd name="connsiteY3" fmla="*/ 8467 h 6866467"/>
              <a:gd name="connsiteX4" fmla="*/ 5994369 w 5994369"/>
              <a:gd name="connsiteY4" fmla="*/ 6866467 h 6866467"/>
              <a:gd name="connsiteX5" fmla="*/ 1249825 w 5994369"/>
              <a:gd name="connsiteY5" fmla="*/ 6866467 h 6866467"/>
              <a:gd name="connsiteX6" fmla="*/ 1109382 w 5994369"/>
              <a:gd name="connsiteY6" fmla="*/ 6866467 h 68664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994369" h="6866467">
                <a:moveTo>
                  <a:pt x="0" y="0"/>
                </a:moveTo>
                <a:lnTo>
                  <a:pt x="1249825" y="0"/>
                </a:lnTo>
                <a:lnTo>
                  <a:pt x="1249825" y="8467"/>
                </a:lnTo>
                <a:lnTo>
                  <a:pt x="5994369" y="8467"/>
                </a:lnTo>
                <a:lnTo>
                  <a:pt x="5994369" y="6866467"/>
                </a:lnTo>
                <a:lnTo>
                  <a:pt x="1249825" y="6866467"/>
                </a:lnTo>
                <a:lnTo>
                  <a:pt x="1109382" y="6866467"/>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 name="Title 1">
            <a:extLst>
              <a:ext uri="{FF2B5EF4-FFF2-40B4-BE49-F238E27FC236}">
                <a16:creationId xmlns:a16="http://schemas.microsoft.com/office/drawing/2014/main" id="{C96E6394-108F-4E11-AA16-875414FAC47D}"/>
              </a:ext>
            </a:extLst>
          </p:cNvPr>
          <p:cNvSpPr>
            <a:spLocks noGrp="1"/>
          </p:cNvSpPr>
          <p:nvPr>
            <p:ph type="title"/>
          </p:nvPr>
        </p:nvSpPr>
        <p:spPr>
          <a:xfrm>
            <a:off x="5313270" y="381170"/>
            <a:ext cx="6659216" cy="1652248"/>
          </a:xfrm>
        </p:spPr>
        <p:txBody>
          <a:bodyPr anchor="ctr">
            <a:normAutofit/>
          </a:bodyPr>
          <a:lstStyle/>
          <a:p>
            <a:r>
              <a:rPr lang="en-US" sz="4000" dirty="0">
                <a:solidFill>
                  <a:srgbClr val="FFFFFF"/>
                </a:solidFill>
              </a:rPr>
              <a:t>Contracts - Officials Doing Business with the County</a:t>
            </a:r>
          </a:p>
        </p:txBody>
      </p:sp>
      <p:pic>
        <p:nvPicPr>
          <p:cNvPr id="7" name="Graphic 6" descr="Meeting">
            <a:extLst>
              <a:ext uri="{FF2B5EF4-FFF2-40B4-BE49-F238E27FC236}">
                <a16:creationId xmlns:a16="http://schemas.microsoft.com/office/drawing/2014/main" id="{E3CB17C8-980B-2ACB-6813-5FD97FB5042D}"/>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57251" y="1545062"/>
            <a:ext cx="3469700" cy="3810000"/>
          </a:xfrm>
          <a:prstGeom prst="rect">
            <a:avLst/>
          </a:prstGeom>
        </p:spPr>
      </p:pic>
      <p:sp>
        <p:nvSpPr>
          <p:cNvPr id="3" name="Content Placeholder 2">
            <a:extLst>
              <a:ext uri="{FF2B5EF4-FFF2-40B4-BE49-F238E27FC236}">
                <a16:creationId xmlns:a16="http://schemas.microsoft.com/office/drawing/2014/main" id="{A7178444-0ACD-447E-B74E-E40184CCBE32}"/>
              </a:ext>
            </a:extLst>
          </p:cNvPr>
          <p:cNvSpPr>
            <a:spLocks noGrp="1"/>
          </p:cNvSpPr>
          <p:nvPr>
            <p:ph idx="1"/>
          </p:nvPr>
        </p:nvSpPr>
        <p:spPr>
          <a:xfrm>
            <a:off x="5313270" y="2033418"/>
            <a:ext cx="6659215" cy="4330060"/>
          </a:xfrm>
        </p:spPr>
        <p:txBody>
          <a:bodyPr anchor="t">
            <a:noAutofit/>
          </a:bodyPr>
          <a:lstStyle/>
          <a:p>
            <a:r>
              <a:rPr lang="en-US" sz="4000" dirty="0">
                <a:solidFill>
                  <a:srgbClr val="FFFFFF"/>
                </a:solidFill>
              </a:rPr>
              <a:t>Mere employment by itself does not constitute a business association.</a:t>
            </a:r>
          </a:p>
          <a:p>
            <a:endParaRPr lang="en-US" sz="800" dirty="0">
              <a:solidFill>
                <a:srgbClr val="FFFFFF"/>
              </a:solidFill>
            </a:endParaRPr>
          </a:p>
          <a:p>
            <a:r>
              <a:rPr lang="en-US" sz="4000" dirty="0">
                <a:solidFill>
                  <a:srgbClr val="FFFFFF"/>
                </a:solidFill>
              </a:rPr>
              <a:t>Mere membership by itself does not constitute a business association.</a:t>
            </a:r>
          </a:p>
        </p:txBody>
      </p:sp>
    </p:spTree>
    <p:extLst>
      <p:ext uri="{BB962C8B-B14F-4D97-AF65-F5344CB8AC3E}">
        <p14:creationId xmlns:p14="http://schemas.microsoft.com/office/powerpoint/2010/main" val="30491473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A65AC7D1-EAA9-48F5-B509-60A7F50BF70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useBgFill="1">
        <p:nvSpPr>
          <p:cNvPr id="12" name="Rectangle 11">
            <a:extLst>
              <a:ext uri="{FF2B5EF4-FFF2-40B4-BE49-F238E27FC236}">
                <a16:creationId xmlns:a16="http://schemas.microsoft.com/office/drawing/2014/main" id="{D6320AF9-619A-4175-865B-5663E1AEF4C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4" name="Straight Connector 13">
            <a:extLst>
              <a:ext uri="{FF2B5EF4-FFF2-40B4-BE49-F238E27FC236}">
                <a16:creationId xmlns:a16="http://schemas.microsoft.com/office/drawing/2014/main" id="{063B6EC6-D752-4EE7-908B-F8F19E8C7FE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111313" y="0"/>
            <a:ext cx="1219200" cy="6858000"/>
          </a:xfrm>
          <a:prstGeom prst="line">
            <a:avLst/>
          </a:prstGeom>
          <a:ln w="9525">
            <a:solidFill>
              <a:schemeClr val="accent1">
                <a:lumMod val="75000"/>
              </a:schemeClr>
            </a:solidFill>
          </a:ln>
        </p:spPr>
        <p:style>
          <a:lnRef idx="2">
            <a:schemeClr val="accent1"/>
          </a:lnRef>
          <a:fillRef idx="0">
            <a:schemeClr val="accent1"/>
          </a:fillRef>
          <a:effectRef idx="1">
            <a:schemeClr val="accent1"/>
          </a:effectRef>
          <a:fontRef idx="minor">
            <a:schemeClr val="tx1"/>
          </a:fontRef>
        </p:style>
      </p:cxnSp>
      <p:cxnSp>
        <p:nvCxnSpPr>
          <p:cNvPr id="16" name="Straight Connector 15">
            <a:extLst>
              <a:ext uri="{FF2B5EF4-FFF2-40B4-BE49-F238E27FC236}">
                <a16:creationId xmlns:a16="http://schemas.microsoft.com/office/drawing/2014/main" id="{EFECD4E8-AD3E-4228-82A2-9461958EA94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3290979" y="3681413"/>
            <a:ext cx="4763558" cy="3176587"/>
          </a:xfrm>
          <a:prstGeom prst="line">
            <a:avLst/>
          </a:prstGeom>
          <a:ln w="9525">
            <a:solidFill>
              <a:schemeClr val="tx1">
                <a:lumMod val="50000"/>
                <a:lumOff val="50000"/>
                <a:alpha val="80000"/>
              </a:schemeClr>
            </a:solidFill>
          </a:ln>
        </p:spPr>
        <p:style>
          <a:lnRef idx="2">
            <a:schemeClr val="accent1"/>
          </a:lnRef>
          <a:fillRef idx="0">
            <a:schemeClr val="accent1"/>
          </a:fillRef>
          <a:effectRef idx="1">
            <a:schemeClr val="accent1"/>
          </a:effectRef>
          <a:fontRef idx="minor">
            <a:schemeClr val="tx1"/>
          </a:fontRef>
        </p:style>
      </p:cxnSp>
      <p:sp>
        <p:nvSpPr>
          <p:cNvPr id="18" name="Rectangle 23">
            <a:extLst>
              <a:ext uri="{FF2B5EF4-FFF2-40B4-BE49-F238E27FC236}">
                <a16:creationId xmlns:a16="http://schemas.microsoft.com/office/drawing/2014/main" id="{7E018740-5C2B-4A41-AC1A-7E68D1EC195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82568"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20" name="Rectangle 25">
            <a:extLst>
              <a:ext uri="{FF2B5EF4-FFF2-40B4-BE49-F238E27FC236}">
                <a16:creationId xmlns:a16="http://schemas.microsoft.com/office/drawing/2014/main" id="{166F75A4-C475-4941-8EE2-B80A06A2C1B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04534"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22" name="Isosceles Triangle 21">
            <a:extLst>
              <a:ext uri="{FF2B5EF4-FFF2-40B4-BE49-F238E27FC236}">
                <a16:creationId xmlns:a16="http://schemas.microsoft.com/office/drawing/2014/main" id="{A032553A-72E8-4B0D-8405-FF9771C9AF0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33425"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24" name="Rectangle 27">
            <a:extLst>
              <a:ext uri="{FF2B5EF4-FFF2-40B4-BE49-F238E27FC236}">
                <a16:creationId xmlns:a16="http://schemas.microsoft.com/office/drawing/2014/main" id="{765800AC-C3B9-498E-87BC-29FAE4C76B2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35592"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26" name="Isosceles Triangle 25">
            <a:extLst>
              <a:ext uri="{FF2B5EF4-FFF2-40B4-BE49-F238E27FC236}">
                <a16:creationId xmlns:a16="http://schemas.microsoft.com/office/drawing/2014/main" id="{1F9D6ACB-2FF4-49F9-978A-E0D5327FC6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72758"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28" name="Freeform: Shape 27">
            <a:extLst>
              <a:ext uri="{FF2B5EF4-FFF2-40B4-BE49-F238E27FC236}">
                <a16:creationId xmlns:a16="http://schemas.microsoft.com/office/drawing/2014/main" id="{A5EC319D-0FEA-4B95-A3EA-01E35672C9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197631" y="-8467"/>
            <a:ext cx="5994369" cy="6866467"/>
          </a:xfrm>
          <a:custGeom>
            <a:avLst/>
            <a:gdLst>
              <a:gd name="connsiteX0" fmla="*/ 0 w 5994369"/>
              <a:gd name="connsiteY0" fmla="*/ 0 h 6866467"/>
              <a:gd name="connsiteX1" fmla="*/ 1249825 w 5994369"/>
              <a:gd name="connsiteY1" fmla="*/ 0 h 6866467"/>
              <a:gd name="connsiteX2" fmla="*/ 1249825 w 5994369"/>
              <a:gd name="connsiteY2" fmla="*/ 8467 h 6866467"/>
              <a:gd name="connsiteX3" fmla="*/ 5994369 w 5994369"/>
              <a:gd name="connsiteY3" fmla="*/ 8467 h 6866467"/>
              <a:gd name="connsiteX4" fmla="*/ 5994369 w 5994369"/>
              <a:gd name="connsiteY4" fmla="*/ 6866467 h 6866467"/>
              <a:gd name="connsiteX5" fmla="*/ 1249825 w 5994369"/>
              <a:gd name="connsiteY5" fmla="*/ 6866467 h 6866467"/>
              <a:gd name="connsiteX6" fmla="*/ 1109382 w 5994369"/>
              <a:gd name="connsiteY6" fmla="*/ 6866467 h 68664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994369" h="6866467">
                <a:moveTo>
                  <a:pt x="0" y="0"/>
                </a:moveTo>
                <a:lnTo>
                  <a:pt x="1249825" y="0"/>
                </a:lnTo>
                <a:lnTo>
                  <a:pt x="1249825" y="8467"/>
                </a:lnTo>
                <a:lnTo>
                  <a:pt x="5994369" y="8467"/>
                </a:lnTo>
                <a:lnTo>
                  <a:pt x="5994369" y="6866467"/>
                </a:lnTo>
                <a:lnTo>
                  <a:pt x="1249825" y="6866467"/>
                </a:lnTo>
                <a:lnTo>
                  <a:pt x="1109382" y="6866467"/>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pic>
        <p:nvPicPr>
          <p:cNvPr id="7" name="Graphic 6" descr="Money">
            <a:extLst>
              <a:ext uri="{FF2B5EF4-FFF2-40B4-BE49-F238E27FC236}">
                <a16:creationId xmlns:a16="http://schemas.microsoft.com/office/drawing/2014/main" id="{2BBF8E3D-EE82-0FDE-2D58-6E237252059C}"/>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57251" y="1545062"/>
            <a:ext cx="3856774" cy="3856774"/>
          </a:xfrm>
          <a:prstGeom prst="rect">
            <a:avLst/>
          </a:prstGeom>
        </p:spPr>
      </p:pic>
      <p:sp>
        <p:nvSpPr>
          <p:cNvPr id="3" name="Content Placeholder 2">
            <a:extLst>
              <a:ext uri="{FF2B5EF4-FFF2-40B4-BE49-F238E27FC236}">
                <a16:creationId xmlns:a16="http://schemas.microsoft.com/office/drawing/2014/main" id="{4EDD4369-6ECE-4343-9DA0-17E9186248B4}"/>
              </a:ext>
            </a:extLst>
          </p:cNvPr>
          <p:cNvSpPr>
            <a:spLocks noGrp="1"/>
          </p:cNvSpPr>
          <p:nvPr>
            <p:ph idx="1"/>
          </p:nvPr>
        </p:nvSpPr>
        <p:spPr>
          <a:xfrm>
            <a:off x="6330513" y="866274"/>
            <a:ext cx="5364200" cy="5288993"/>
          </a:xfrm>
        </p:spPr>
        <p:txBody>
          <a:bodyPr anchor="t">
            <a:noAutofit/>
          </a:bodyPr>
          <a:lstStyle/>
          <a:p>
            <a:pPr marL="0" indent="0">
              <a:buNone/>
            </a:pPr>
            <a:r>
              <a:rPr lang="en-US" sz="5400" dirty="0">
                <a:solidFill>
                  <a:srgbClr val="FFFFFF"/>
                </a:solidFill>
              </a:rPr>
              <a:t>All tax funds are public funds, but not all public funds are tax funds.</a:t>
            </a:r>
          </a:p>
        </p:txBody>
      </p:sp>
    </p:spTree>
    <p:extLst>
      <p:ext uri="{BB962C8B-B14F-4D97-AF65-F5344CB8AC3E}">
        <p14:creationId xmlns:p14="http://schemas.microsoft.com/office/powerpoint/2010/main" val="151610549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A65AC7D1-EAA9-48F5-B509-60A7F50BF70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useBgFill="1">
        <p:nvSpPr>
          <p:cNvPr id="10" name="Rectangle 9">
            <a:extLst>
              <a:ext uri="{FF2B5EF4-FFF2-40B4-BE49-F238E27FC236}">
                <a16:creationId xmlns:a16="http://schemas.microsoft.com/office/drawing/2014/main" id="{D6320AF9-619A-4175-865B-5663E1AEF4C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2" name="Straight Connector 11">
            <a:extLst>
              <a:ext uri="{FF2B5EF4-FFF2-40B4-BE49-F238E27FC236}">
                <a16:creationId xmlns:a16="http://schemas.microsoft.com/office/drawing/2014/main" id="{063B6EC6-D752-4EE7-908B-F8F19E8C7FE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3953376" y="0"/>
            <a:ext cx="1219200" cy="6858000"/>
          </a:xfrm>
          <a:prstGeom prst="line">
            <a:avLst/>
          </a:prstGeom>
          <a:ln w="9525">
            <a:solidFill>
              <a:schemeClr val="accent1">
                <a:lumMod val="75000"/>
              </a:schemeClr>
            </a:solidFill>
          </a:ln>
        </p:spPr>
        <p:style>
          <a:lnRef idx="2">
            <a:schemeClr val="accent1"/>
          </a:lnRef>
          <a:fillRef idx="0">
            <a:schemeClr val="accent1"/>
          </a:fillRef>
          <a:effectRef idx="1">
            <a:schemeClr val="accent1"/>
          </a:effectRef>
          <a:fontRef idx="minor">
            <a:schemeClr val="tx1"/>
          </a:fontRef>
        </p:style>
      </p:cxnSp>
      <p:cxnSp>
        <p:nvCxnSpPr>
          <p:cNvPr id="14" name="Straight Connector 13">
            <a:extLst>
              <a:ext uri="{FF2B5EF4-FFF2-40B4-BE49-F238E27FC236}">
                <a16:creationId xmlns:a16="http://schemas.microsoft.com/office/drawing/2014/main" id="{EFECD4E8-AD3E-4228-82A2-9461958EA94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2133042" y="3681413"/>
            <a:ext cx="4763558" cy="3176587"/>
          </a:xfrm>
          <a:prstGeom prst="line">
            <a:avLst/>
          </a:prstGeom>
          <a:ln w="9525">
            <a:solidFill>
              <a:schemeClr val="tx1">
                <a:lumMod val="50000"/>
                <a:lumOff val="50000"/>
                <a:alpha val="80000"/>
              </a:schemeClr>
            </a:solidFill>
          </a:ln>
        </p:spPr>
        <p:style>
          <a:lnRef idx="2">
            <a:schemeClr val="accent1"/>
          </a:lnRef>
          <a:fillRef idx="0">
            <a:schemeClr val="accent1"/>
          </a:fillRef>
          <a:effectRef idx="1">
            <a:schemeClr val="accent1"/>
          </a:effectRef>
          <a:fontRef idx="minor">
            <a:schemeClr val="tx1"/>
          </a:fontRef>
        </p:style>
      </p:cxnSp>
      <p:sp>
        <p:nvSpPr>
          <p:cNvPr id="16" name="Rectangle 23">
            <a:extLst>
              <a:ext uri="{FF2B5EF4-FFF2-40B4-BE49-F238E27FC236}">
                <a16:creationId xmlns:a16="http://schemas.microsoft.com/office/drawing/2014/main" id="{7E018740-5C2B-4A41-AC1A-7E68D1EC195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324631"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18" name="Rectangle 25">
            <a:extLst>
              <a:ext uri="{FF2B5EF4-FFF2-40B4-BE49-F238E27FC236}">
                <a16:creationId xmlns:a16="http://schemas.microsoft.com/office/drawing/2014/main" id="{166F75A4-C475-4941-8EE2-B80A06A2C1B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746597"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20" name="Isosceles Triangle 19">
            <a:extLst>
              <a:ext uri="{FF2B5EF4-FFF2-40B4-BE49-F238E27FC236}">
                <a16:creationId xmlns:a16="http://schemas.microsoft.com/office/drawing/2014/main" id="{A032553A-72E8-4B0D-8405-FF9771C9AF0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75488"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22" name="Rectangle 27">
            <a:extLst>
              <a:ext uri="{FF2B5EF4-FFF2-40B4-BE49-F238E27FC236}">
                <a16:creationId xmlns:a16="http://schemas.microsoft.com/office/drawing/2014/main" id="{765800AC-C3B9-498E-87BC-29FAE4C76B2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77655"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24" name="Isosceles Triangle 23">
            <a:extLst>
              <a:ext uri="{FF2B5EF4-FFF2-40B4-BE49-F238E27FC236}">
                <a16:creationId xmlns:a16="http://schemas.microsoft.com/office/drawing/2014/main" id="{1F9D6ACB-2FF4-49F9-978A-E0D5327FC6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14821"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2" name="Title 1">
            <a:extLst>
              <a:ext uri="{FF2B5EF4-FFF2-40B4-BE49-F238E27FC236}">
                <a16:creationId xmlns:a16="http://schemas.microsoft.com/office/drawing/2014/main" id="{1F1123F0-B614-4D7C-A76E-035C152867C1}"/>
              </a:ext>
            </a:extLst>
          </p:cNvPr>
          <p:cNvSpPr>
            <a:spLocks noGrp="1"/>
          </p:cNvSpPr>
          <p:nvPr>
            <p:ph type="title"/>
          </p:nvPr>
        </p:nvSpPr>
        <p:spPr>
          <a:xfrm>
            <a:off x="677335" y="609600"/>
            <a:ext cx="3461312" cy="5175624"/>
          </a:xfrm>
        </p:spPr>
        <p:txBody>
          <a:bodyPr anchor="ctr">
            <a:normAutofit/>
          </a:bodyPr>
          <a:lstStyle/>
          <a:p>
            <a:r>
              <a:rPr lang="en-US" sz="4800" dirty="0">
                <a:solidFill>
                  <a:schemeClr val="tx1">
                    <a:lumMod val="85000"/>
                    <a:lumOff val="15000"/>
                  </a:schemeClr>
                </a:solidFill>
              </a:rPr>
              <a:t>Contracts - Officials Doing Business</a:t>
            </a:r>
            <a:br>
              <a:rPr lang="en-US" sz="4800" dirty="0">
                <a:solidFill>
                  <a:schemeClr val="tx1">
                    <a:lumMod val="85000"/>
                    <a:lumOff val="15000"/>
                  </a:schemeClr>
                </a:solidFill>
              </a:rPr>
            </a:br>
            <a:r>
              <a:rPr lang="en-US" sz="4800" dirty="0">
                <a:solidFill>
                  <a:schemeClr val="tx1">
                    <a:lumMod val="85000"/>
                    <a:lumOff val="15000"/>
                  </a:schemeClr>
                </a:solidFill>
              </a:rPr>
              <a:t>with the County</a:t>
            </a:r>
          </a:p>
        </p:txBody>
      </p:sp>
      <p:sp>
        <p:nvSpPr>
          <p:cNvPr id="26" name="Freeform: Shape 25">
            <a:extLst>
              <a:ext uri="{FF2B5EF4-FFF2-40B4-BE49-F238E27FC236}">
                <a16:creationId xmlns:a16="http://schemas.microsoft.com/office/drawing/2014/main" id="{142BFA2A-77A0-4F60-A32A-685681C848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082154" y="-8467"/>
            <a:ext cx="7109846" cy="6866467"/>
          </a:xfrm>
          <a:custGeom>
            <a:avLst/>
            <a:gdLst>
              <a:gd name="connsiteX0" fmla="*/ 0 w 7109846"/>
              <a:gd name="connsiteY0" fmla="*/ 0 h 6866467"/>
              <a:gd name="connsiteX1" fmla="*/ 1249825 w 7109846"/>
              <a:gd name="connsiteY1" fmla="*/ 0 h 6866467"/>
              <a:gd name="connsiteX2" fmla="*/ 1249825 w 7109846"/>
              <a:gd name="connsiteY2" fmla="*/ 8467 h 6866467"/>
              <a:gd name="connsiteX3" fmla="*/ 7109846 w 7109846"/>
              <a:gd name="connsiteY3" fmla="*/ 8467 h 6866467"/>
              <a:gd name="connsiteX4" fmla="*/ 7109846 w 7109846"/>
              <a:gd name="connsiteY4" fmla="*/ 6866467 h 6866467"/>
              <a:gd name="connsiteX5" fmla="*/ 1249825 w 7109846"/>
              <a:gd name="connsiteY5" fmla="*/ 6866467 h 6866467"/>
              <a:gd name="connsiteX6" fmla="*/ 1109382 w 7109846"/>
              <a:gd name="connsiteY6" fmla="*/ 6866467 h 68664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109846" h="6866467">
                <a:moveTo>
                  <a:pt x="0" y="0"/>
                </a:moveTo>
                <a:lnTo>
                  <a:pt x="1249825" y="0"/>
                </a:lnTo>
                <a:lnTo>
                  <a:pt x="1249825" y="8467"/>
                </a:lnTo>
                <a:lnTo>
                  <a:pt x="7109846" y="8467"/>
                </a:lnTo>
                <a:lnTo>
                  <a:pt x="7109846" y="6866467"/>
                </a:lnTo>
                <a:lnTo>
                  <a:pt x="1249825" y="6866467"/>
                </a:lnTo>
                <a:lnTo>
                  <a:pt x="1109382" y="6866467"/>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3" name="Content Placeholder 2">
            <a:extLst>
              <a:ext uri="{FF2B5EF4-FFF2-40B4-BE49-F238E27FC236}">
                <a16:creationId xmlns:a16="http://schemas.microsoft.com/office/drawing/2014/main" id="{408825E1-12EC-4B3B-ADA2-E2F0AFB858EA}"/>
              </a:ext>
            </a:extLst>
          </p:cNvPr>
          <p:cNvSpPr>
            <a:spLocks noGrp="1"/>
          </p:cNvSpPr>
          <p:nvPr>
            <p:ph idx="1"/>
          </p:nvPr>
        </p:nvSpPr>
        <p:spPr>
          <a:xfrm>
            <a:off x="6116084" y="609601"/>
            <a:ext cx="5511296" cy="5175624"/>
          </a:xfrm>
        </p:spPr>
        <p:txBody>
          <a:bodyPr anchor="ctr">
            <a:normAutofit/>
          </a:bodyPr>
          <a:lstStyle/>
          <a:p>
            <a:pPr marL="0" indent="0">
              <a:buNone/>
            </a:pPr>
            <a:r>
              <a:rPr lang="en-US" sz="4400" b="1" u="sng" dirty="0">
                <a:solidFill>
                  <a:srgbClr val="FFFFFF"/>
                </a:solidFill>
              </a:rPr>
              <a:t>Scenario: </a:t>
            </a:r>
            <a:r>
              <a:rPr lang="en-US" sz="4400" dirty="0">
                <a:solidFill>
                  <a:srgbClr val="FFFFFF"/>
                </a:solidFill>
              </a:rPr>
              <a:t>The county wants to buy a riding mower and a board member owns the only implement dealer in the area.</a:t>
            </a:r>
          </a:p>
        </p:txBody>
      </p:sp>
    </p:spTree>
    <p:extLst>
      <p:ext uri="{BB962C8B-B14F-4D97-AF65-F5344CB8AC3E}">
        <p14:creationId xmlns:p14="http://schemas.microsoft.com/office/powerpoint/2010/main" val="2039111107"/>
      </p:ext>
    </p:extLst>
  </p:cSld>
  <p:clrMapOvr>
    <a:overrideClrMapping bg1="dk1" tx1="lt1" bg2="dk2" tx2="lt2" accent1="accent1" accent2="accent2" accent3="accent3" accent4="accent4" accent5="accent5" accent6="accent6" hlink="hlink" folHlink="folHlink"/>
  </p:clrMapOvr>
</p:sld>
</file>

<file path=ppt/slides/slide3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655AE6B0-AC9E-4167-806F-E9DB135FC46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25749295-B47A-4941-BCF8-309B9BAC48B8}"/>
              </a:ext>
            </a:extLst>
          </p:cNvPr>
          <p:cNvSpPr>
            <a:spLocks noGrp="1"/>
          </p:cNvSpPr>
          <p:nvPr>
            <p:ph type="title"/>
          </p:nvPr>
        </p:nvSpPr>
        <p:spPr>
          <a:xfrm>
            <a:off x="652482" y="462013"/>
            <a:ext cx="1975888" cy="5582652"/>
          </a:xfrm>
        </p:spPr>
        <p:txBody>
          <a:bodyPr vert="vert270" anchor="ctr">
            <a:normAutofit/>
          </a:bodyPr>
          <a:lstStyle/>
          <a:p>
            <a:pPr algn="ctr"/>
            <a:r>
              <a:rPr lang="en-US" sz="5400" dirty="0"/>
              <a:t>Open Contracts</a:t>
            </a:r>
          </a:p>
        </p:txBody>
      </p:sp>
      <p:grpSp>
        <p:nvGrpSpPr>
          <p:cNvPr id="11" name="Group 10">
            <a:extLst>
              <a:ext uri="{FF2B5EF4-FFF2-40B4-BE49-F238E27FC236}">
                <a16:creationId xmlns:a16="http://schemas.microsoft.com/office/drawing/2014/main" id="{3523416A-383B-4FDC-B4C9-D8EDDFE9C04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329267" y="-8467"/>
            <a:ext cx="4766733" cy="6866467"/>
            <a:chOff x="7425267" y="-8467"/>
            <a:chExt cx="4766733" cy="6866467"/>
          </a:xfrm>
        </p:grpSpPr>
        <p:cxnSp>
          <p:nvCxnSpPr>
            <p:cNvPr id="12" name="Straight Connector 11">
              <a:extLst>
                <a:ext uri="{FF2B5EF4-FFF2-40B4-BE49-F238E27FC236}">
                  <a16:creationId xmlns:a16="http://schemas.microsoft.com/office/drawing/2014/main" id="{CB0D29D5-3F7C-4197-821B-6D60A66CC04B}"/>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rgbClr val="BFBFBF">
                  <a:alpha val="75000"/>
                </a:srgbClr>
              </a:solidFill>
            </a:ln>
          </p:spPr>
          <p:style>
            <a:lnRef idx="2">
              <a:schemeClr val="accent1"/>
            </a:lnRef>
            <a:fillRef idx="0">
              <a:schemeClr val="accent1"/>
            </a:fillRef>
            <a:effectRef idx="1">
              <a:schemeClr val="accent1"/>
            </a:effectRef>
            <a:fontRef idx="minor">
              <a:schemeClr val="tx1"/>
            </a:fontRef>
          </p:style>
        </p:cxnSp>
        <p:cxnSp>
          <p:nvCxnSpPr>
            <p:cNvPr id="13" name="Straight Connector 12">
              <a:extLst>
                <a:ext uri="{FF2B5EF4-FFF2-40B4-BE49-F238E27FC236}">
                  <a16:creationId xmlns:a16="http://schemas.microsoft.com/office/drawing/2014/main" id="{347FB49A-3541-428A-AADE-682A3C50563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rgbClr val="BFBFBF">
                  <a:alpha val="80000"/>
                </a:srgbClr>
              </a:solidFill>
            </a:ln>
          </p:spPr>
          <p:style>
            <a:lnRef idx="2">
              <a:schemeClr val="accent1"/>
            </a:lnRef>
            <a:fillRef idx="0">
              <a:schemeClr val="accent1"/>
            </a:fillRef>
            <a:effectRef idx="1">
              <a:schemeClr val="accent1"/>
            </a:effectRef>
            <a:fontRef idx="minor">
              <a:schemeClr val="tx1"/>
            </a:fontRef>
          </p:style>
        </p:cxnSp>
        <p:sp>
          <p:nvSpPr>
            <p:cNvPr id="14" name="Rectangle 23">
              <a:extLst>
                <a:ext uri="{FF2B5EF4-FFF2-40B4-BE49-F238E27FC236}">
                  <a16:creationId xmlns:a16="http://schemas.microsoft.com/office/drawing/2014/main" id="{D96F53DC-08F1-42C6-B558-B83D54B2766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15" name="Rectangle 25">
              <a:extLst>
                <a:ext uri="{FF2B5EF4-FFF2-40B4-BE49-F238E27FC236}">
                  <a16:creationId xmlns:a16="http://schemas.microsoft.com/office/drawing/2014/main" id="{AFE48CAF-A51C-463F-A570-ED99439A5CA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16" name="Isosceles Triangle 15">
              <a:extLst>
                <a:ext uri="{FF2B5EF4-FFF2-40B4-BE49-F238E27FC236}">
                  <a16:creationId xmlns:a16="http://schemas.microsoft.com/office/drawing/2014/main" id="{01F0C48B-50FF-4351-8207-16D09604831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17" name="Rectangle 27">
              <a:extLst>
                <a:ext uri="{FF2B5EF4-FFF2-40B4-BE49-F238E27FC236}">
                  <a16:creationId xmlns:a16="http://schemas.microsoft.com/office/drawing/2014/main" id="{300384B6-5ED6-4F91-A548-B706D837513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18" name="Rectangle 28">
              <a:extLst>
                <a:ext uri="{FF2B5EF4-FFF2-40B4-BE49-F238E27FC236}">
                  <a16:creationId xmlns:a16="http://schemas.microsoft.com/office/drawing/2014/main" id="{337AFFAE-C182-463C-9459-8AB3C69D9A2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19" name="Rectangle 29">
              <a:extLst>
                <a:ext uri="{FF2B5EF4-FFF2-40B4-BE49-F238E27FC236}">
                  <a16:creationId xmlns:a16="http://schemas.microsoft.com/office/drawing/2014/main" id="{510ACF17-C3F0-42BF-BDEB-D079277121E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20" name="Isosceles Triangle 19">
              <a:extLst>
                <a:ext uri="{FF2B5EF4-FFF2-40B4-BE49-F238E27FC236}">
                  <a16:creationId xmlns:a16="http://schemas.microsoft.com/office/drawing/2014/main" id="{E804EFD0-B84E-476F-9FC6-6C4A42EA005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grpSp>
      <p:sp>
        <p:nvSpPr>
          <p:cNvPr id="22" name="Rectangle 21">
            <a:extLst>
              <a:ext uri="{FF2B5EF4-FFF2-40B4-BE49-F238E27FC236}">
                <a16:creationId xmlns:a16="http://schemas.microsoft.com/office/drawing/2014/main" id="{87BD1F4E-A66D-4C06-86DA-8D56CA7A3B4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977719" y="0"/>
            <a:ext cx="621428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aphicFrame>
        <p:nvGraphicFramePr>
          <p:cNvPr id="5" name="Content Placeholder 2">
            <a:extLst>
              <a:ext uri="{FF2B5EF4-FFF2-40B4-BE49-F238E27FC236}">
                <a16:creationId xmlns:a16="http://schemas.microsoft.com/office/drawing/2014/main" id="{706133B0-E854-7B7C-9DCD-8147C0853B59}"/>
              </a:ext>
            </a:extLst>
          </p:cNvPr>
          <p:cNvGraphicFramePr>
            <a:graphicFrameLocks noGrp="1"/>
          </p:cNvGraphicFramePr>
          <p:nvPr>
            <p:ph idx="1"/>
            <p:extLst>
              <p:ext uri="{D42A27DB-BD31-4B8C-83A1-F6EECF244321}">
                <p14:modId xmlns:p14="http://schemas.microsoft.com/office/powerpoint/2010/main" val="796810605"/>
              </p:ext>
            </p:extLst>
          </p:nvPr>
        </p:nvGraphicFramePr>
        <p:xfrm>
          <a:off x="4910714" y="939209"/>
          <a:ext cx="6628804" cy="497958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60140753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A65AC7D1-EAA9-48F5-B509-60A7F50BF70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useBgFill="1">
        <p:nvSpPr>
          <p:cNvPr id="12" name="Rectangle 11">
            <a:extLst>
              <a:ext uri="{FF2B5EF4-FFF2-40B4-BE49-F238E27FC236}">
                <a16:creationId xmlns:a16="http://schemas.microsoft.com/office/drawing/2014/main" id="{D6320AF9-619A-4175-865B-5663E1AEF4C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4" name="Straight Connector 13">
            <a:extLst>
              <a:ext uri="{FF2B5EF4-FFF2-40B4-BE49-F238E27FC236}">
                <a16:creationId xmlns:a16="http://schemas.microsoft.com/office/drawing/2014/main" id="{063B6EC6-D752-4EE7-908B-F8F19E8C7FE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111313" y="0"/>
            <a:ext cx="1219200" cy="6858000"/>
          </a:xfrm>
          <a:prstGeom prst="line">
            <a:avLst/>
          </a:prstGeom>
          <a:ln w="9525">
            <a:solidFill>
              <a:schemeClr val="accent1">
                <a:lumMod val="75000"/>
              </a:schemeClr>
            </a:solidFill>
          </a:ln>
        </p:spPr>
        <p:style>
          <a:lnRef idx="2">
            <a:schemeClr val="accent1"/>
          </a:lnRef>
          <a:fillRef idx="0">
            <a:schemeClr val="accent1"/>
          </a:fillRef>
          <a:effectRef idx="1">
            <a:schemeClr val="accent1"/>
          </a:effectRef>
          <a:fontRef idx="minor">
            <a:schemeClr val="tx1"/>
          </a:fontRef>
        </p:style>
      </p:cxnSp>
      <p:cxnSp>
        <p:nvCxnSpPr>
          <p:cNvPr id="16" name="Straight Connector 15">
            <a:extLst>
              <a:ext uri="{FF2B5EF4-FFF2-40B4-BE49-F238E27FC236}">
                <a16:creationId xmlns:a16="http://schemas.microsoft.com/office/drawing/2014/main" id="{EFECD4E8-AD3E-4228-82A2-9461958EA94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3290979" y="3681413"/>
            <a:ext cx="4763558" cy="3176587"/>
          </a:xfrm>
          <a:prstGeom prst="line">
            <a:avLst/>
          </a:prstGeom>
          <a:ln w="9525">
            <a:solidFill>
              <a:schemeClr val="tx1">
                <a:lumMod val="50000"/>
                <a:lumOff val="50000"/>
                <a:alpha val="80000"/>
              </a:schemeClr>
            </a:solidFill>
          </a:ln>
        </p:spPr>
        <p:style>
          <a:lnRef idx="2">
            <a:schemeClr val="accent1"/>
          </a:lnRef>
          <a:fillRef idx="0">
            <a:schemeClr val="accent1"/>
          </a:fillRef>
          <a:effectRef idx="1">
            <a:schemeClr val="accent1"/>
          </a:effectRef>
          <a:fontRef idx="minor">
            <a:schemeClr val="tx1"/>
          </a:fontRef>
        </p:style>
      </p:cxnSp>
      <p:sp>
        <p:nvSpPr>
          <p:cNvPr id="18" name="Rectangle 23">
            <a:extLst>
              <a:ext uri="{FF2B5EF4-FFF2-40B4-BE49-F238E27FC236}">
                <a16:creationId xmlns:a16="http://schemas.microsoft.com/office/drawing/2014/main" id="{7E018740-5C2B-4A41-AC1A-7E68D1EC195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82568"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20" name="Rectangle 25">
            <a:extLst>
              <a:ext uri="{FF2B5EF4-FFF2-40B4-BE49-F238E27FC236}">
                <a16:creationId xmlns:a16="http://schemas.microsoft.com/office/drawing/2014/main" id="{166F75A4-C475-4941-8EE2-B80A06A2C1B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04534"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22" name="Isosceles Triangle 21">
            <a:extLst>
              <a:ext uri="{FF2B5EF4-FFF2-40B4-BE49-F238E27FC236}">
                <a16:creationId xmlns:a16="http://schemas.microsoft.com/office/drawing/2014/main" id="{A032553A-72E8-4B0D-8405-FF9771C9AF0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33425"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24" name="Rectangle 27">
            <a:extLst>
              <a:ext uri="{FF2B5EF4-FFF2-40B4-BE49-F238E27FC236}">
                <a16:creationId xmlns:a16="http://schemas.microsoft.com/office/drawing/2014/main" id="{765800AC-C3B9-498E-87BC-29FAE4C76B2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35592"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26" name="Isosceles Triangle 25">
            <a:extLst>
              <a:ext uri="{FF2B5EF4-FFF2-40B4-BE49-F238E27FC236}">
                <a16:creationId xmlns:a16="http://schemas.microsoft.com/office/drawing/2014/main" id="{1F9D6ACB-2FF4-49F9-978A-E0D5327FC6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72758"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28" name="Freeform: Shape 27">
            <a:extLst>
              <a:ext uri="{FF2B5EF4-FFF2-40B4-BE49-F238E27FC236}">
                <a16:creationId xmlns:a16="http://schemas.microsoft.com/office/drawing/2014/main" id="{A5EC319D-0FEA-4B95-A3EA-01E35672C9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197631" y="-8467"/>
            <a:ext cx="5994369" cy="6866467"/>
          </a:xfrm>
          <a:custGeom>
            <a:avLst/>
            <a:gdLst>
              <a:gd name="connsiteX0" fmla="*/ 0 w 5994369"/>
              <a:gd name="connsiteY0" fmla="*/ 0 h 6866467"/>
              <a:gd name="connsiteX1" fmla="*/ 1249825 w 5994369"/>
              <a:gd name="connsiteY1" fmla="*/ 0 h 6866467"/>
              <a:gd name="connsiteX2" fmla="*/ 1249825 w 5994369"/>
              <a:gd name="connsiteY2" fmla="*/ 8467 h 6866467"/>
              <a:gd name="connsiteX3" fmla="*/ 5994369 w 5994369"/>
              <a:gd name="connsiteY3" fmla="*/ 8467 h 6866467"/>
              <a:gd name="connsiteX4" fmla="*/ 5994369 w 5994369"/>
              <a:gd name="connsiteY4" fmla="*/ 6866467 h 6866467"/>
              <a:gd name="connsiteX5" fmla="*/ 1249825 w 5994369"/>
              <a:gd name="connsiteY5" fmla="*/ 6866467 h 6866467"/>
              <a:gd name="connsiteX6" fmla="*/ 1109382 w 5994369"/>
              <a:gd name="connsiteY6" fmla="*/ 6866467 h 68664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994369" h="6866467">
                <a:moveTo>
                  <a:pt x="0" y="0"/>
                </a:moveTo>
                <a:lnTo>
                  <a:pt x="1249825" y="0"/>
                </a:lnTo>
                <a:lnTo>
                  <a:pt x="1249825" y="8467"/>
                </a:lnTo>
                <a:lnTo>
                  <a:pt x="5994369" y="8467"/>
                </a:lnTo>
                <a:lnTo>
                  <a:pt x="5994369" y="6866467"/>
                </a:lnTo>
                <a:lnTo>
                  <a:pt x="1249825" y="6866467"/>
                </a:lnTo>
                <a:lnTo>
                  <a:pt x="1109382" y="6866467"/>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 name="Title 1">
            <a:extLst>
              <a:ext uri="{FF2B5EF4-FFF2-40B4-BE49-F238E27FC236}">
                <a16:creationId xmlns:a16="http://schemas.microsoft.com/office/drawing/2014/main" id="{45E5C12A-08E8-0234-2A4B-E28FB26E4FDB}"/>
              </a:ext>
            </a:extLst>
          </p:cNvPr>
          <p:cNvSpPr>
            <a:spLocks noGrp="1"/>
          </p:cNvSpPr>
          <p:nvPr>
            <p:ph type="title"/>
          </p:nvPr>
        </p:nvSpPr>
        <p:spPr>
          <a:xfrm>
            <a:off x="7181723" y="609600"/>
            <a:ext cx="4512989" cy="1132573"/>
          </a:xfrm>
        </p:spPr>
        <p:txBody>
          <a:bodyPr anchor="ctr">
            <a:normAutofit/>
          </a:bodyPr>
          <a:lstStyle/>
          <a:p>
            <a:r>
              <a:rPr lang="en-US" sz="4000" dirty="0">
                <a:solidFill>
                  <a:srgbClr val="FFFFFF"/>
                </a:solidFill>
              </a:rPr>
              <a:t>Open Contracts</a:t>
            </a:r>
          </a:p>
        </p:txBody>
      </p:sp>
      <p:pic>
        <p:nvPicPr>
          <p:cNvPr id="7" name="Graphic 6" descr="Contract">
            <a:extLst>
              <a:ext uri="{FF2B5EF4-FFF2-40B4-BE49-F238E27FC236}">
                <a16:creationId xmlns:a16="http://schemas.microsoft.com/office/drawing/2014/main" id="{EA701E0A-3466-45AA-96FE-31D447749670}"/>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57251" y="1545062"/>
            <a:ext cx="3856774" cy="3856774"/>
          </a:xfrm>
          <a:prstGeom prst="rect">
            <a:avLst/>
          </a:prstGeom>
        </p:spPr>
      </p:pic>
      <p:sp>
        <p:nvSpPr>
          <p:cNvPr id="3" name="Content Placeholder 2">
            <a:extLst>
              <a:ext uri="{FF2B5EF4-FFF2-40B4-BE49-F238E27FC236}">
                <a16:creationId xmlns:a16="http://schemas.microsoft.com/office/drawing/2014/main" id="{92AE8F26-0161-38F9-E0BC-9EFBC549B324}"/>
              </a:ext>
            </a:extLst>
          </p:cNvPr>
          <p:cNvSpPr>
            <a:spLocks noGrp="1"/>
          </p:cNvSpPr>
          <p:nvPr>
            <p:ph idx="1"/>
          </p:nvPr>
        </p:nvSpPr>
        <p:spPr>
          <a:xfrm>
            <a:off x="7181725" y="2156059"/>
            <a:ext cx="4512988" cy="3999208"/>
          </a:xfrm>
        </p:spPr>
        <p:txBody>
          <a:bodyPr anchor="t">
            <a:normAutofit/>
          </a:bodyPr>
          <a:lstStyle/>
          <a:p>
            <a:pPr marL="0" indent="0">
              <a:buNone/>
            </a:pPr>
            <a:r>
              <a:rPr lang="en-US" sz="3600" dirty="0">
                <a:solidFill>
                  <a:srgbClr val="FFFFFF"/>
                </a:solidFill>
              </a:rPr>
              <a:t>If a county board member has an interest in the contract, all required steps must be taken for each transaction.</a:t>
            </a:r>
          </a:p>
        </p:txBody>
      </p:sp>
    </p:spTree>
    <p:extLst>
      <p:ext uri="{BB962C8B-B14F-4D97-AF65-F5344CB8AC3E}">
        <p14:creationId xmlns:p14="http://schemas.microsoft.com/office/powerpoint/2010/main" val="34133390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B6588-C1DB-7EBC-6933-5FF29D04B13C}"/>
              </a:ext>
            </a:extLst>
          </p:cNvPr>
          <p:cNvSpPr>
            <a:spLocks noGrp="1"/>
          </p:cNvSpPr>
          <p:nvPr>
            <p:ph type="title"/>
          </p:nvPr>
        </p:nvSpPr>
        <p:spPr>
          <a:xfrm>
            <a:off x="677334" y="609600"/>
            <a:ext cx="8596668" cy="964019"/>
          </a:xfrm>
        </p:spPr>
        <p:txBody>
          <a:bodyPr>
            <a:normAutofit/>
          </a:bodyPr>
          <a:lstStyle/>
          <a:p>
            <a:pPr algn="ctr"/>
            <a:r>
              <a:rPr lang="en-US" sz="4800" b="1" dirty="0"/>
              <a:t>Open Contracts</a:t>
            </a:r>
          </a:p>
        </p:txBody>
      </p:sp>
      <p:graphicFrame>
        <p:nvGraphicFramePr>
          <p:cNvPr id="5" name="Content Placeholder 2">
            <a:extLst>
              <a:ext uri="{FF2B5EF4-FFF2-40B4-BE49-F238E27FC236}">
                <a16:creationId xmlns:a16="http://schemas.microsoft.com/office/drawing/2014/main" id="{B305E92A-E016-6F6E-3842-ADFC4939B43E}"/>
              </a:ext>
            </a:extLst>
          </p:cNvPr>
          <p:cNvGraphicFramePr>
            <a:graphicFrameLocks noGrp="1"/>
          </p:cNvGraphicFramePr>
          <p:nvPr>
            <p:ph idx="1"/>
            <p:extLst>
              <p:ext uri="{D42A27DB-BD31-4B8C-83A1-F6EECF244321}">
                <p14:modId xmlns:p14="http://schemas.microsoft.com/office/powerpoint/2010/main" val="1861219136"/>
              </p:ext>
            </p:extLst>
          </p:nvPr>
        </p:nvGraphicFramePr>
        <p:xfrm>
          <a:off x="677333" y="1573619"/>
          <a:ext cx="9371735" cy="481654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73356588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8" name="Straight Connector 7">
            <a:extLst>
              <a:ext uri="{FF2B5EF4-FFF2-40B4-BE49-F238E27FC236}">
                <a16:creationId xmlns:a16="http://schemas.microsoft.com/office/drawing/2014/main" id="{0B5F7E3B-C5F1-40E0-A491-558BAFBC112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241804" y="1460500"/>
            <a:ext cx="0" cy="3937000"/>
          </a:xfrm>
          <a:prstGeom prst="line">
            <a:avLst/>
          </a:prstGeom>
        </p:spPr>
        <p:style>
          <a:lnRef idx="1">
            <a:schemeClr val="accent1"/>
          </a:lnRef>
          <a:fillRef idx="0">
            <a:schemeClr val="accent1"/>
          </a:fillRef>
          <a:effectRef idx="0">
            <a:schemeClr val="accent1"/>
          </a:effectRef>
          <a:fontRef idx="minor">
            <a:schemeClr val="tx1"/>
          </a:fontRef>
        </p:style>
      </p:cxnSp>
      <p:sp>
        <p:nvSpPr>
          <p:cNvPr id="2" name="Title 1">
            <a:extLst>
              <a:ext uri="{FF2B5EF4-FFF2-40B4-BE49-F238E27FC236}">
                <a16:creationId xmlns:a16="http://schemas.microsoft.com/office/drawing/2014/main" id="{E2DCE511-9147-5DAE-7B6B-E12B1D064C55}"/>
              </a:ext>
            </a:extLst>
          </p:cNvPr>
          <p:cNvSpPr>
            <a:spLocks noGrp="1"/>
          </p:cNvSpPr>
          <p:nvPr>
            <p:ph type="title"/>
          </p:nvPr>
        </p:nvSpPr>
        <p:spPr>
          <a:xfrm>
            <a:off x="643468" y="816638"/>
            <a:ext cx="1815060" cy="5224724"/>
          </a:xfrm>
        </p:spPr>
        <p:txBody>
          <a:bodyPr vert="vert270" anchor="ctr">
            <a:normAutofit/>
          </a:bodyPr>
          <a:lstStyle/>
          <a:p>
            <a:pPr algn="ctr"/>
            <a:r>
              <a:rPr lang="en-US" sz="4800" dirty="0"/>
              <a:t>Open Contracts</a:t>
            </a:r>
          </a:p>
        </p:txBody>
      </p:sp>
      <p:sp>
        <p:nvSpPr>
          <p:cNvPr id="3" name="Content Placeholder 2">
            <a:extLst>
              <a:ext uri="{FF2B5EF4-FFF2-40B4-BE49-F238E27FC236}">
                <a16:creationId xmlns:a16="http://schemas.microsoft.com/office/drawing/2014/main" id="{07DDB651-DC53-05F1-BAA5-05DB09907A8A}"/>
              </a:ext>
            </a:extLst>
          </p:cNvPr>
          <p:cNvSpPr>
            <a:spLocks noGrp="1"/>
          </p:cNvSpPr>
          <p:nvPr>
            <p:ph idx="1"/>
          </p:nvPr>
        </p:nvSpPr>
        <p:spPr>
          <a:xfrm>
            <a:off x="4731932" y="727788"/>
            <a:ext cx="5455861" cy="5716143"/>
          </a:xfrm>
        </p:spPr>
        <p:txBody>
          <a:bodyPr anchor="t">
            <a:normAutofit lnSpcReduction="10000"/>
          </a:bodyPr>
          <a:lstStyle/>
          <a:p>
            <a:pPr marL="0" indent="0">
              <a:buNone/>
            </a:pPr>
            <a:r>
              <a:rPr lang="en-US" sz="6600" b="1" u="sng" dirty="0">
                <a:solidFill>
                  <a:schemeClr val="accent1"/>
                </a:solidFill>
              </a:rPr>
              <a:t>Scenario:</a:t>
            </a:r>
          </a:p>
          <a:p>
            <a:pPr marL="0" indent="0">
              <a:buNone/>
            </a:pPr>
            <a:endParaRPr lang="en-US" dirty="0"/>
          </a:p>
          <a:p>
            <a:pPr marL="0" indent="0">
              <a:buNone/>
            </a:pPr>
            <a:r>
              <a:rPr lang="en-US" sz="5400" dirty="0"/>
              <a:t>Open contract with Food and Fuel owned by County Board Member.</a:t>
            </a:r>
          </a:p>
        </p:txBody>
      </p:sp>
    </p:spTree>
    <p:extLst>
      <p:ext uri="{BB962C8B-B14F-4D97-AF65-F5344CB8AC3E}">
        <p14:creationId xmlns:p14="http://schemas.microsoft.com/office/powerpoint/2010/main" val="285564853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9F4444CE-BC8D-4D61-B303-4C05614E62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9C43FD1B-AFAC-AA36-B849-438006F91F9E}"/>
              </a:ext>
            </a:extLst>
          </p:cNvPr>
          <p:cNvSpPr>
            <a:spLocks noGrp="1"/>
          </p:cNvSpPr>
          <p:nvPr>
            <p:ph type="title"/>
          </p:nvPr>
        </p:nvSpPr>
        <p:spPr>
          <a:xfrm>
            <a:off x="1286933" y="609600"/>
            <a:ext cx="10197494" cy="1099457"/>
          </a:xfrm>
        </p:spPr>
        <p:txBody>
          <a:bodyPr>
            <a:normAutofit/>
          </a:bodyPr>
          <a:lstStyle/>
          <a:p>
            <a:pPr algn="ctr"/>
            <a:r>
              <a:rPr lang="en-US" sz="4800" dirty="0"/>
              <a:t>Use of Public Resources and Funds</a:t>
            </a:r>
          </a:p>
        </p:txBody>
      </p:sp>
      <p:sp>
        <p:nvSpPr>
          <p:cNvPr id="11" name="Isosceles Triangle 10">
            <a:extLst>
              <a:ext uri="{FF2B5EF4-FFF2-40B4-BE49-F238E27FC236}">
                <a16:creationId xmlns:a16="http://schemas.microsoft.com/office/drawing/2014/main" id="{73772B81-181F-48B7-8826-4D9686D15DF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13" name="Isosceles Triangle 12">
            <a:extLst>
              <a:ext uri="{FF2B5EF4-FFF2-40B4-BE49-F238E27FC236}">
                <a16:creationId xmlns:a16="http://schemas.microsoft.com/office/drawing/2014/main" id="{B2205F6E-03C6-4E92-877C-E2482F6599A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1743267"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graphicFrame>
        <p:nvGraphicFramePr>
          <p:cNvPr id="5" name="Content Placeholder 2">
            <a:extLst>
              <a:ext uri="{FF2B5EF4-FFF2-40B4-BE49-F238E27FC236}">
                <a16:creationId xmlns:a16="http://schemas.microsoft.com/office/drawing/2014/main" id="{81FA4E42-91E0-E5AE-4713-01B357678252}"/>
              </a:ext>
            </a:extLst>
          </p:cNvPr>
          <p:cNvGraphicFramePr>
            <a:graphicFrameLocks noGrp="1"/>
          </p:cNvGraphicFramePr>
          <p:nvPr>
            <p:ph idx="1"/>
            <p:extLst>
              <p:ext uri="{D42A27DB-BD31-4B8C-83A1-F6EECF244321}">
                <p14:modId xmlns:p14="http://schemas.microsoft.com/office/powerpoint/2010/main" val="3703490357"/>
              </p:ext>
            </p:extLst>
          </p:nvPr>
        </p:nvGraphicFramePr>
        <p:xfrm>
          <a:off x="1286933" y="1948543"/>
          <a:ext cx="9618133" cy="409348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38651032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603AE127-802C-459A-A612-DB85B67F0DC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8AC3E69A-C922-C84A-21C9-6C1644C92514}"/>
              </a:ext>
            </a:extLst>
          </p:cNvPr>
          <p:cNvSpPr>
            <a:spLocks noGrp="1"/>
          </p:cNvSpPr>
          <p:nvPr>
            <p:ph type="title"/>
          </p:nvPr>
        </p:nvSpPr>
        <p:spPr>
          <a:xfrm>
            <a:off x="1043950" y="741145"/>
            <a:ext cx="2604319" cy="5650030"/>
          </a:xfrm>
        </p:spPr>
        <p:txBody>
          <a:bodyPr vert="vert270" anchor="ctr">
            <a:noAutofit/>
          </a:bodyPr>
          <a:lstStyle/>
          <a:p>
            <a:pPr algn="ctr"/>
            <a:r>
              <a:rPr lang="en-US" sz="6000" b="1" dirty="0"/>
              <a:t>Use of Public Resources and Funds</a:t>
            </a:r>
          </a:p>
        </p:txBody>
      </p:sp>
      <p:sp>
        <p:nvSpPr>
          <p:cNvPr id="10" name="Isosceles Triangle 9">
            <a:extLst>
              <a:ext uri="{FF2B5EF4-FFF2-40B4-BE49-F238E27FC236}">
                <a16:creationId xmlns:a16="http://schemas.microsoft.com/office/drawing/2014/main" id="{9323D83D-50D6-4040-A58B-FCEA340F886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cxnSp>
        <p:nvCxnSpPr>
          <p:cNvPr id="12" name="Straight Connector 11">
            <a:extLst>
              <a:ext uri="{FF2B5EF4-FFF2-40B4-BE49-F238E27FC236}">
                <a16:creationId xmlns:a16="http://schemas.microsoft.com/office/drawing/2014/main" id="{1A1FE6BB-DFB2-4080-9B5E-076EF5DDE67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6670" y="1442595"/>
            <a:ext cx="0" cy="3937000"/>
          </a:xfrm>
          <a:prstGeom prst="line">
            <a:avLst/>
          </a:prstGeom>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9982710E-4687-9ACD-0E55-6BA78DE15F28}"/>
              </a:ext>
            </a:extLst>
          </p:cNvPr>
          <p:cNvSpPr>
            <a:spLocks noGrp="1"/>
          </p:cNvSpPr>
          <p:nvPr>
            <p:ph idx="1"/>
          </p:nvPr>
        </p:nvSpPr>
        <p:spPr>
          <a:xfrm>
            <a:off x="4763142" y="1109145"/>
            <a:ext cx="6565054" cy="4603900"/>
          </a:xfrm>
        </p:spPr>
        <p:txBody>
          <a:bodyPr anchor="ctr">
            <a:noAutofit/>
          </a:bodyPr>
          <a:lstStyle/>
          <a:p>
            <a:pPr marL="0" indent="0">
              <a:buNone/>
            </a:pPr>
            <a:r>
              <a:rPr lang="en-US" sz="4400" dirty="0"/>
              <a:t>Public resources and public funds may not be used for personal financial gain, that of an immediate family member or that of a business association.</a:t>
            </a:r>
          </a:p>
        </p:txBody>
      </p:sp>
      <p:sp>
        <p:nvSpPr>
          <p:cNvPr id="14" name="Isosceles Triangle 13">
            <a:extLst>
              <a:ext uri="{FF2B5EF4-FFF2-40B4-BE49-F238E27FC236}">
                <a16:creationId xmlns:a16="http://schemas.microsoft.com/office/drawing/2014/main" id="{F10FD715-4DCE-4779-B634-EC78315EA21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11364139" y="0"/>
            <a:ext cx="842596" cy="4616289"/>
          </a:xfrm>
          <a:prstGeom prst="triangle">
            <a:avLst>
              <a:gd name="adj" fmla="val 100000"/>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Tree>
    <p:extLst>
      <p:ext uri="{BB962C8B-B14F-4D97-AF65-F5344CB8AC3E}">
        <p14:creationId xmlns:p14="http://schemas.microsoft.com/office/powerpoint/2010/main" val="424867540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E7B17F-43AA-6E9C-F0BA-3CF2BCA61BF8}"/>
              </a:ext>
            </a:extLst>
          </p:cNvPr>
          <p:cNvSpPr>
            <a:spLocks noGrp="1"/>
          </p:cNvSpPr>
          <p:nvPr>
            <p:ph type="title"/>
          </p:nvPr>
        </p:nvSpPr>
        <p:spPr/>
        <p:txBody>
          <a:bodyPr>
            <a:normAutofit/>
          </a:bodyPr>
          <a:lstStyle/>
          <a:p>
            <a:pPr algn="ctr"/>
            <a:r>
              <a:rPr lang="en-US" sz="4000" b="1" u="sng" dirty="0"/>
              <a:t>Use of Public Resources and Funds</a:t>
            </a:r>
          </a:p>
        </p:txBody>
      </p:sp>
      <p:sp>
        <p:nvSpPr>
          <p:cNvPr id="3" name="Content Placeholder 2">
            <a:extLst>
              <a:ext uri="{FF2B5EF4-FFF2-40B4-BE49-F238E27FC236}">
                <a16:creationId xmlns:a16="http://schemas.microsoft.com/office/drawing/2014/main" id="{7A75CE97-A8DD-F430-C160-DD444110C47F}"/>
              </a:ext>
            </a:extLst>
          </p:cNvPr>
          <p:cNvSpPr>
            <a:spLocks noGrp="1"/>
          </p:cNvSpPr>
          <p:nvPr>
            <p:ph idx="1"/>
          </p:nvPr>
        </p:nvSpPr>
        <p:spPr>
          <a:xfrm>
            <a:off x="677334" y="1772817"/>
            <a:ext cx="8596668" cy="4627984"/>
          </a:xfrm>
        </p:spPr>
        <p:txBody>
          <a:bodyPr>
            <a:normAutofit/>
          </a:bodyPr>
          <a:lstStyle/>
          <a:p>
            <a:pPr marL="0" indent="0">
              <a:buNone/>
            </a:pPr>
            <a:r>
              <a:rPr lang="en-US" sz="4000" u="sng" dirty="0"/>
              <a:t>Immediate family member defined:</a:t>
            </a:r>
          </a:p>
          <a:p>
            <a:pPr marL="0" indent="0">
              <a:buNone/>
            </a:pPr>
            <a:endParaRPr lang="en-US" sz="1200" dirty="0"/>
          </a:p>
          <a:p>
            <a:pPr marL="0" indent="0">
              <a:buNone/>
            </a:pPr>
            <a:r>
              <a:rPr lang="en-US" sz="4000" dirty="0"/>
              <a:t>An individual’s spouse, a child of the individual or spouse residing in the home, or someone claimed as a dependent for federal income tax purposes.</a:t>
            </a:r>
          </a:p>
        </p:txBody>
      </p:sp>
    </p:spTree>
    <p:extLst>
      <p:ext uri="{BB962C8B-B14F-4D97-AF65-F5344CB8AC3E}">
        <p14:creationId xmlns:p14="http://schemas.microsoft.com/office/powerpoint/2010/main" val="101340750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9F4444CE-BC8D-4D61-B303-4C05614E62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3DB38BE5-F0F0-D09C-07E5-4BA6733F68AC}"/>
              </a:ext>
            </a:extLst>
          </p:cNvPr>
          <p:cNvSpPr>
            <a:spLocks noGrp="1"/>
          </p:cNvSpPr>
          <p:nvPr>
            <p:ph type="title"/>
          </p:nvPr>
        </p:nvSpPr>
        <p:spPr>
          <a:xfrm>
            <a:off x="1286933" y="609600"/>
            <a:ext cx="10197494" cy="951781"/>
          </a:xfrm>
        </p:spPr>
        <p:txBody>
          <a:bodyPr>
            <a:normAutofit/>
          </a:bodyPr>
          <a:lstStyle/>
          <a:p>
            <a:pPr algn="ctr"/>
            <a:r>
              <a:rPr lang="en-US" sz="4800" dirty="0"/>
              <a:t>Use of Public Resources and Funds</a:t>
            </a:r>
          </a:p>
        </p:txBody>
      </p:sp>
      <p:sp>
        <p:nvSpPr>
          <p:cNvPr id="11" name="Isosceles Triangle 10">
            <a:extLst>
              <a:ext uri="{FF2B5EF4-FFF2-40B4-BE49-F238E27FC236}">
                <a16:creationId xmlns:a16="http://schemas.microsoft.com/office/drawing/2014/main" id="{73772B81-181F-48B7-8826-4D9686D15DF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13" name="Isosceles Triangle 12">
            <a:extLst>
              <a:ext uri="{FF2B5EF4-FFF2-40B4-BE49-F238E27FC236}">
                <a16:creationId xmlns:a16="http://schemas.microsoft.com/office/drawing/2014/main" id="{B2205F6E-03C6-4E92-877C-E2482F6599A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1743267"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graphicFrame>
        <p:nvGraphicFramePr>
          <p:cNvPr id="5" name="Content Placeholder 2">
            <a:extLst>
              <a:ext uri="{FF2B5EF4-FFF2-40B4-BE49-F238E27FC236}">
                <a16:creationId xmlns:a16="http://schemas.microsoft.com/office/drawing/2014/main" id="{CB29B5F2-6DA4-39AD-E7C1-CF569A0E3C85}"/>
              </a:ext>
            </a:extLst>
          </p:cNvPr>
          <p:cNvGraphicFramePr>
            <a:graphicFrameLocks noGrp="1"/>
          </p:cNvGraphicFramePr>
          <p:nvPr>
            <p:ph idx="1"/>
            <p:extLst>
              <p:ext uri="{D42A27DB-BD31-4B8C-83A1-F6EECF244321}">
                <p14:modId xmlns:p14="http://schemas.microsoft.com/office/powerpoint/2010/main" val="611651987"/>
              </p:ext>
            </p:extLst>
          </p:nvPr>
        </p:nvGraphicFramePr>
        <p:xfrm>
          <a:off x="1286933" y="1642188"/>
          <a:ext cx="9618133" cy="439983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20442437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603AE127-802C-459A-A612-DB85B67F0DC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EF547FA1-B740-A8C5-9BE1-7964CEBE7DDA}"/>
              </a:ext>
            </a:extLst>
          </p:cNvPr>
          <p:cNvSpPr>
            <a:spLocks noGrp="1"/>
          </p:cNvSpPr>
          <p:nvPr>
            <p:ph type="title"/>
          </p:nvPr>
        </p:nvSpPr>
        <p:spPr>
          <a:xfrm>
            <a:off x="972154" y="1179151"/>
            <a:ext cx="3134696" cy="5240900"/>
          </a:xfrm>
        </p:spPr>
        <p:txBody>
          <a:bodyPr anchor="ctr">
            <a:normAutofit/>
          </a:bodyPr>
          <a:lstStyle/>
          <a:p>
            <a:r>
              <a:rPr lang="en-US" sz="4800" dirty="0"/>
              <a:t>Use of Public Resources and Funds</a:t>
            </a:r>
            <a:br>
              <a:rPr lang="en-US" sz="4800" dirty="0"/>
            </a:br>
            <a:r>
              <a:rPr lang="en-US" sz="4800" dirty="0"/>
              <a:t>Political Campaigns</a:t>
            </a:r>
          </a:p>
        </p:txBody>
      </p:sp>
      <p:sp>
        <p:nvSpPr>
          <p:cNvPr id="10" name="Isosceles Triangle 9">
            <a:extLst>
              <a:ext uri="{FF2B5EF4-FFF2-40B4-BE49-F238E27FC236}">
                <a16:creationId xmlns:a16="http://schemas.microsoft.com/office/drawing/2014/main" id="{9323D83D-50D6-4040-A58B-FCEA340F886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cxnSp>
        <p:nvCxnSpPr>
          <p:cNvPr id="12" name="Straight Connector 11">
            <a:extLst>
              <a:ext uri="{FF2B5EF4-FFF2-40B4-BE49-F238E27FC236}">
                <a16:creationId xmlns:a16="http://schemas.microsoft.com/office/drawing/2014/main" id="{1A1FE6BB-DFB2-4080-9B5E-076EF5DDE67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6670" y="1442595"/>
            <a:ext cx="0" cy="3937000"/>
          </a:xfrm>
          <a:prstGeom prst="line">
            <a:avLst/>
          </a:prstGeom>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4EF20864-DAC3-7A4F-1D07-9F97D13366C8}"/>
              </a:ext>
            </a:extLst>
          </p:cNvPr>
          <p:cNvSpPr>
            <a:spLocks noGrp="1"/>
          </p:cNvSpPr>
          <p:nvPr>
            <p:ph idx="1"/>
          </p:nvPr>
        </p:nvSpPr>
        <p:spPr>
          <a:xfrm>
            <a:off x="4978918" y="396816"/>
            <a:ext cx="6341016" cy="6023236"/>
          </a:xfrm>
        </p:spPr>
        <p:txBody>
          <a:bodyPr anchor="t">
            <a:normAutofit/>
          </a:bodyPr>
          <a:lstStyle/>
          <a:p>
            <a:pPr marL="0" indent="0">
              <a:buNone/>
            </a:pPr>
            <a:r>
              <a:rPr lang="en-US" sz="3600" dirty="0"/>
              <a:t>Public officials and public employees may not use public resources or funds to:</a:t>
            </a:r>
          </a:p>
          <a:p>
            <a:pPr marL="0" indent="0">
              <a:buNone/>
            </a:pPr>
            <a:endParaRPr lang="en-US" dirty="0"/>
          </a:p>
          <a:p>
            <a:r>
              <a:rPr lang="en-US" sz="3600" dirty="0"/>
              <a:t>Support or oppose the nomination or election of a candidate;</a:t>
            </a:r>
          </a:p>
          <a:p>
            <a:r>
              <a:rPr lang="en-US" sz="3600" dirty="0"/>
              <a:t>Support or oppose the qualification or passage of a ballot question.</a:t>
            </a:r>
          </a:p>
        </p:txBody>
      </p:sp>
      <p:sp>
        <p:nvSpPr>
          <p:cNvPr id="14" name="Isosceles Triangle 13">
            <a:extLst>
              <a:ext uri="{FF2B5EF4-FFF2-40B4-BE49-F238E27FC236}">
                <a16:creationId xmlns:a16="http://schemas.microsoft.com/office/drawing/2014/main" id="{F10FD715-4DCE-4779-B634-EC78315EA21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11364139" y="0"/>
            <a:ext cx="842596" cy="4616289"/>
          </a:xfrm>
          <a:prstGeom prst="triangle">
            <a:avLst>
              <a:gd name="adj" fmla="val 100000"/>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Tree>
    <p:extLst>
      <p:ext uri="{BB962C8B-B14F-4D97-AF65-F5344CB8AC3E}">
        <p14:creationId xmlns:p14="http://schemas.microsoft.com/office/powerpoint/2010/main" val="37693273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655AE6B0-AC9E-4167-806F-E9DB135FC46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1C710C5D-8BC1-44D6-8E63-357EA581062A}"/>
              </a:ext>
            </a:extLst>
          </p:cNvPr>
          <p:cNvSpPr>
            <a:spLocks noGrp="1"/>
          </p:cNvSpPr>
          <p:nvPr>
            <p:ph type="title"/>
          </p:nvPr>
        </p:nvSpPr>
        <p:spPr>
          <a:xfrm>
            <a:off x="652481" y="654518"/>
            <a:ext cx="3547581" cy="5640404"/>
          </a:xfrm>
        </p:spPr>
        <p:txBody>
          <a:bodyPr anchor="ctr">
            <a:normAutofit/>
          </a:bodyPr>
          <a:lstStyle/>
          <a:p>
            <a:r>
              <a:rPr lang="en-US" sz="7200" dirty="0"/>
              <a:t>Public Funds Include</a:t>
            </a:r>
          </a:p>
        </p:txBody>
      </p:sp>
      <p:grpSp>
        <p:nvGrpSpPr>
          <p:cNvPr id="11" name="Group 10">
            <a:extLst>
              <a:ext uri="{FF2B5EF4-FFF2-40B4-BE49-F238E27FC236}">
                <a16:creationId xmlns:a16="http://schemas.microsoft.com/office/drawing/2014/main" id="{3523416A-383B-4FDC-B4C9-D8EDDFE9C04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329267" y="-8467"/>
            <a:ext cx="4766733" cy="6866467"/>
            <a:chOff x="7425267" y="-8467"/>
            <a:chExt cx="4766733" cy="6866467"/>
          </a:xfrm>
        </p:grpSpPr>
        <p:cxnSp>
          <p:nvCxnSpPr>
            <p:cNvPr id="12" name="Straight Connector 11">
              <a:extLst>
                <a:ext uri="{FF2B5EF4-FFF2-40B4-BE49-F238E27FC236}">
                  <a16:creationId xmlns:a16="http://schemas.microsoft.com/office/drawing/2014/main" id="{CB0D29D5-3F7C-4197-821B-6D60A66CC04B}"/>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rgbClr val="BFBFBF">
                  <a:alpha val="75000"/>
                </a:srgbClr>
              </a:solidFill>
            </a:ln>
          </p:spPr>
          <p:style>
            <a:lnRef idx="2">
              <a:schemeClr val="accent1"/>
            </a:lnRef>
            <a:fillRef idx="0">
              <a:schemeClr val="accent1"/>
            </a:fillRef>
            <a:effectRef idx="1">
              <a:schemeClr val="accent1"/>
            </a:effectRef>
            <a:fontRef idx="minor">
              <a:schemeClr val="tx1"/>
            </a:fontRef>
          </p:style>
        </p:cxnSp>
        <p:cxnSp>
          <p:nvCxnSpPr>
            <p:cNvPr id="13" name="Straight Connector 12">
              <a:extLst>
                <a:ext uri="{FF2B5EF4-FFF2-40B4-BE49-F238E27FC236}">
                  <a16:creationId xmlns:a16="http://schemas.microsoft.com/office/drawing/2014/main" id="{347FB49A-3541-428A-AADE-682A3C50563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rgbClr val="BFBFBF">
                  <a:alpha val="80000"/>
                </a:srgbClr>
              </a:solidFill>
            </a:ln>
          </p:spPr>
          <p:style>
            <a:lnRef idx="2">
              <a:schemeClr val="accent1"/>
            </a:lnRef>
            <a:fillRef idx="0">
              <a:schemeClr val="accent1"/>
            </a:fillRef>
            <a:effectRef idx="1">
              <a:schemeClr val="accent1"/>
            </a:effectRef>
            <a:fontRef idx="minor">
              <a:schemeClr val="tx1"/>
            </a:fontRef>
          </p:style>
        </p:cxnSp>
        <p:sp>
          <p:nvSpPr>
            <p:cNvPr id="14" name="Rectangle 23">
              <a:extLst>
                <a:ext uri="{FF2B5EF4-FFF2-40B4-BE49-F238E27FC236}">
                  <a16:creationId xmlns:a16="http://schemas.microsoft.com/office/drawing/2014/main" id="{D96F53DC-08F1-42C6-B558-B83D54B2766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15" name="Rectangle 25">
              <a:extLst>
                <a:ext uri="{FF2B5EF4-FFF2-40B4-BE49-F238E27FC236}">
                  <a16:creationId xmlns:a16="http://schemas.microsoft.com/office/drawing/2014/main" id="{AFE48CAF-A51C-463F-A570-ED99439A5CA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16" name="Isosceles Triangle 15">
              <a:extLst>
                <a:ext uri="{FF2B5EF4-FFF2-40B4-BE49-F238E27FC236}">
                  <a16:creationId xmlns:a16="http://schemas.microsoft.com/office/drawing/2014/main" id="{01F0C48B-50FF-4351-8207-16D09604831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17" name="Rectangle 27">
              <a:extLst>
                <a:ext uri="{FF2B5EF4-FFF2-40B4-BE49-F238E27FC236}">
                  <a16:creationId xmlns:a16="http://schemas.microsoft.com/office/drawing/2014/main" id="{300384B6-5ED6-4F91-A548-B706D837513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18" name="Rectangle 28">
              <a:extLst>
                <a:ext uri="{FF2B5EF4-FFF2-40B4-BE49-F238E27FC236}">
                  <a16:creationId xmlns:a16="http://schemas.microsoft.com/office/drawing/2014/main" id="{337AFFAE-C182-463C-9459-8AB3C69D9A2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19" name="Rectangle 29">
              <a:extLst>
                <a:ext uri="{FF2B5EF4-FFF2-40B4-BE49-F238E27FC236}">
                  <a16:creationId xmlns:a16="http://schemas.microsoft.com/office/drawing/2014/main" id="{510ACF17-C3F0-42BF-BDEB-D079277121E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20" name="Isosceles Triangle 19">
              <a:extLst>
                <a:ext uri="{FF2B5EF4-FFF2-40B4-BE49-F238E27FC236}">
                  <a16:creationId xmlns:a16="http://schemas.microsoft.com/office/drawing/2014/main" id="{E804EFD0-B84E-476F-9FC6-6C4A42EA005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grpSp>
      <p:sp>
        <p:nvSpPr>
          <p:cNvPr id="22" name="Rectangle 21">
            <a:extLst>
              <a:ext uri="{FF2B5EF4-FFF2-40B4-BE49-F238E27FC236}">
                <a16:creationId xmlns:a16="http://schemas.microsoft.com/office/drawing/2014/main" id="{87BD1F4E-A66D-4C06-86DA-8D56CA7A3B4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977719" y="0"/>
            <a:ext cx="621428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aphicFrame>
        <p:nvGraphicFramePr>
          <p:cNvPr id="5" name="Content Placeholder 2">
            <a:extLst>
              <a:ext uri="{FF2B5EF4-FFF2-40B4-BE49-F238E27FC236}">
                <a16:creationId xmlns:a16="http://schemas.microsoft.com/office/drawing/2014/main" id="{23018DA9-62A7-0F53-B509-4A494581F50D}"/>
              </a:ext>
            </a:extLst>
          </p:cNvPr>
          <p:cNvGraphicFramePr>
            <a:graphicFrameLocks noGrp="1"/>
          </p:cNvGraphicFramePr>
          <p:nvPr>
            <p:ph idx="1"/>
            <p:extLst>
              <p:ext uri="{D42A27DB-BD31-4B8C-83A1-F6EECF244321}">
                <p14:modId xmlns:p14="http://schemas.microsoft.com/office/powerpoint/2010/main" val="739890665"/>
              </p:ext>
            </p:extLst>
          </p:nvPr>
        </p:nvGraphicFramePr>
        <p:xfrm>
          <a:off x="4916553" y="944563"/>
          <a:ext cx="6628804" cy="497958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54414416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7" name="Rectangle 26">
            <a:extLst>
              <a:ext uri="{FF2B5EF4-FFF2-40B4-BE49-F238E27FC236}">
                <a16:creationId xmlns:a16="http://schemas.microsoft.com/office/drawing/2014/main" id="{655AE6B0-AC9E-4167-806F-E9DB135FC46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D564A7A-0DFE-05E3-E9EA-F2C53761B944}"/>
              </a:ext>
            </a:extLst>
          </p:cNvPr>
          <p:cNvSpPr>
            <a:spLocks noGrp="1"/>
          </p:cNvSpPr>
          <p:nvPr>
            <p:ph type="title"/>
          </p:nvPr>
        </p:nvSpPr>
        <p:spPr>
          <a:xfrm>
            <a:off x="652481" y="1382486"/>
            <a:ext cx="3547581" cy="4093028"/>
          </a:xfrm>
        </p:spPr>
        <p:txBody>
          <a:bodyPr anchor="ctr">
            <a:normAutofit/>
          </a:bodyPr>
          <a:lstStyle/>
          <a:p>
            <a:r>
              <a:rPr lang="en-US" sz="4400" dirty="0"/>
              <a:t>Use of Public Resources and Funds</a:t>
            </a:r>
            <a:br>
              <a:rPr lang="en-US" sz="4400" dirty="0"/>
            </a:br>
            <a:r>
              <a:rPr lang="en-US" sz="4400" dirty="0"/>
              <a:t>Political Campaigns</a:t>
            </a:r>
          </a:p>
        </p:txBody>
      </p:sp>
      <p:grpSp>
        <p:nvGrpSpPr>
          <p:cNvPr id="29" name="Group 28">
            <a:extLst>
              <a:ext uri="{FF2B5EF4-FFF2-40B4-BE49-F238E27FC236}">
                <a16:creationId xmlns:a16="http://schemas.microsoft.com/office/drawing/2014/main" id="{3523416A-383B-4FDC-B4C9-D8EDDFE9C04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329267" y="-8467"/>
            <a:ext cx="4766733" cy="6866467"/>
            <a:chOff x="7425267" y="-8467"/>
            <a:chExt cx="4766733" cy="6866467"/>
          </a:xfrm>
        </p:grpSpPr>
        <p:cxnSp>
          <p:nvCxnSpPr>
            <p:cNvPr id="30" name="Straight Connector 29">
              <a:extLst>
                <a:ext uri="{FF2B5EF4-FFF2-40B4-BE49-F238E27FC236}">
                  <a16:creationId xmlns:a16="http://schemas.microsoft.com/office/drawing/2014/main" id="{CB0D29D5-3F7C-4197-821B-6D60A66CC04B}"/>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rgbClr val="BFBFBF">
                  <a:alpha val="75000"/>
                </a:srgbClr>
              </a:solidFill>
            </a:ln>
          </p:spPr>
          <p:style>
            <a:lnRef idx="2">
              <a:schemeClr val="accent1"/>
            </a:lnRef>
            <a:fillRef idx="0">
              <a:schemeClr val="accent1"/>
            </a:fillRef>
            <a:effectRef idx="1">
              <a:schemeClr val="accent1"/>
            </a:effectRef>
            <a:fontRef idx="minor">
              <a:schemeClr val="tx1"/>
            </a:fontRef>
          </p:style>
        </p:cxnSp>
        <p:cxnSp>
          <p:nvCxnSpPr>
            <p:cNvPr id="31" name="Straight Connector 30">
              <a:extLst>
                <a:ext uri="{FF2B5EF4-FFF2-40B4-BE49-F238E27FC236}">
                  <a16:creationId xmlns:a16="http://schemas.microsoft.com/office/drawing/2014/main" id="{347FB49A-3541-428A-AADE-682A3C50563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rgbClr val="BFBFBF">
                  <a:alpha val="80000"/>
                </a:srgbClr>
              </a:solidFill>
            </a:ln>
          </p:spPr>
          <p:style>
            <a:lnRef idx="2">
              <a:schemeClr val="accent1"/>
            </a:lnRef>
            <a:fillRef idx="0">
              <a:schemeClr val="accent1"/>
            </a:fillRef>
            <a:effectRef idx="1">
              <a:schemeClr val="accent1"/>
            </a:effectRef>
            <a:fontRef idx="minor">
              <a:schemeClr val="tx1"/>
            </a:fontRef>
          </p:style>
        </p:cxnSp>
        <p:sp>
          <p:nvSpPr>
            <p:cNvPr id="32" name="Rectangle 23">
              <a:extLst>
                <a:ext uri="{FF2B5EF4-FFF2-40B4-BE49-F238E27FC236}">
                  <a16:creationId xmlns:a16="http://schemas.microsoft.com/office/drawing/2014/main" id="{D96F53DC-08F1-42C6-B558-B83D54B2766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33" name="Rectangle 25">
              <a:extLst>
                <a:ext uri="{FF2B5EF4-FFF2-40B4-BE49-F238E27FC236}">
                  <a16:creationId xmlns:a16="http://schemas.microsoft.com/office/drawing/2014/main" id="{AFE48CAF-A51C-463F-A570-ED99439A5CA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34" name="Isosceles Triangle 33">
              <a:extLst>
                <a:ext uri="{FF2B5EF4-FFF2-40B4-BE49-F238E27FC236}">
                  <a16:creationId xmlns:a16="http://schemas.microsoft.com/office/drawing/2014/main" id="{01F0C48B-50FF-4351-8207-16D09604831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35" name="Rectangle 27">
              <a:extLst>
                <a:ext uri="{FF2B5EF4-FFF2-40B4-BE49-F238E27FC236}">
                  <a16:creationId xmlns:a16="http://schemas.microsoft.com/office/drawing/2014/main" id="{300384B6-5ED6-4F91-A548-B706D837513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36" name="Rectangle 28">
              <a:extLst>
                <a:ext uri="{FF2B5EF4-FFF2-40B4-BE49-F238E27FC236}">
                  <a16:creationId xmlns:a16="http://schemas.microsoft.com/office/drawing/2014/main" id="{337AFFAE-C182-463C-9459-8AB3C69D9A2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37" name="Rectangle 29">
              <a:extLst>
                <a:ext uri="{FF2B5EF4-FFF2-40B4-BE49-F238E27FC236}">
                  <a16:creationId xmlns:a16="http://schemas.microsoft.com/office/drawing/2014/main" id="{510ACF17-C3F0-42BF-BDEB-D079277121E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38" name="Isosceles Triangle 37">
              <a:extLst>
                <a:ext uri="{FF2B5EF4-FFF2-40B4-BE49-F238E27FC236}">
                  <a16:creationId xmlns:a16="http://schemas.microsoft.com/office/drawing/2014/main" id="{E804EFD0-B84E-476F-9FC6-6C4A42EA005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grpSp>
      <p:sp>
        <p:nvSpPr>
          <p:cNvPr id="40" name="Rectangle 39">
            <a:extLst>
              <a:ext uri="{FF2B5EF4-FFF2-40B4-BE49-F238E27FC236}">
                <a16:creationId xmlns:a16="http://schemas.microsoft.com/office/drawing/2014/main" id="{87BD1F4E-A66D-4C06-86DA-8D56CA7A3B4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977719" y="0"/>
            <a:ext cx="621428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Content Placeholder 2">
            <a:extLst>
              <a:ext uri="{FF2B5EF4-FFF2-40B4-BE49-F238E27FC236}">
                <a16:creationId xmlns:a16="http://schemas.microsoft.com/office/drawing/2014/main" id="{FF3652B6-A153-AC16-0E41-EDC0A0BB46AE}"/>
              </a:ext>
            </a:extLst>
          </p:cNvPr>
          <p:cNvGraphicFramePr>
            <a:graphicFrameLocks noGrp="1"/>
          </p:cNvGraphicFramePr>
          <p:nvPr>
            <p:ph idx="1"/>
            <p:extLst>
              <p:ext uri="{D42A27DB-BD31-4B8C-83A1-F6EECF244321}">
                <p14:modId xmlns:p14="http://schemas.microsoft.com/office/powerpoint/2010/main" val="3160931735"/>
              </p:ext>
            </p:extLst>
          </p:nvPr>
        </p:nvGraphicFramePr>
        <p:xfrm>
          <a:off x="4916553" y="944563"/>
          <a:ext cx="6628804" cy="518019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60548024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9F4444CE-BC8D-4D61-B303-4C05614E62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98C9EA36-1D5C-1A84-324A-7BC5B5C70399}"/>
              </a:ext>
            </a:extLst>
          </p:cNvPr>
          <p:cNvSpPr>
            <a:spLocks noGrp="1"/>
          </p:cNvSpPr>
          <p:nvPr>
            <p:ph type="title"/>
          </p:nvPr>
        </p:nvSpPr>
        <p:spPr>
          <a:xfrm>
            <a:off x="1286933" y="609600"/>
            <a:ext cx="10197494" cy="1099457"/>
          </a:xfrm>
        </p:spPr>
        <p:txBody>
          <a:bodyPr>
            <a:noAutofit/>
          </a:bodyPr>
          <a:lstStyle/>
          <a:p>
            <a:pPr algn="ctr">
              <a:lnSpc>
                <a:spcPct val="90000"/>
              </a:lnSpc>
            </a:pPr>
            <a:r>
              <a:rPr lang="en-US" sz="4400" dirty="0"/>
              <a:t>Use of Public Resources and Funds</a:t>
            </a:r>
            <a:br>
              <a:rPr lang="en-US" sz="4400" dirty="0"/>
            </a:br>
            <a:r>
              <a:rPr lang="en-US" sz="4400" dirty="0"/>
              <a:t>Political Campaigns</a:t>
            </a:r>
          </a:p>
        </p:txBody>
      </p:sp>
      <p:sp>
        <p:nvSpPr>
          <p:cNvPr id="11" name="Isosceles Triangle 10">
            <a:extLst>
              <a:ext uri="{FF2B5EF4-FFF2-40B4-BE49-F238E27FC236}">
                <a16:creationId xmlns:a16="http://schemas.microsoft.com/office/drawing/2014/main" id="{73772B81-181F-48B7-8826-4D9686D15DF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13" name="Isosceles Triangle 12">
            <a:extLst>
              <a:ext uri="{FF2B5EF4-FFF2-40B4-BE49-F238E27FC236}">
                <a16:creationId xmlns:a16="http://schemas.microsoft.com/office/drawing/2014/main" id="{B2205F6E-03C6-4E92-877C-E2482F6599A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1743267"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graphicFrame>
        <p:nvGraphicFramePr>
          <p:cNvPr id="5" name="Content Placeholder 2">
            <a:extLst>
              <a:ext uri="{FF2B5EF4-FFF2-40B4-BE49-F238E27FC236}">
                <a16:creationId xmlns:a16="http://schemas.microsoft.com/office/drawing/2014/main" id="{76809638-2B4C-C0E7-89AD-EE0327E29637}"/>
              </a:ext>
            </a:extLst>
          </p:cNvPr>
          <p:cNvGraphicFramePr>
            <a:graphicFrameLocks noGrp="1"/>
          </p:cNvGraphicFramePr>
          <p:nvPr>
            <p:ph idx="1"/>
            <p:extLst>
              <p:ext uri="{D42A27DB-BD31-4B8C-83A1-F6EECF244321}">
                <p14:modId xmlns:p14="http://schemas.microsoft.com/office/powerpoint/2010/main" val="2963324323"/>
              </p:ext>
            </p:extLst>
          </p:nvPr>
        </p:nvGraphicFramePr>
        <p:xfrm>
          <a:off x="1286933" y="1948543"/>
          <a:ext cx="9618133" cy="409348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14071465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A65AC7D1-EAA9-48F5-B509-60A7F50BF70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useBgFill="1">
        <p:nvSpPr>
          <p:cNvPr id="12" name="Rectangle 11">
            <a:extLst>
              <a:ext uri="{FF2B5EF4-FFF2-40B4-BE49-F238E27FC236}">
                <a16:creationId xmlns:a16="http://schemas.microsoft.com/office/drawing/2014/main" id="{D6320AF9-619A-4175-865B-5663E1AEF4C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4" name="Straight Connector 13">
            <a:extLst>
              <a:ext uri="{FF2B5EF4-FFF2-40B4-BE49-F238E27FC236}">
                <a16:creationId xmlns:a16="http://schemas.microsoft.com/office/drawing/2014/main" id="{063B6EC6-D752-4EE7-908B-F8F19E8C7FE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111313" y="0"/>
            <a:ext cx="1219200" cy="6858000"/>
          </a:xfrm>
          <a:prstGeom prst="line">
            <a:avLst/>
          </a:prstGeom>
          <a:ln w="9525">
            <a:solidFill>
              <a:schemeClr val="accent1">
                <a:lumMod val="75000"/>
              </a:schemeClr>
            </a:solidFill>
          </a:ln>
        </p:spPr>
        <p:style>
          <a:lnRef idx="2">
            <a:schemeClr val="accent1"/>
          </a:lnRef>
          <a:fillRef idx="0">
            <a:schemeClr val="accent1"/>
          </a:fillRef>
          <a:effectRef idx="1">
            <a:schemeClr val="accent1"/>
          </a:effectRef>
          <a:fontRef idx="minor">
            <a:schemeClr val="tx1"/>
          </a:fontRef>
        </p:style>
      </p:cxnSp>
      <p:cxnSp>
        <p:nvCxnSpPr>
          <p:cNvPr id="16" name="Straight Connector 15">
            <a:extLst>
              <a:ext uri="{FF2B5EF4-FFF2-40B4-BE49-F238E27FC236}">
                <a16:creationId xmlns:a16="http://schemas.microsoft.com/office/drawing/2014/main" id="{EFECD4E8-AD3E-4228-82A2-9461958EA94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3290979" y="3681413"/>
            <a:ext cx="4763558" cy="3176587"/>
          </a:xfrm>
          <a:prstGeom prst="line">
            <a:avLst/>
          </a:prstGeom>
          <a:ln w="9525">
            <a:solidFill>
              <a:schemeClr val="tx1">
                <a:lumMod val="50000"/>
                <a:lumOff val="50000"/>
                <a:alpha val="80000"/>
              </a:schemeClr>
            </a:solidFill>
          </a:ln>
        </p:spPr>
        <p:style>
          <a:lnRef idx="2">
            <a:schemeClr val="accent1"/>
          </a:lnRef>
          <a:fillRef idx="0">
            <a:schemeClr val="accent1"/>
          </a:fillRef>
          <a:effectRef idx="1">
            <a:schemeClr val="accent1"/>
          </a:effectRef>
          <a:fontRef idx="minor">
            <a:schemeClr val="tx1"/>
          </a:fontRef>
        </p:style>
      </p:cxnSp>
      <p:sp>
        <p:nvSpPr>
          <p:cNvPr id="18" name="Rectangle 23">
            <a:extLst>
              <a:ext uri="{FF2B5EF4-FFF2-40B4-BE49-F238E27FC236}">
                <a16:creationId xmlns:a16="http://schemas.microsoft.com/office/drawing/2014/main" id="{7E018740-5C2B-4A41-AC1A-7E68D1EC195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82568"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20" name="Rectangle 25">
            <a:extLst>
              <a:ext uri="{FF2B5EF4-FFF2-40B4-BE49-F238E27FC236}">
                <a16:creationId xmlns:a16="http://schemas.microsoft.com/office/drawing/2014/main" id="{166F75A4-C475-4941-8EE2-B80A06A2C1B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04534"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22" name="Isosceles Triangle 21">
            <a:extLst>
              <a:ext uri="{FF2B5EF4-FFF2-40B4-BE49-F238E27FC236}">
                <a16:creationId xmlns:a16="http://schemas.microsoft.com/office/drawing/2014/main" id="{A032553A-72E8-4B0D-8405-FF9771C9AF0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33425"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24" name="Rectangle 27">
            <a:extLst>
              <a:ext uri="{FF2B5EF4-FFF2-40B4-BE49-F238E27FC236}">
                <a16:creationId xmlns:a16="http://schemas.microsoft.com/office/drawing/2014/main" id="{765800AC-C3B9-498E-87BC-29FAE4C76B2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35592"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26" name="Isosceles Triangle 25">
            <a:extLst>
              <a:ext uri="{FF2B5EF4-FFF2-40B4-BE49-F238E27FC236}">
                <a16:creationId xmlns:a16="http://schemas.microsoft.com/office/drawing/2014/main" id="{1F9D6ACB-2FF4-49F9-978A-E0D5327FC6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72758"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28" name="Freeform: Shape 27">
            <a:extLst>
              <a:ext uri="{FF2B5EF4-FFF2-40B4-BE49-F238E27FC236}">
                <a16:creationId xmlns:a16="http://schemas.microsoft.com/office/drawing/2014/main" id="{A5EC319D-0FEA-4B95-A3EA-01E35672C9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197631" y="-8467"/>
            <a:ext cx="5994369" cy="6866467"/>
          </a:xfrm>
          <a:custGeom>
            <a:avLst/>
            <a:gdLst>
              <a:gd name="connsiteX0" fmla="*/ 0 w 5994369"/>
              <a:gd name="connsiteY0" fmla="*/ 0 h 6866467"/>
              <a:gd name="connsiteX1" fmla="*/ 1249825 w 5994369"/>
              <a:gd name="connsiteY1" fmla="*/ 0 h 6866467"/>
              <a:gd name="connsiteX2" fmla="*/ 1249825 w 5994369"/>
              <a:gd name="connsiteY2" fmla="*/ 8467 h 6866467"/>
              <a:gd name="connsiteX3" fmla="*/ 5994369 w 5994369"/>
              <a:gd name="connsiteY3" fmla="*/ 8467 h 6866467"/>
              <a:gd name="connsiteX4" fmla="*/ 5994369 w 5994369"/>
              <a:gd name="connsiteY4" fmla="*/ 6866467 h 6866467"/>
              <a:gd name="connsiteX5" fmla="*/ 1249825 w 5994369"/>
              <a:gd name="connsiteY5" fmla="*/ 6866467 h 6866467"/>
              <a:gd name="connsiteX6" fmla="*/ 1109382 w 5994369"/>
              <a:gd name="connsiteY6" fmla="*/ 6866467 h 68664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994369" h="6866467">
                <a:moveTo>
                  <a:pt x="0" y="0"/>
                </a:moveTo>
                <a:lnTo>
                  <a:pt x="1249825" y="0"/>
                </a:lnTo>
                <a:lnTo>
                  <a:pt x="1249825" y="8467"/>
                </a:lnTo>
                <a:lnTo>
                  <a:pt x="5994369" y="8467"/>
                </a:lnTo>
                <a:lnTo>
                  <a:pt x="5994369" y="6866467"/>
                </a:lnTo>
                <a:lnTo>
                  <a:pt x="1249825" y="6866467"/>
                </a:lnTo>
                <a:lnTo>
                  <a:pt x="1109382" y="6866467"/>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 name="Title 1">
            <a:extLst>
              <a:ext uri="{FF2B5EF4-FFF2-40B4-BE49-F238E27FC236}">
                <a16:creationId xmlns:a16="http://schemas.microsoft.com/office/drawing/2014/main" id="{E94F2FDD-9837-6CAE-4A7D-D371B06A931B}"/>
              </a:ext>
            </a:extLst>
          </p:cNvPr>
          <p:cNvSpPr>
            <a:spLocks noGrp="1"/>
          </p:cNvSpPr>
          <p:nvPr>
            <p:ph type="title"/>
          </p:nvPr>
        </p:nvSpPr>
        <p:spPr>
          <a:xfrm>
            <a:off x="5654709" y="431197"/>
            <a:ext cx="6040004" cy="1703399"/>
          </a:xfrm>
        </p:spPr>
        <p:txBody>
          <a:bodyPr anchor="t">
            <a:normAutofit/>
          </a:bodyPr>
          <a:lstStyle/>
          <a:p>
            <a:pPr algn="ctr"/>
            <a:r>
              <a:rPr lang="en-US" sz="4000" dirty="0">
                <a:solidFill>
                  <a:srgbClr val="FFFFFF"/>
                </a:solidFill>
              </a:rPr>
              <a:t>Government Vehicles: Personal Use</a:t>
            </a:r>
          </a:p>
        </p:txBody>
      </p:sp>
      <p:pic>
        <p:nvPicPr>
          <p:cNvPr id="7" name="Graphic 6" descr="Tractor">
            <a:extLst>
              <a:ext uri="{FF2B5EF4-FFF2-40B4-BE49-F238E27FC236}">
                <a16:creationId xmlns:a16="http://schemas.microsoft.com/office/drawing/2014/main" id="{FF3CA4A3-A6B0-2BB3-B2EE-26E69D047AC1}"/>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57251" y="1545062"/>
            <a:ext cx="3856774" cy="3856774"/>
          </a:xfrm>
          <a:prstGeom prst="rect">
            <a:avLst/>
          </a:prstGeom>
        </p:spPr>
      </p:pic>
      <p:sp>
        <p:nvSpPr>
          <p:cNvPr id="3" name="Content Placeholder 2">
            <a:extLst>
              <a:ext uri="{FF2B5EF4-FFF2-40B4-BE49-F238E27FC236}">
                <a16:creationId xmlns:a16="http://schemas.microsoft.com/office/drawing/2014/main" id="{BDE2B1CE-53E8-1DBC-810F-DB318B3764AE}"/>
              </a:ext>
            </a:extLst>
          </p:cNvPr>
          <p:cNvSpPr>
            <a:spLocks noGrp="1"/>
          </p:cNvSpPr>
          <p:nvPr>
            <p:ph idx="1"/>
          </p:nvPr>
        </p:nvSpPr>
        <p:spPr>
          <a:xfrm>
            <a:off x="5860068" y="2134596"/>
            <a:ext cx="5787591" cy="3843510"/>
          </a:xfrm>
        </p:spPr>
        <p:txBody>
          <a:bodyPr anchor="t">
            <a:noAutofit/>
          </a:bodyPr>
          <a:lstStyle/>
          <a:p>
            <a:pPr marL="0" indent="0">
              <a:buNone/>
            </a:pPr>
            <a:r>
              <a:rPr lang="en-US" sz="4000" dirty="0">
                <a:solidFill>
                  <a:srgbClr val="FFFFFF"/>
                </a:solidFill>
              </a:rPr>
              <a:t>Generally, motor vehicles owned by a county may be used only for government purposes and not for personal purposes.</a:t>
            </a:r>
          </a:p>
        </p:txBody>
      </p:sp>
    </p:spTree>
    <p:extLst>
      <p:ext uri="{BB962C8B-B14F-4D97-AF65-F5344CB8AC3E}">
        <p14:creationId xmlns:p14="http://schemas.microsoft.com/office/powerpoint/2010/main" val="1148036640"/>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655AE6B0-AC9E-4167-806F-E9DB135FC46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5AD7A412-393F-3062-74F2-B5EFA177F094}"/>
              </a:ext>
            </a:extLst>
          </p:cNvPr>
          <p:cNvSpPr>
            <a:spLocks noGrp="1"/>
          </p:cNvSpPr>
          <p:nvPr>
            <p:ph type="title"/>
          </p:nvPr>
        </p:nvSpPr>
        <p:spPr>
          <a:xfrm>
            <a:off x="652482" y="683395"/>
            <a:ext cx="2208318" cy="5524900"/>
          </a:xfrm>
        </p:spPr>
        <p:txBody>
          <a:bodyPr vert="vert270" anchor="ctr">
            <a:normAutofit/>
          </a:bodyPr>
          <a:lstStyle/>
          <a:p>
            <a:pPr algn="ctr"/>
            <a:r>
              <a:rPr lang="en-US" sz="4400" dirty="0"/>
              <a:t>Government Vehicles Personal Use</a:t>
            </a:r>
          </a:p>
        </p:txBody>
      </p:sp>
      <p:grpSp>
        <p:nvGrpSpPr>
          <p:cNvPr id="11" name="Group 10">
            <a:extLst>
              <a:ext uri="{FF2B5EF4-FFF2-40B4-BE49-F238E27FC236}">
                <a16:creationId xmlns:a16="http://schemas.microsoft.com/office/drawing/2014/main" id="{3523416A-383B-4FDC-B4C9-D8EDDFE9C04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329267" y="-8467"/>
            <a:ext cx="4766733" cy="6866467"/>
            <a:chOff x="7425267" y="-8467"/>
            <a:chExt cx="4766733" cy="6866467"/>
          </a:xfrm>
        </p:grpSpPr>
        <p:cxnSp>
          <p:nvCxnSpPr>
            <p:cNvPr id="12" name="Straight Connector 11">
              <a:extLst>
                <a:ext uri="{FF2B5EF4-FFF2-40B4-BE49-F238E27FC236}">
                  <a16:creationId xmlns:a16="http://schemas.microsoft.com/office/drawing/2014/main" id="{CB0D29D5-3F7C-4197-821B-6D60A66CC04B}"/>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rgbClr val="BFBFBF">
                  <a:alpha val="75000"/>
                </a:srgbClr>
              </a:solidFill>
            </a:ln>
          </p:spPr>
          <p:style>
            <a:lnRef idx="2">
              <a:schemeClr val="accent1"/>
            </a:lnRef>
            <a:fillRef idx="0">
              <a:schemeClr val="accent1"/>
            </a:fillRef>
            <a:effectRef idx="1">
              <a:schemeClr val="accent1"/>
            </a:effectRef>
            <a:fontRef idx="minor">
              <a:schemeClr val="tx1"/>
            </a:fontRef>
          </p:style>
        </p:cxnSp>
        <p:cxnSp>
          <p:nvCxnSpPr>
            <p:cNvPr id="13" name="Straight Connector 12">
              <a:extLst>
                <a:ext uri="{FF2B5EF4-FFF2-40B4-BE49-F238E27FC236}">
                  <a16:creationId xmlns:a16="http://schemas.microsoft.com/office/drawing/2014/main" id="{347FB49A-3541-428A-AADE-682A3C50563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rgbClr val="BFBFBF">
                  <a:alpha val="80000"/>
                </a:srgbClr>
              </a:solidFill>
            </a:ln>
          </p:spPr>
          <p:style>
            <a:lnRef idx="2">
              <a:schemeClr val="accent1"/>
            </a:lnRef>
            <a:fillRef idx="0">
              <a:schemeClr val="accent1"/>
            </a:fillRef>
            <a:effectRef idx="1">
              <a:schemeClr val="accent1"/>
            </a:effectRef>
            <a:fontRef idx="minor">
              <a:schemeClr val="tx1"/>
            </a:fontRef>
          </p:style>
        </p:cxnSp>
        <p:sp>
          <p:nvSpPr>
            <p:cNvPr id="14" name="Rectangle 23">
              <a:extLst>
                <a:ext uri="{FF2B5EF4-FFF2-40B4-BE49-F238E27FC236}">
                  <a16:creationId xmlns:a16="http://schemas.microsoft.com/office/drawing/2014/main" id="{D96F53DC-08F1-42C6-B558-B83D54B2766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15" name="Rectangle 25">
              <a:extLst>
                <a:ext uri="{FF2B5EF4-FFF2-40B4-BE49-F238E27FC236}">
                  <a16:creationId xmlns:a16="http://schemas.microsoft.com/office/drawing/2014/main" id="{AFE48CAF-A51C-463F-A570-ED99439A5CA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16" name="Isosceles Triangle 15">
              <a:extLst>
                <a:ext uri="{FF2B5EF4-FFF2-40B4-BE49-F238E27FC236}">
                  <a16:creationId xmlns:a16="http://schemas.microsoft.com/office/drawing/2014/main" id="{01F0C48B-50FF-4351-8207-16D09604831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17" name="Rectangle 27">
              <a:extLst>
                <a:ext uri="{FF2B5EF4-FFF2-40B4-BE49-F238E27FC236}">
                  <a16:creationId xmlns:a16="http://schemas.microsoft.com/office/drawing/2014/main" id="{300384B6-5ED6-4F91-A548-B706D837513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18" name="Rectangle 28">
              <a:extLst>
                <a:ext uri="{FF2B5EF4-FFF2-40B4-BE49-F238E27FC236}">
                  <a16:creationId xmlns:a16="http://schemas.microsoft.com/office/drawing/2014/main" id="{337AFFAE-C182-463C-9459-8AB3C69D9A2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19" name="Rectangle 29">
              <a:extLst>
                <a:ext uri="{FF2B5EF4-FFF2-40B4-BE49-F238E27FC236}">
                  <a16:creationId xmlns:a16="http://schemas.microsoft.com/office/drawing/2014/main" id="{510ACF17-C3F0-42BF-BDEB-D079277121E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20" name="Isosceles Triangle 19">
              <a:extLst>
                <a:ext uri="{FF2B5EF4-FFF2-40B4-BE49-F238E27FC236}">
                  <a16:creationId xmlns:a16="http://schemas.microsoft.com/office/drawing/2014/main" id="{E804EFD0-B84E-476F-9FC6-6C4A42EA005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grpSp>
      <p:sp>
        <p:nvSpPr>
          <p:cNvPr id="22" name="Rectangle 21">
            <a:extLst>
              <a:ext uri="{FF2B5EF4-FFF2-40B4-BE49-F238E27FC236}">
                <a16:creationId xmlns:a16="http://schemas.microsoft.com/office/drawing/2014/main" id="{87BD1F4E-A66D-4C06-86DA-8D56CA7A3B4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977719" y="0"/>
            <a:ext cx="621428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aphicFrame>
        <p:nvGraphicFramePr>
          <p:cNvPr id="5" name="Content Placeholder 2">
            <a:extLst>
              <a:ext uri="{FF2B5EF4-FFF2-40B4-BE49-F238E27FC236}">
                <a16:creationId xmlns:a16="http://schemas.microsoft.com/office/drawing/2014/main" id="{35A18F5D-E3DA-5645-ADC3-82DBE8580468}"/>
              </a:ext>
            </a:extLst>
          </p:cNvPr>
          <p:cNvGraphicFramePr>
            <a:graphicFrameLocks noGrp="1"/>
          </p:cNvGraphicFramePr>
          <p:nvPr>
            <p:ph idx="1"/>
            <p:extLst>
              <p:ext uri="{D42A27DB-BD31-4B8C-83A1-F6EECF244321}">
                <p14:modId xmlns:p14="http://schemas.microsoft.com/office/powerpoint/2010/main" val="3475099016"/>
              </p:ext>
            </p:extLst>
          </p:nvPr>
        </p:nvGraphicFramePr>
        <p:xfrm>
          <a:off x="4916553" y="577971"/>
          <a:ext cx="6628804" cy="582283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967811816"/>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655AE6B0-AC9E-4167-806F-E9DB135FC46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F367DBBA-3307-02C5-E0AA-C94BD88F4373}"/>
              </a:ext>
            </a:extLst>
          </p:cNvPr>
          <p:cNvSpPr>
            <a:spLocks noGrp="1"/>
          </p:cNvSpPr>
          <p:nvPr>
            <p:ph type="title"/>
          </p:nvPr>
        </p:nvSpPr>
        <p:spPr>
          <a:xfrm>
            <a:off x="652481" y="293298"/>
            <a:ext cx="2619357" cy="6159260"/>
          </a:xfrm>
        </p:spPr>
        <p:txBody>
          <a:bodyPr vert="vert270" anchor="ctr">
            <a:normAutofit/>
          </a:bodyPr>
          <a:lstStyle/>
          <a:p>
            <a:pPr algn="ctr"/>
            <a:r>
              <a:rPr lang="en-US" sz="4400" dirty="0"/>
              <a:t>Government Vehicles  Personal Use</a:t>
            </a:r>
          </a:p>
        </p:txBody>
      </p:sp>
      <p:grpSp>
        <p:nvGrpSpPr>
          <p:cNvPr id="11" name="Group 10">
            <a:extLst>
              <a:ext uri="{FF2B5EF4-FFF2-40B4-BE49-F238E27FC236}">
                <a16:creationId xmlns:a16="http://schemas.microsoft.com/office/drawing/2014/main" id="{3523416A-383B-4FDC-B4C9-D8EDDFE9C04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329267" y="-8467"/>
            <a:ext cx="4766733" cy="6866467"/>
            <a:chOff x="7425267" y="-8467"/>
            <a:chExt cx="4766733" cy="6866467"/>
          </a:xfrm>
        </p:grpSpPr>
        <p:cxnSp>
          <p:nvCxnSpPr>
            <p:cNvPr id="12" name="Straight Connector 11">
              <a:extLst>
                <a:ext uri="{FF2B5EF4-FFF2-40B4-BE49-F238E27FC236}">
                  <a16:creationId xmlns:a16="http://schemas.microsoft.com/office/drawing/2014/main" id="{CB0D29D5-3F7C-4197-821B-6D60A66CC04B}"/>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rgbClr val="BFBFBF">
                  <a:alpha val="75000"/>
                </a:srgbClr>
              </a:solidFill>
            </a:ln>
          </p:spPr>
          <p:style>
            <a:lnRef idx="2">
              <a:schemeClr val="accent1"/>
            </a:lnRef>
            <a:fillRef idx="0">
              <a:schemeClr val="accent1"/>
            </a:fillRef>
            <a:effectRef idx="1">
              <a:schemeClr val="accent1"/>
            </a:effectRef>
            <a:fontRef idx="minor">
              <a:schemeClr val="tx1"/>
            </a:fontRef>
          </p:style>
        </p:cxnSp>
        <p:cxnSp>
          <p:nvCxnSpPr>
            <p:cNvPr id="13" name="Straight Connector 12">
              <a:extLst>
                <a:ext uri="{FF2B5EF4-FFF2-40B4-BE49-F238E27FC236}">
                  <a16:creationId xmlns:a16="http://schemas.microsoft.com/office/drawing/2014/main" id="{347FB49A-3541-428A-AADE-682A3C50563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rgbClr val="BFBFBF">
                  <a:alpha val="80000"/>
                </a:srgbClr>
              </a:solidFill>
            </a:ln>
          </p:spPr>
          <p:style>
            <a:lnRef idx="2">
              <a:schemeClr val="accent1"/>
            </a:lnRef>
            <a:fillRef idx="0">
              <a:schemeClr val="accent1"/>
            </a:fillRef>
            <a:effectRef idx="1">
              <a:schemeClr val="accent1"/>
            </a:effectRef>
            <a:fontRef idx="minor">
              <a:schemeClr val="tx1"/>
            </a:fontRef>
          </p:style>
        </p:cxnSp>
        <p:sp>
          <p:nvSpPr>
            <p:cNvPr id="14" name="Rectangle 23">
              <a:extLst>
                <a:ext uri="{FF2B5EF4-FFF2-40B4-BE49-F238E27FC236}">
                  <a16:creationId xmlns:a16="http://schemas.microsoft.com/office/drawing/2014/main" id="{D96F53DC-08F1-42C6-B558-B83D54B2766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15" name="Rectangle 25">
              <a:extLst>
                <a:ext uri="{FF2B5EF4-FFF2-40B4-BE49-F238E27FC236}">
                  <a16:creationId xmlns:a16="http://schemas.microsoft.com/office/drawing/2014/main" id="{AFE48CAF-A51C-463F-A570-ED99439A5CA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16" name="Isosceles Triangle 15">
              <a:extLst>
                <a:ext uri="{FF2B5EF4-FFF2-40B4-BE49-F238E27FC236}">
                  <a16:creationId xmlns:a16="http://schemas.microsoft.com/office/drawing/2014/main" id="{01F0C48B-50FF-4351-8207-16D09604831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17" name="Rectangle 27">
              <a:extLst>
                <a:ext uri="{FF2B5EF4-FFF2-40B4-BE49-F238E27FC236}">
                  <a16:creationId xmlns:a16="http://schemas.microsoft.com/office/drawing/2014/main" id="{300384B6-5ED6-4F91-A548-B706D837513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18" name="Rectangle 28">
              <a:extLst>
                <a:ext uri="{FF2B5EF4-FFF2-40B4-BE49-F238E27FC236}">
                  <a16:creationId xmlns:a16="http://schemas.microsoft.com/office/drawing/2014/main" id="{337AFFAE-C182-463C-9459-8AB3C69D9A2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19" name="Rectangle 29">
              <a:extLst>
                <a:ext uri="{FF2B5EF4-FFF2-40B4-BE49-F238E27FC236}">
                  <a16:creationId xmlns:a16="http://schemas.microsoft.com/office/drawing/2014/main" id="{510ACF17-C3F0-42BF-BDEB-D079277121E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20" name="Isosceles Triangle 19">
              <a:extLst>
                <a:ext uri="{FF2B5EF4-FFF2-40B4-BE49-F238E27FC236}">
                  <a16:creationId xmlns:a16="http://schemas.microsoft.com/office/drawing/2014/main" id="{E804EFD0-B84E-476F-9FC6-6C4A42EA005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grpSp>
      <p:sp>
        <p:nvSpPr>
          <p:cNvPr id="22" name="Rectangle 21">
            <a:extLst>
              <a:ext uri="{FF2B5EF4-FFF2-40B4-BE49-F238E27FC236}">
                <a16:creationId xmlns:a16="http://schemas.microsoft.com/office/drawing/2014/main" id="{87BD1F4E-A66D-4C06-86DA-8D56CA7A3B4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977719" y="0"/>
            <a:ext cx="621428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aphicFrame>
        <p:nvGraphicFramePr>
          <p:cNvPr id="5" name="Content Placeholder 2">
            <a:extLst>
              <a:ext uri="{FF2B5EF4-FFF2-40B4-BE49-F238E27FC236}">
                <a16:creationId xmlns:a16="http://schemas.microsoft.com/office/drawing/2014/main" id="{409AAC62-00DE-725D-06C1-C802335559EC}"/>
              </a:ext>
            </a:extLst>
          </p:cNvPr>
          <p:cNvGraphicFramePr>
            <a:graphicFrameLocks noGrp="1"/>
          </p:cNvGraphicFramePr>
          <p:nvPr>
            <p:ph idx="1"/>
            <p:extLst>
              <p:ext uri="{D42A27DB-BD31-4B8C-83A1-F6EECF244321}">
                <p14:modId xmlns:p14="http://schemas.microsoft.com/office/powerpoint/2010/main" val="2321874929"/>
              </p:ext>
            </p:extLst>
          </p:nvPr>
        </p:nvGraphicFramePr>
        <p:xfrm>
          <a:off x="4916553" y="500333"/>
          <a:ext cx="6628804" cy="573656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003869477"/>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813758"/>
          </a:xfrm>
        </p:spPr>
        <p:txBody>
          <a:bodyPr>
            <a:noAutofit/>
          </a:bodyPr>
          <a:lstStyle/>
          <a:p>
            <a:pPr algn="ctr"/>
            <a:r>
              <a:rPr lang="en-US" sz="4800" dirty="0"/>
              <a:t>Other Conflicts of Interest</a:t>
            </a:r>
          </a:p>
        </p:txBody>
      </p:sp>
      <p:sp>
        <p:nvSpPr>
          <p:cNvPr id="3" name="Content Placeholder 2"/>
          <p:cNvSpPr>
            <a:spLocks noGrp="1"/>
          </p:cNvSpPr>
          <p:nvPr>
            <p:ph idx="1"/>
          </p:nvPr>
        </p:nvSpPr>
        <p:spPr/>
        <p:txBody>
          <a:bodyPr>
            <a:normAutofit/>
          </a:bodyPr>
          <a:lstStyle/>
          <a:p>
            <a:r>
              <a:rPr lang="en-US" sz="2800" dirty="0"/>
              <a:t>An elected official has a conflict of interest if he or she is faced with taking an official action or making an official decision which could result in a financial benefit or detriment to</a:t>
            </a:r>
          </a:p>
          <a:p>
            <a:pPr marL="857250" lvl="1" indent="-457200">
              <a:buFont typeface="Wingdings" panose="05000000000000000000" pitchFamily="2" charset="2"/>
              <a:buChar char="§"/>
            </a:pPr>
            <a:r>
              <a:rPr lang="en-US" sz="2600" dirty="0"/>
              <a:t>Themselves</a:t>
            </a:r>
          </a:p>
          <a:p>
            <a:pPr marL="857250" lvl="1" indent="-457200">
              <a:buFont typeface="Wingdings" panose="05000000000000000000" pitchFamily="2" charset="2"/>
              <a:buChar char="§"/>
            </a:pPr>
            <a:r>
              <a:rPr lang="en-US" sz="2600" dirty="0"/>
              <a:t>A member of their immediate family; or </a:t>
            </a:r>
          </a:p>
          <a:p>
            <a:pPr marL="857250" lvl="1" indent="-457200">
              <a:buFont typeface="Wingdings" panose="05000000000000000000" pitchFamily="2" charset="2"/>
              <a:buChar char="§"/>
            </a:pPr>
            <a:r>
              <a:rPr lang="en-US" sz="2600" dirty="0"/>
              <a:t>A business with which they are associated.</a:t>
            </a:r>
          </a:p>
          <a:p>
            <a:pPr marL="457200" indent="-457200">
              <a:buFont typeface="+mj-lt"/>
              <a:buAutoNum type="arabicPeriod"/>
            </a:pPr>
            <a:endParaRPr lang="en-US" dirty="0"/>
          </a:p>
        </p:txBody>
      </p:sp>
    </p:spTree>
    <p:extLst>
      <p:ext uri="{BB962C8B-B14F-4D97-AF65-F5344CB8AC3E}">
        <p14:creationId xmlns:p14="http://schemas.microsoft.com/office/powerpoint/2010/main" val="155540221"/>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2056598"/>
          </a:xfrm>
        </p:spPr>
        <p:txBody>
          <a:bodyPr>
            <a:noAutofit/>
          </a:bodyPr>
          <a:lstStyle/>
          <a:p>
            <a:pPr algn="ctr"/>
            <a:r>
              <a:rPr lang="en-US" sz="5400" dirty="0"/>
              <a:t>Other Conflicts of Interest</a:t>
            </a:r>
            <a:br>
              <a:rPr lang="en-US" sz="5400" dirty="0"/>
            </a:br>
            <a:r>
              <a:rPr lang="en-US" sz="5400" dirty="0"/>
              <a:t>What to do</a:t>
            </a:r>
          </a:p>
        </p:txBody>
      </p:sp>
      <p:sp>
        <p:nvSpPr>
          <p:cNvPr id="3" name="Content Placeholder 2"/>
          <p:cNvSpPr>
            <a:spLocks noGrp="1"/>
          </p:cNvSpPr>
          <p:nvPr>
            <p:ph idx="1"/>
          </p:nvPr>
        </p:nvSpPr>
        <p:spPr>
          <a:xfrm>
            <a:off x="677334" y="2930610"/>
            <a:ext cx="8596668" cy="2931175"/>
          </a:xfrm>
        </p:spPr>
        <p:txBody>
          <a:bodyPr>
            <a:normAutofit/>
          </a:bodyPr>
          <a:lstStyle/>
          <a:p>
            <a:pPr marL="0" indent="0">
              <a:buNone/>
            </a:pPr>
            <a:r>
              <a:rPr lang="en-US" sz="4000" dirty="0"/>
              <a:t>Be open – disclose the conflict</a:t>
            </a:r>
          </a:p>
          <a:p>
            <a:pPr lvl="1">
              <a:buFont typeface="+mj-lt"/>
              <a:buAutoNum type="arabicPeriod"/>
            </a:pPr>
            <a:r>
              <a:rPr lang="en-US" sz="4400" dirty="0"/>
              <a:t>Form C-2</a:t>
            </a:r>
          </a:p>
          <a:p>
            <a:pPr lvl="1">
              <a:buFont typeface="+mj-lt"/>
              <a:buAutoNum type="arabicPeriod"/>
            </a:pPr>
            <a:r>
              <a:rPr lang="en-US" sz="4400" dirty="0"/>
              <a:t>Form C-2A</a:t>
            </a:r>
          </a:p>
        </p:txBody>
      </p:sp>
    </p:spTree>
    <p:extLst>
      <p:ext uri="{BB962C8B-B14F-4D97-AF65-F5344CB8AC3E}">
        <p14:creationId xmlns:p14="http://schemas.microsoft.com/office/powerpoint/2010/main" val="1429377919"/>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38E8E5-13A2-385E-EE25-668148E6ED9E}"/>
              </a:ext>
            </a:extLst>
          </p:cNvPr>
          <p:cNvSpPr>
            <a:spLocks noGrp="1"/>
          </p:cNvSpPr>
          <p:nvPr>
            <p:ph type="title"/>
          </p:nvPr>
        </p:nvSpPr>
        <p:spPr/>
        <p:txBody>
          <a:bodyPr/>
          <a:lstStyle/>
          <a:p>
            <a:pPr algn="ctr"/>
            <a:r>
              <a:rPr lang="en-US" dirty="0"/>
              <a:t>Other Conflicts of Interest –</a:t>
            </a:r>
            <a:br>
              <a:rPr lang="en-US" dirty="0"/>
            </a:br>
            <a:r>
              <a:rPr lang="en-US" dirty="0"/>
              <a:t>Form C-2</a:t>
            </a:r>
          </a:p>
        </p:txBody>
      </p:sp>
      <p:sp>
        <p:nvSpPr>
          <p:cNvPr id="3" name="Content Placeholder 2">
            <a:extLst>
              <a:ext uri="{FF2B5EF4-FFF2-40B4-BE49-F238E27FC236}">
                <a16:creationId xmlns:a16="http://schemas.microsoft.com/office/drawing/2014/main" id="{804F0B69-C4F1-9B20-60BA-B7398533741F}"/>
              </a:ext>
            </a:extLst>
          </p:cNvPr>
          <p:cNvSpPr>
            <a:spLocks noGrp="1"/>
          </p:cNvSpPr>
          <p:nvPr>
            <p:ph idx="1"/>
          </p:nvPr>
        </p:nvSpPr>
        <p:spPr/>
        <p:txBody>
          <a:bodyPr/>
          <a:lstStyle/>
          <a:p>
            <a:r>
              <a:rPr lang="en-US" sz="4000" dirty="0"/>
              <a:t>Who is it for?</a:t>
            </a:r>
          </a:p>
          <a:p>
            <a:pPr lvl="1">
              <a:buFont typeface="Wingdings" panose="05000000000000000000" pitchFamily="2" charset="2"/>
              <a:buChar char="v"/>
            </a:pPr>
            <a:r>
              <a:rPr lang="en-US" sz="3200" dirty="0"/>
              <a:t>Individuals who are required to file a Statement of Financial Interest (C-1)</a:t>
            </a:r>
          </a:p>
          <a:p>
            <a:r>
              <a:rPr lang="en-US" sz="4000" dirty="0"/>
              <a:t>Where do you file it?</a:t>
            </a:r>
          </a:p>
          <a:p>
            <a:pPr lvl="1">
              <a:buFont typeface="Wingdings" panose="05000000000000000000" pitchFamily="2" charset="2"/>
              <a:buChar char="v"/>
            </a:pPr>
            <a:r>
              <a:rPr lang="en-US" sz="2800" dirty="0"/>
              <a:t>NADC</a:t>
            </a:r>
          </a:p>
          <a:p>
            <a:pPr lvl="1">
              <a:buFont typeface="Wingdings" panose="05000000000000000000" pitchFamily="2" charset="2"/>
              <a:buChar char="v"/>
            </a:pPr>
            <a:r>
              <a:rPr lang="en-US" sz="2800" dirty="0"/>
              <a:t>Your Immediate supervisor if there is one.</a:t>
            </a:r>
          </a:p>
        </p:txBody>
      </p:sp>
    </p:spTree>
    <p:extLst>
      <p:ext uri="{BB962C8B-B14F-4D97-AF65-F5344CB8AC3E}">
        <p14:creationId xmlns:p14="http://schemas.microsoft.com/office/powerpoint/2010/main" val="1560862376"/>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75FB15-54A2-9CB2-F560-D6725B33BFD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E7F4706-A5D2-BB3D-03B9-9A9066196CCB}"/>
              </a:ext>
            </a:extLst>
          </p:cNvPr>
          <p:cNvSpPr>
            <a:spLocks noGrp="1"/>
          </p:cNvSpPr>
          <p:nvPr>
            <p:ph type="title"/>
          </p:nvPr>
        </p:nvSpPr>
        <p:spPr/>
        <p:txBody>
          <a:bodyPr/>
          <a:lstStyle/>
          <a:p>
            <a:pPr algn="ctr"/>
            <a:r>
              <a:rPr lang="en-US" dirty="0"/>
              <a:t>Other Conflicts of Interest –</a:t>
            </a:r>
            <a:br>
              <a:rPr lang="en-US" dirty="0"/>
            </a:br>
            <a:r>
              <a:rPr lang="en-US" dirty="0"/>
              <a:t>Form C-2A</a:t>
            </a:r>
          </a:p>
        </p:txBody>
      </p:sp>
      <p:sp>
        <p:nvSpPr>
          <p:cNvPr id="3" name="Content Placeholder 2">
            <a:extLst>
              <a:ext uri="{FF2B5EF4-FFF2-40B4-BE49-F238E27FC236}">
                <a16:creationId xmlns:a16="http://schemas.microsoft.com/office/drawing/2014/main" id="{3171FF41-AA70-6203-A625-3C2D72B1D775}"/>
              </a:ext>
            </a:extLst>
          </p:cNvPr>
          <p:cNvSpPr>
            <a:spLocks noGrp="1"/>
          </p:cNvSpPr>
          <p:nvPr>
            <p:ph idx="1"/>
          </p:nvPr>
        </p:nvSpPr>
        <p:spPr>
          <a:xfrm>
            <a:off x="677334" y="2160589"/>
            <a:ext cx="8596668" cy="4087811"/>
          </a:xfrm>
        </p:spPr>
        <p:txBody>
          <a:bodyPr>
            <a:normAutofit/>
          </a:bodyPr>
          <a:lstStyle/>
          <a:p>
            <a:r>
              <a:rPr lang="en-US" sz="4000" dirty="0"/>
              <a:t>Who is it for?</a:t>
            </a:r>
          </a:p>
          <a:p>
            <a:pPr lvl="1">
              <a:buFont typeface="Wingdings" panose="05000000000000000000" pitchFamily="2" charset="2"/>
              <a:buChar char="v"/>
            </a:pPr>
            <a:r>
              <a:rPr lang="en-US" sz="3200" dirty="0"/>
              <a:t>Any public official of any political subdivision</a:t>
            </a:r>
          </a:p>
          <a:p>
            <a:r>
              <a:rPr lang="en-US" sz="4000" dirty="0"/>
              <a:t>Where do you file it?</a:t>
            </a:r>
          </a:p>
          <a:p>
            <a:pPr lvl="1">
              <a:buFont typeface="Wingdings" panose="05000000000000000000" pitchFamily="2" charset="2"/>
              <a:buChar char="v"/>
            </a:pPr>
            <a:r>
              <a:rPr lang="en-US" sz="2800" dirty="0"/>
              <a:t>With the person who normally keeps the political subdivision’s records (e.g. The County Clerk)</a:t>
            </a:r>
          </a:p>
        </p:txBody>
      </p:sp>
    </p:spTree>
    <p:extLst>
      <p:ext uri="{BB962C8B-B14F-4D97-AF65-F5344CB8AC3E}">
        <p14:creationId xmlns:p14="http://schemas.microsoft.com/office/powerpoint/2010/main" val="4237920398"/>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B6FABE-3E47-8390-5F2C-198475B12040}"/>
              </a:ext>
            </a:extLst>
          </p:cNvPr>
          <p:cNvSpPr>
            <a:spLocks noGrp="1"/>
          </p:cNvSpPr>
          <p:nvPr>
            <p:ph type="title"/>
          </p:nvPr>
        </p:nvSpPr>
        <p:spPr/>
        <p:txBody>
          <a:bodyPr>
            <a:noAutofit/>
          </a:bodyPr>
          <a:lstStyle/>
          <a:p>
            <a:pPr algn="ctr"/>
            <a:r>
              <a:rPr lang="en-US" sz="4800" dirty="0"/>
              <a:t>Public Funds and Resources</a:t>
            </a:r>
            <a:br>
              <a:rPr lang="en-US" sz="4800" dirty="0"/>
            </a:br>
            <a:r>
              <a:rPr lang="en-US" sz="4800" dirty="0"/>
              <a:t>Permissible Uses</a:t>
            </a:r>
          </a:p>
        </p:txBody>
      </p:sp>
      <p:sp>
        <p:nvSpPr>
          <p:cNvPr id="3" name="Content Placeholder 2">
            <a:extLst>
              <a:ext uri="{FF2B5EF4-FFF2-40B4-BE49-F238E27FC236}">
                <a16:creationId xmlns:a16="http://schemas.microsoft.com/office/drawing/2014/main" id="{C9A948C1-F4CB-8711-B36A-EAA1322A8BDA}"/>
              </a:ext>
            </a:extLst>
          </p:cNvPr>
          <p:cNvSpPr>
            <a:spLocks noGrp="1"/>
          </p:cNvSpPr>
          <p:nvPr>
            <p:ph idx="1"/>
          </p:nvPr>
        </p:nvSpPr>
        <p:spPr>
          <a:xfrm>
            <a:off x="677334" y="2367627"/>
            <a:ext cx="8596668" cy="3880773"/>
          </a:xfrm>
        </p:spPr>
        <p:txBody>
          <a:bodyPr>
            <a:normAutofit/>
          </a:bodyPr>
          <a:lstStyle/>
          <a:p>
            <a:pPr marL="0" indent="0">
              <a:buNone/>
            </a:pPr>
            <a:r>
              <a:rPr lang="en-US" sz="4400" dirty="0"/>
              <a:t>May contract with and provide funds for home-delivered meals to the elderly.</a:t>
            </a:r>
          </a:p>
          <a:p>
            <a:pPr marL="0" indent="0">
              <a:buNone/>
            </a:pPr>
            <a:endParaRPr lang="en-US" sz="1200" dirty="0"/>
          </a:p>
          <a:p>
            <a:pPr marL="0" indent="0">
              <a:buNone/>
            </a:pPr>
            <a:r>
              <a:rPr lang="en-US" sz="4400" dirty="0"/>
              <a:t>§13-308 State Statues</a:t>
            </a:r>
          </a:p>
        </p:txBody>
      </p:sp>
    </p:spTree>
    <p:extLst>
      <p:ext uri="{BB962C8B-B14F-4D97-AF65-F5344CB8AC3E}">
        <p14:creationId xmlns:p14="http://schemas.microsoft.com/office/powerpoint/2010/main" val="5648656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9B65DD-CBF4-4021-B6B3-96FEA9C69D89}"/>
              </a:ext>
            </a:extLst>
          </p:cNvPr>
          <p:cNvSpPr>
            <a:spLocks noGrp="1"/>
          </p:cNvSpPr>
          <p:nvPr>
            <p:ph type="title"/>
          </p:nvPr>
        </p:nvSpPr>
        <p:spPr>
          <a:xfrm>
            <a:off x="677334" y="609600"/>
            <a:ext cx="8596668" cy="1320800"/>
          </a:xfrm>
        </p:spPr>
        <p:txBody>
          <a:bodyPr anchor="t">
            <a:normAutofit/>
          </a:bodyPr>
          <a:lstStyle/>
          <a:p>
            <a:r>
              <a:rPr lang="en-US" sz="4400" dirty="0"/>
              <a:t>When may public funds be used?</a:t>
            </a:r>
          </a:p>
        </p:txBody>
      </p:sp>
      <p:pic>
        <p:nvPicPr>
          <p:cNvPr id="7" name="Graphic 6" descr="Bank">
            <a:extLst>
              <a:ext uri="{FF2B5EF4-FFF2-40B4-BE49-F238E27FC236}">
                <a16:creationId xmlns:a16="http://schemas.microsoft.com/office/drawing/2014/main" id="{CC11A84F-B8F3-A1EE-2CD5-EE5549D56EB2}"/>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817474" y="2159331"/>
            <a:ext cx="2915973" cy="2915973"/>
          </a:xfrm>
          <a:prstGeom prst="rect">
            <a:avLst/>
          </a:prstGeom>
        </p:spPr>
      </p:pic>
      <p:sp>
        <p:nvSpPr>
          <p:cNvPr id="3" name="Content Placeholder 2">
            <a:extLst>
              <a:ext uri="{FF2B5EF4-FFF2-40B4-BE49-F238E27FC236}">
                <a16:creationId xmlns:a16="http://schemas.microsoft.com/office/drawing/2014/main" id="{1C02546C-45A2-4F07-B004-484345736D3C}"/>
              </a:ext>
            </a:extLst>
          </p:cNvPr>
          <p:cNvSpPr>
            <a:spLocks noGrp="1"/>
          </p:cNvSpPr>
          <p:nvPr>
            <p:ph idx="1"/>
          </p:nvPr>
        </p:nvSpPr>
        <p:spPr>
          <a:xfrm>
            <a:off x="4063160" y="2160589"/>
            <a:ext cx="5207839" cy="3880773"/>
          </a:xfrm>
        </p:spPr>
        <p:txBody>
          <a:bodyPr>
            <a:normAutofit/>
          </a:bodyPr>
          <a:lstStyle/>
          <a:p>
            <a:pPr marL="0" indent="0">
              <a:buNone/>
            </a:pPr>
            <a:endParaRPr lang="en-US" dirty="0"/>
          </a:p>
          <a:p>
            <a:pPr marL="0" indent="0">
              <a:buNone/>
            </a:pPr>
            <a:r>
              <a:rPr lang="en-US" sz="4400" dirty="0"/>
              <a:t>Public funds may be expended when the governmental unit has the authority to act.</a:t>
            </a:r>
          </a:p>
        </p:txBody>
      </p:sp>
    </p:spTree>
    <p:extLst>
      <p:ext uri="{BB962C8B-B14F-4D97-AF65-F5344CB8AC3E}">
        <p14:creationId xmlns:p14="http://schemas.microsoft.com/office/powerpoint/2010/main" val="4235676356"/>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AA21E6-D9E9-0019-6747-E049ADB778B1}"/>
              </a:ext>
            </a:extLst>
          </p:cNvPr>
          <p:cNvSpPr>
            <a:spLocks noGrp="1"/>
          </p:cNvSpPr>
          <p:nvPr>
            <p:ph type="title"/>
          </p:nvPr>
        </p:nvSpPr>
        <p:spPr/>
        <p:txBody>
          <a:bodyPr>
            <a:noAutofit/>
          </a:bodyPr>
          <a:lstStyle/>
          <a:p>
            <a:pPr algn="ctr"/>
            <a:r>
              <a:rPr lang="en-US" sz="4400" dirty="0"/>
              <a:t>Public Funds and Resources</a:t>
            </a:r>
            <a:br>
              <a:rPr lang="en-US" sz="4400" dirty="0"/>
            </a:br>
            <a:r>
              <a:rPr lang="en-US" sz="4400" dirty="0"/>
              <a:t>Permissible Uses</a:t>
            </a:r>
          </a:p>
        </p:txBody>
      </p:sp>
      <p:sp>
        <p:nvSpPr>
          <p:cNvPr id="3" name="Content Placeholder 2">
            <a:extLst>
              <a:ext uri="{FF2B5EF4-FFF2-40B4-BE49-F238E27FC236}">
                <a16:creationId xmlns:a16="http://schemas.microsoft.com/office/drawing/2014/main" id="{9EACAFFB-B3E9-B0C5-949A-DDFB25C8B32E}"/>
              </a:ext>
            </a:extLst>
          </p:cNvPr>
          <p:cNvSpPr>
            <a:spLocks noGrp="1"/>
          </p:cNvSpPr>
          <p:nvPr>
            <p:ph idx="1"/>
          </p:nvPr>
        </p:nvSpPr>
        <p:spPr/>
        <p:txBody>
          <a:bodyPr>
            <a:normAutofit fontScale="85000" lnSpcReduction="20000"/>
          </a:bodyPr>
          <a:lstStyle/>
          <a:p>
            <a:pPr marL="0" indent="0">
              <a:buNone/>
            </a:pPr>
            <a:r>
              <a:rPr lang="en-US" sz="4400" dirty="0"/>
              <a:t>May spend funds to encourage immigration, new industry, and new investment including publicity campaigns either directly or through a chamber of commerce or similar organization.</a:t>
            </a:r>
          </a:p>
          <a:p>
            <a:pPr marL="0" indent="0">
              <a:buNone/>
            </a:pPr>
            <a:endParaRPr lang="en-US" sz="1200" dirty="0"/>
          </a:p>
          <a:p>
            <a:pPr marL="0" indent="0">
              <a:buNone/>
            </a:pPr>
            <a:r>
              <a:rPr lang="en-US" sz="4400" dirty="0"/>
              <a:t>§13-315 State Statues</a:t>
            </a:r>
          </a:p>
          <a:p>
            <a:pPr marL="0" indent="0">
              <a:buNone/>
            </a:pPr>
            <a:endParaRPr lang="en-US" dirty="0"/>
          </a:p>
        </p:txBody>
      </p:sp>
    </p:spTree>
    <p:extLst>
      <p:ext uri="{BB962C8B-B14F-4D97-AF65-F5344CB8AC3E}">
        <p14:creationId xmlns:p14="http://schemas.microsoft.com/office/powerpoint/2010/main" val="3584736282"/>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E73CE5-5DD9-4FD9-9471-E21D398A3698}"/>
              </a:ext>
            </a:extLst>
          </p:cNvPr>
          <p:cNvSpPr>
            <a:spLocks noGrp="1"/>
          </p:cNvSpPr>
          <p:nvPr>
            <p:ph type="title"/>
          </p:nvPr>
        </p:nvSpPr>
        <p:spPr/>
        <p:txBody>
          <a:bodyPr>
            <a:noAutofit/>
          </a:bodyPr>
          <a:lstStyle/>
          <a:p>
            <a:pPr algn="ctr"/>
            <a:r>
              <a:rPr lang="en-US" sz="4400" dirty="0"/>
              <a:t>Public Funds and Resources</a:t>
            </a:r>
            <a:br>
              <a:rPr lang="en-US" sz="4400" dirty="0"/>
            </a:br>
            <a:r>
              <a:rPr lang="en-US" sz="4400" dirty="0"/>
              <a:t>Permissible Uses</a:t>
            </a:r>
          </a:p>
        </p:txBody>
      </p:sp>
      <p:sp>
        <p:nvSpPr>
          <p:cNvPr id="3" name="Content Placeholder 2">
            <a:extLst>
              <a:ext uri="{FF2B5EF4-FFF2-40B4-BE49-F238E27FC236}">
                <a16:creationId xmlns:a16="http://schemas.microsoft.com/office/drawing/2014/main" id="{E8253D1F-6EA7-414C-812C-6094E58E1767}"/>
              </a:ext>
            </a:extLst>
          </p:cNvPr>
          <p:cNvSpPr>
            <a:spLocks noGrp="1"/>
          </p:cNvSpPr>
          <p:nvPr>
            <p:ph idx="1"/>
          </p:nvPr>
        </p:nvSpPr>
        <p:spPr/>
        <p:txBody>
          <a:bodyPr>
            <a:normAutofit fontScale="92500" lnSpcReduction="10000"/>
          </a:bodyPr>
          <a:lstStyle/>
          <a:p>
            <a:pPr marL="0" indent="0">
              <a:buNone/>
            </a:pPr>
            <a:r>
              <a:rPr lang="en-US" sz="3200" dirty="0"/>
              <a:t>Enter into public/private partnerships for the purpose of providing employment training, human services, medical services, neighborhood development, recreational activities, and educational services.  Businesses may receive a tax credit under the Community Development Assistance Act.</a:t>
            </a:r>
          </a:p>
          <a:p>
            <a:pPr marL="0" indent="0">
              <a:buNone/>
            </a:pPr>
            <a:endParaRPr lang="en-US" dirty="0"/>
          </a:p>
          <a:p>
            <a:pPr marL="0" indent="0">
              <a:buNone/>
            </a:pPr>
            <a:r>
              <a:rPr lang="en-US" sz="3000" dirty="0"/>
              <a:t>§77-3115(8) State Statutes</a:t>
            </a:r>
          </a:p>
        </p:txBody>
      </p:sp>
    </p:spTree>
    <p:extLst>
      <p:ext uri="{BB962C8B-B14F-4D97-AF65-F5344CB8AC3E}">
        <p14:creationId xmlns:p14="http://schemas.microsoft.com/office/powerpoint/2010/main" val="2347400100"/>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3CDE92-E0D0-4963-A446-50B767E2E6EA}"/>
              </a:ext>
            </a:extLst>
          </p:cNvPr>
          <p:cNvSpPr>
            <a:spLocks noGrp="1"/>
          </p:cNvSpPr>
          <p:nvPr>
            <p:ph type="title"/>
          </p:nvPr>
        </p:nvSpPr>
        <p:spPr/>
        <p:txBody>
          <a:bodyPr>
            <a:noAutofit/>
          </a:bodyPr>
          <a:lstStyle/>
          <a:p>
            <a:pPr algn="ctr"/>
            <a:r>
              <a:rPr lang="en-US" sz="4400" dirty="0"/>
              <a:t>Public Funds and Resources</a:t>
            </a:r>
            <a:br>
              <a:rPr lang="en-US" sz="4400" dirty="0"/>
            </a:br>
            <a:r>
              <a:rPr lang="en-US" sz="4400" dirty="0"/>
              <a:t>Permissible Uses</a:t>
            </a:r>
          </a:p>
        </p:txBody>
      </p:sp>
      <p:sp>
        <p:nvSpPr>
          <p:cNvPr id="3" name="Content Placeholder 2">
            <a:extLst>
              <a:ext uri="{FF2B5EF4-FFF2-40B4-BE49-F238E27FC236}">
                <a16:creationId xmlns:a16="http://schemas.microsoft.com/office/drawing/2014/main" id="{34C7FCFB-34BD-4CDE-88E5-B057E97137CD}"/>
              </a:ext>
            </a:extLst>
          </p:cNvPr>
          <p:cNvSpPr>
            <a:spLocks noGrp="1"/>
          </p:cNvSpPr>
          <p:nvPr>
            <p:ph idx="1"/>
          </p:nvPr>
        </p:nvSpPr>
        <p:spPr/>
        <p:txBody>
          <a:bodyPr>
            <a:normAutofit lnSpcReduction="10000"/>
          </a:bodyPr>
          <a:lstStyle/>
          <a:p>
            <a:pPr marL="0" indent="0">
              <a:buNone/>
            </a:pPr>
            <a:r>
              <a:rPr lang="en-US" sz="3200" dirty="0"/>
              <a:t>May receive and spend federal funds under State and Local Assistance Act for purpose of public safety, environmental protection, public transportation, public health, public libraries, social services and financial administration.</a:t>
            </a:r>
          </a:p>
          <a:p>
            <a:pPr marL="0" indent="0">
              <a:buNone/>
            </a:pPr>
            <a:endParaRPr lang="en-US" sz="1600" dirty="0"/>
          </a:p>
          <a:p>
            <a:pPr marL="0" indent="0">
              <a:buNone/>
            </a:pPr>
            <a:r>
              <a:rPr lang="en-US" sz="3200" dirty="0"/>
              <a:t>§13-601 State Statutes</a:t>
            </a:r>
          </a:p>
        </p:txBody>
      </p:sp>
    </p:spTree>
    <p:extLst>
      <p:ext uri="{BB962C8B-B14F-4D97-AF65-F5344CB8AC3E}">
        <p14:creationId xmlns:p14="http://schemas.microsoft.com/office/powerpoint/2010/main" val="170001150"/>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FF1547-F24A-47AE-A044-B47DDE5CE4A6}"/>
              </a:ext>
            </a:extLst>
          </p:cNvPr>
          <p:cNvSpPr>
            <a:spLocks noGrp="1"/>
          </p:cNvSpPr>
          <p:nvPr>
            <p:ph type="title"/>
          </p:nvPr>
        </p:nvSpPr>
        <p:spPr/>
        <p:txBody>
          <a:bodyPr>
            <a:noAutofit/>
          </a:bodyPr>
          <a:lstStyle/>
          <a:p>
            <a:pPr algn="ctr"/>
            <a:r>
              <a:rPr lang="en-US" sz="4400" dirty="0"/>
              <a:t>Public Funds and Resources</a:t>
            </a:r>
            <a:br>
              <a:rPr lang="en-US" sz="4400" dirty="0"/>
            </a:br>
            <a:r>
              <a:rPr lang="en-US" sz="4400" dirty="0"/>
              <a:t>Permissible Uses</a:t>
            </a:r>
          </a:p>
        </p:txBody>
      </p:sp>
      <p:sp>
        <p:nvSpPr>
          <p:cNvPr id="3" name="Content Placeholder 2">
            <a:extLst>
              <a:ext uri="{FF2B5EF4-FFF2-40B4-BE49-F238E27FC236}">
                <a16:creationId xmlns:a16="http://schemas.microsoft.com/office/drawing/2014/main" id="{2A80526F-8F60-46FA-8CA8-AA180AD4694D}"/>
              </a:ext>
            </a:extLst>
          </p:cNvPr>
          <p:cNvSpPr>
            <a:spLocks noGrp="1"/>
          </p:cNvSpPr>
          <p:nvPr>
            <p:ph idx="1"/>
          </p:nvPr>
        </p:nvSpPr>
        <p:spPr/>
        <p:txBody>
          <a:bodyPr>
            <a:normAutofit/>
          </a:bodyPr>
          <a:lstStyle/>
          <a:p>
            <a:pPr marL="0" indent="0">
              <a:buNone/>
            </a:pPr>
            <a:r>
              <a:rPr lang="en-US" sz="3200" dirty="0"/>
              <a:t>The Legislature declares that housing and community development are public purposes allowing political subdivisions to receive and expend federal funds through the federal Housing and Community Development Act.</a:t>
            </a:r>
          </a:p>
          <a:p>
            <a:pPr marL="0" indent="0">
              <a:buNone/>
            </a:pPr>
            <a:endParaRPr lang="en-US" dirty="0"/>
          </a:p>
          <a:p>
            <a:pPr marL="0" indent="0">
              <a:buNone/>
            </a:pPr>
            <a:r>
              <a:rPr lang="en-US" sz="3200" dirty="0"/>
              <a:t>§13-605 State Statutes</a:t>
            </a:r>
          </a:p>
        </p:txBody>
      </p:sp>
    </p:spTree>
    <p:extLst>
      <p:ext uri="{BB962C8B-B14F-4D97-AF65-F5344CB8AC3E}">
        <p14:creationId xmlns:p14="http://schemas.microsoft.com/office/powerpoint/2010/main" val="1778463059"/>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CB91D2-C0C8-4719-82AE-A13769D0C7FE}"/>
              </a:ext>
            </a:extLst>
          </p:cNvPr>
          <p:cNvSpPr>
            <a:spLocks noGrp="1"/>
          </p:cNvSpPr>
          <p:nvPr>
            <p:ph type="title"/>
          </p:nvPr>
        </p:nvSpPr>
        <p:spPr/>
        <p:txBody>
          <a:bodyPr>
            <a:noAutofit/>
          </a:bodyPr>
          <a:lstStyle/>
          <a:p>
            <a:pPr algn="ctr"/>
            <a:r>
              <a:rPr lang="en-US" sz="4400" dirty="0"/>
              <a:t>Public Funds and Resources</a:t>
            </a:r>
            <a:br>
              <a:rPr lang="en-US" sz="4400" dirty="0"/>
            </a:br>
            <a:r>
              <a:rPr lang="en-US" sz="4400" dirty="0"/>
              <a:t>Permissible Uses</a:t>
            </a:r>
          </a:p>
        </p:txBody>
      </p:sp>
      <p:sp>
        <p:nvSpPr>
          <p:cNvPr id="3" name="Content Placeholder 2">
            <a:extLst>
              <a:ext uri="{FF2B5EF4-FFF2-40B4-BE49-F238E27FC236}">
                <a16:creationId xmlns:a16="http://schemas.microsoft.com/office/drawing/2014/main" id="{563BA5A8-F84A-41B6-8997-AC2D76D77CB4}"/>
              </a:ext>
            </a:extLst>
          </p:cNvPr>
          <p:cNvSpPr>
            <a:spLocks noGrp="1"/>
          </p:cNvSpPr>
          <p:nvPr>
            <p:ph idx="1"/>
          </p:nvPr>
        </p:nvSpPr>
        <p:spPr/>
        <p:txBody>
          <a:bodyPr>
            <a:normAutofit/>
          </a:bodyPr>
          <a:lstStyle/>
          <a:p>
            <a:pPr marL="0" indent="0">
              <a:buNone/>
            </a:pPr>
            <a:r>
              <a:rPr lang="en-US" sz="4400" dirty="0"/>
              <a:t>May expend funds to act jointly in connection with an Interlocal Cooperation agreement.</a:t>
            </a:r>
          </a:p>
          <a:p>
            <a:pPr marL="0" indent="0">
              <a:buNone/>
            </a:pPr>
            <a:endParaRPr lang="en-US" sz="1200" dirty="0"/>
          </a:p>
          <a:p>
            <a:pPr marL="0" indent="0">
              <a:buNone/>
            </a:pPr>
            <a:r>
              <a:rPr lang="en-US" sz="4400" dirty="0"/>
              <a:t>§13-801 State Statutes</a:t>
            </a:r>
          </a:p>
        </p:txBody>
      </p:sp>
    </p:spTree>
    <p:extLst>
      <p:ext uri="{BB962C8B-B14F-4D97-AF65-F5344CB8AC3E}">
        <p14:creationId xmlns:p14="http://schemas.microsoft.com/office/powerpoint/2010/main" val="269257024"/>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171612-9488-48F3-A261-0EE0CFBACD6D}"/>
              </a:ext>
            </a:extLst>
          </p:cNvPr>
          <p:cNvSpPr>
            <a:spLocks noGrp="1"/>
          </p:cNvSpPr>
          <p:nvPr>
            <p:ph type="title"/>
          </p:nvPr>
        </p:nvSpPr>
        <p:spPr/>
        <p:txBody>
          <a:bodyPr>
            <a:noAutofit/>
          </a:bodyPr>
          <a:lstStyle/>
          <a:p>
            <a:pPr algn="ctr"/>
            <a:r>
              <a:rPr lang="en-US" sz="4400" dirty="0"/>
              <a:t>Public Funds and Resources</a:t>
            </a:r>
            <a:br>
              <a:rPr lang="en-US" sz="4400" dirty="0"/>
            </a:br>
            <a:r>
              <a:rPr lang="en-US" sz="4400" dirty="0"/>
              <a:t>Permissible Uses</a:t>
            </a:r>
          </a:p>
        </p:txBody>
      </p:sp>
      <p:sp>
        <p:nvSpPr>
          <p:cNvPr id="3" name="Content Placeholder 2">
            <a:extLst>
              <a:ext uri="{FF2B5EF4-FFF2-40B4-BE49-F238E27FC236}">
                <a16:creationId xmlns:a16="http://schemas.microsoft.com/office/drawing/2014/main" id="{43AC1A20-2054-4E18-9130-9A36F71A7661}"/>
              </a:ext>
            </a:extLst>
          </p:cNvPr>
          <p:cNvSpPr>
            <a:spLocks noGrp="1"/>
          </p:cNvSpPr>
          <p:nvPr>
            <p:ph idx="1"/>
          </p:nvPr>
        </p:nvSpPr>
        <p:spPr/>
        <p:txBody>
          <a:bodyPr>
            <a:noAutofit/>
          </a:bodyPr>
          <a:lstStyle/>
          <a:p>
            <a:pPr marL="0" indent="0">
              <a:buNone/>
            </a:pPr>
            <a:r>
              <a:rPr lang="en-US" sz="4000" dirty="0"/>
              <a:t>May use public funds to settle claims for property damage, personal injury or death under the Political Subdivision Tort Claims Act.</a:t>
            </a:r>
          </a:p>
          <a:p>
            <a:pPr marL="0" indent="0">
              <a:buNone/>
            </a:pPr>
            <a:endParaRPr lang="en-US" sz="1400" dirty="0"/>
          </a:p>
          <a:p>
            <a:pPr marL="0" indent="0">
              <a:buNone/>
            </a:pPr>
            <a:r>
              <a:rPr lang="en-US" sz="4000" dirty="0"/>
              <a:t>§13-901 State Statutes</a:t>
            </a:r>
          </a:p>
        </p:txBody>
      </p:sp>
    </p:spTree>
    <p:extLst>
      <p:ext uri="{BB962C8B-B14F-4D97-AF65-F5344CB8AC3E}">
        <p14:creationId xmlns:p14="http://schemas.microsoft.com/office/powerpoint/2010/main" val="1782596150"/>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E344C5-72B9-487D-8C07-EEF97486D82E}"/>
              </a:ext>
            </a:extLst>
          </p:cNvPr>
          <p:cNvSpPr>
            <a:spLocks noGrp="1"/>
          </p:cNvSpPr>
          <p:nvPr>
            <p:ph type="title"/>
          </p:nvPr>
        </p:nvSpPr>
        <p:spPr/>
        <p:txBody>
          <a:bodyPr>
            <a:noAutofit/>
          </a:bodyPr>
          <a:lstStyle/>
          <a:p>
            <a:pPr algn="ctr"/>
            <a:r>
              <a:rPr lang="en-US" sz="4400" dirty="0"/>
              <a:t>Public Funds and Resources</a:t>
            </a:r>
            <a:br>
              <a:rPr lang="en-US" sz="4400" dirty="0"/>
            </a:br>
            <a:r>
              <a:rPr lang="en-US" sz="4400" dirty="0"/>
              <a:t>Permissible Uses</a:t>
            </a:r>
          </a:p>
        </p:txBody>
      </p:sp>
      <p:sp>
        <p:nvSpPr>
          <p:cNvPr id="3" name="Content Placeholder 2">
            <a:extLst>
              <a:ext uri="{FF2B5EF4-FFF2-40B4-BE49-F238E27FC236}">
                <a16:creationId xmlns:a16="http://schemas.microsoft.com/office/drawing/2014/main" id="{4F0A3E3A-0DB1-4904-93E3-EEACD081CA9C}"/>
              </a:ext>
            </a:extLst>
          </p:cNvPr>
          <p:cNvSpPr>
            <a:spLocks noGrp="1"/>
          </p:cNvSpPr>
          <p:nvPr>
            <p:ph idx="1"/>
          </p:nvPr>
        </p:nvSpPr>
        <p:spPr>
          <a:xfrm>
            <a:off x="608323" y="2820838"/>
            <a:ext cx="8596668" cy="2803585"/>
          </a:xfrm>
        </p:spPr>
        <p:txBody>
          <a:bodyPr>
            <a:normAutofit/>
          </a:bodyPr>
          <a:lstStyle/>
          <a:p>
            <a:pPr marL="0" indent="0">
              <a:buNone/>
            </a:pPr>
            <a:r>
              <a:rPr lang="en-US" sz="4400" dirty="0"/>
              <a:t>May purchase liability insurance to protect against tort claims.</a:t>
            </a:r>
          </a:p>
          <a:p>
            <a:pPr marL="0" indent="0">
              <a:buNone/>
            </a:pPr>
            <a:endParaRPr lang="en-US" sz="1400" dirty="0"/>
          </a:p>
          <a:p>
            <a:pPr marL="0" indent="0">
              <a:buNone/>
            </a:pPr>
            <a:r>
              <a:rPr lang="en-US" sz="4400" dirty="0"/>
              <a:t>§13-916 State Statutes</a:t>
            </a:r>
          </a:p>
        </p:txBody>
      </p:sp>
    </p:spTree>
    <p:extLst>
      <p:ext uri="{BB962C8B-B14F-4D97-AF65-F5344CB8AC3E}">
        <p14:creationId xmlns:p14="http://schemas.microsoft.com/office/powerpoint/2010/main" val="1432758100"/>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C14BC0-68BE-44E2-80AA-94F90C03DE49}"/>
              </a:ext>
            </a:extLst>
          </p:cNvPr>
          <p:cNvSpPr>
            <a:spLocks noGrp="1"/>
          </p:cNvSpPr>
          <p:nvPr>
            <p:ph type="title"/>
          </p:nvPr>
        </p:nvSpPr>
        <p:spPr/>
        <p:txBody>
          <a:bodyPr>
            <a:noAutofit/>
          </a:bodyPr>
          <a:lstStyle/>
          <a:p>
            <a:pPr algn="ctr"/>
            <a:r>
              <a:rPr lang="en-US" sz="4400" dirty="0"/>
              <a:t>Public Funds and Resources</a:t>
            </a:r>
            <a:br>
              <a:rPr lang="en-US" sz="4400" dirty="0"/>
            </a:br>
            <a:r>
              <a:rPr lang="en-US" sz="4400" dirty="0"/>
              <a:t>Permissible Uses</a:t>
            </a:r>
          </a:p>
        </p:txBody>
      </p:sp>
      <p:sp>
        <p:nvSpPr>
          <p:cNvPr id="3" name="Content Placeholder 2">
            <a:extLst>
              <a:ext uri="{FF2B5EF4-FFF2-40B4-BE49-F238E27FC236}">
                <a16:creationId xmlns:a16="http://schemas.microsoft.com/office/drawing/2014/main" id="{8A07394D-CA78-4BB8-949D-C77B7BD9E6CB}"/>
              </a:ext>
            </a:extLst>
          </p:cNvPr>
          <p:cNvSpPr>
            <a:spLocks noGrp="1"/>
          </p:cNvSpPr>
          <p:nvPr>
            <p:ph idx="1"/>
          </p:nvPr>
        </p:nvSpPr>
        <p:spPr>
          <a:xfrm>
            <a:off x="677334" y="2367627"/>
            <a:ext cx="8596668" cy="3880773"/>
          </a:xfrm>
        </p:spPr>
        <p:txBody>
          <a:bodyPr>
            <a:normAutofit/>
          </a:bodyPr>
          <a:lstStyle/>
          <a:p>
            <a:pPr marL="0" indent="0">
              <a:buNone/>
            </a:pPr>
            <a:r>
              <a:rPr lang="en-US" sz="4000" dirty="0"/>
              <a:t>May pay legal fees to defend first responders, elected officials, and appointed officials as to claims arising from their </a:t>
            </a:r>
            <a:r>
              <a:rPr lang="en-US" sz="4000" b="1" i="1" dirty="0"/>
              <a:t>official duties</a:t>
            </a:r>
            <a:r>
              <a:rPr lang="en-US" sz="4000" dirty="0"/>
              <a:t>.</a:t>
            </a:r>
          </a:p>
          <a:p>
            <a:pPr marL="0" indent="0">
              <a:buNone/>
            </a:pPr>
            <a:endParaRPr lang="en-US" sz="1400" dirty="0"/>
          </a:p>
          <a:p>
            <a:pPr marL="0" indent="0">
              <a:buNone/>
            </a:pPr>
            <a:r>
              <a:rPr lang="en-US" sz="4000" dirty="0"/>
              <a:t>§13-1801 State Statutes</a:t>
            </a:r>
          </a:p>
          <a:p>
            <a:pPr marL="0" indent="0">
              <a:buNone/>
            </a:pPr>
            <a:endParaRPr lang="en-US" dirty="0"/>
          </a:p>
        </p:txBody>
      </p:sp>
    </p:spTree>
    <p:extLst>
      <p:ext uri="{BB962C8B-B14F-4D97-AF65-F5344CB8AC3E}">
        <p14:creationId xmlns:p14="http://schemas.microsoft.com/office/powerpoint/2010/main" val="1286927302"/>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AC3C31-018C-4D55-BF98-8973DEC300D7}"/>
              </a:ext>
            </a:extLst>
          </p:cNvPr>
          <p:cNvSpPr>
            <a:spLocks noGrp="1"/>
          </p:cNvSpPr>
          <p:nvPr>
            <p:ph type="title"/>
          </p:nvPr>
        </p:nvSpPr>
        <p:spPr/>
        <p:txBody>
          <a:bodyPr>
            <a:noAutofit/>
          </a:bodyPr>
          <a:lstStyle/>
          <a:p>
            <a:pPr algn="ctr"/>
            <a:r>
              <a:rPr lang="en-US" sz="4400" dirty="0"/>
              <a:t>Public Funds and Resources</a:t>
            </a:r>
            <a:br>
              <a:rPr lang="en-US" sz="4400" dirty="0"/>
            </a:br>
            <a:r>
              <a:rPr lang="en-US" sz="4400" dirty="0"/>
              <a:t>Permissible Uses</a:t>
            </a:r>
          </a:p>
        </p:txBody>
      </p:sp>
      <p:sp>
        <p:nvSpPr>
          <p:cNvPr id="3" name="Content Placeholder 2">
            <a:extLst>
              <a:ext uri="{FF2B5EF4-FFF2-40B4-BE49-F238E27FC236}">
                <a16:creationId xmlns:a16="http://schemas.microsoft.com/office/drawing/2014/main" id="{8BB07F15-1A7A-4FB0-9487-63D3ABB6AC6E}"/>
              </a:ext>
            </a:extLst>
          </p:cNvPr>
          <p:cNvSpPr>
            <a:spLocks noGrp="1"/>
          </p:cNvSpPr>
          <p:nvPr>
            <p:ph idx="1"/>
          </p:nvPr>
        </p:nvSpPr>
        <p:spPr/>
        <p:txBody>
          <a:bodyPr>
            <a:normAutofit fontScale="92500" lnSpcReduction="10000"/>
          </a:bodyPr>
          <a:lstStyle/>
          <a:p>
            <a:pPr marL="0" indent="0">
              <a:buNone/>
            </a:pPr>
            <a:r>
              <a:rPr lang="en-US" sz="3600" dirty="0"/>
              <a:t>May reimburse officials, employees and volunteers attending workshops, training, and conferences in connection with municipal business.  The expenses include registration, lodging, meals, and transportation.</a:t>
            </a:r>
          </a:p>
          <a:p>
            <a:pPr marL="0" indent="0">
              <a:buNone/>
            </a:pPr>
            <a:endParaRPr lang="en-US" sz="1400" dirty="0"/>
          </a:p>
          <a:p>
            <a:pPr marL="0" indent="0">
              <a:buNone/>
            </a:pPr>
            <a:r>
              <a:rPr lang="en-US" sz="3200" dirty="0"/>
              <a:t>§13-2203(1) State Statutes</a:t>
            </a:r>
          </a:p>
          <a:p>
            <a:pPr marL="0" indent="0">
              <a:buNone/>
            </a:pPr>
            <a:endParaRPr lang="en-US" dirty="0"/>
          </a:p>
        </p:txBody>
      </p:sp>
    </p:spTree>
    <p:extLst>
      <p:ext uri="{BB962C8B-B14F-4D97-AF65-F5344CB8AC3E}">
        <p14:creationId xmlns:p14="http://schemas.microsoft.com/office/powerpoint/2010/main" val="3646221130"/>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60EA4E-5F10-4A2D-9FA4-FBCCEAA0E807}"/>
              </a:ext>
            </a:extLst>
          </p:cNvPr>
          <p:cNvSpPr>
            <a:spLocks noGrp="1"/>
          </p:cNvSpPr>
          <p:nvPr>
            <p:ph type="title"/>
          </p:nvPr>
        </p:nvSpPr>
        <p:spPr/>
        <p:txBody>
          <a:bodyPr>
            <a:noAutofit/>
          </a:bodyPr>
          <a:lstStyle/>
          <a:p>
            <a:pPr algn="ctr"/>
            <a:r>
              <a:rPr lang="en-US" sz="4400" dirty="0"/>
              <a:t>Public Funds and Resources</a:t>
            </a:r>
            <a:br>
              <a:rPr lang="en-US" sz="4400" dirty="0"/>
            </a:br>
            <a:r>
              <a:rPr lang="en-US" sz="4400" dirty="0"/>
              <a:t>Permissible Uses</a:t>
            </a:r>
          </a:p>
        </p:txBody>
      </p:sp>
      <p:sp>
        <p:nvSpPr>
          <p:cNvPr id="3" name="Content Placeholder 2">
            <a:extLst>
              <a:ext uri="{FF2B5EF4-FFF2-40B4-BE49-F238E27FC236}">
                <a16:creationId xmlns:a16="http://schemas.microsoft.com/office/drawing/2014/main" id="{F53EEC10-9445-4AA1-A301-A30C7C8605CA}"/>
              </a:ext>
            </a:extLst>
          </p:cNvPr>
          <p:cNvSpPr>
            <a:spLocks noGrp="1"/>
          </p:cNvSpPr>
          <p:nvPr>
            <p:ph idx="1"/>
          </p:nvPr>
        </p:nvSpPr>
        <p:spPr>
          <a:xfrm>
            <a:off x="677334" y="2367627"/>
            <a:ext cx="8596668" cy="3880773"/>
          </a:xfrm>
        </p:spPr>
        <p:txBody>
          <a:bodyPr>
            <a:normAutofit fontScale="92500" lnSpcReduction="20000"/>
          </a:bodyPr>
          <a:lstStyle/>
          <a:p>
            <a:pPr marL="0" indent="0">
              <a:buNone/>
            </a:pPr>
            <a:r>
              <a:rPr lang="en-US" sz="4000" dirty="0"/>
              <a:t>May provide food for individuals performing or immediately after performing relief assistance or support in emergency situations such as tornados (the same is true for service like litter pick-up).</a:t>
            </a:r>
          </a:p>
          <a:p>
            <a:pPr marL="0" indent="0">
              <a:buNone/>
            </a:pPr>
            <a:endParaRPr lang="en-US" sz="1500" dirty="0"/>
          </a:p>
          <a:p>
            <a:pPr marL="0" indent="0">
              <a:buNone/>
            </a:pPr>
            <a:r>
              <a:rPr lang="en-US" sz="4000" dirty="0"/>
              <a:t>§13-2203(2)(b)(i) State Statutes</a:t>
            </a:r>
          </a:p>
          <a:p>
            <a:pPr marL="0" indent="0">
              <a:buNone/>
            </a:pPr>
            <a:endParaRPr lang="en-US" dirty="0"/>
          </a:p>
        </p:txBody>
      </p:sp>
    </p:spTree>
    <p:extLst>
      <p:ext uri="{BB962C8B-B14F-4D97-AF65-F5344CB8AC3E}">
        <p14:creationId xmlns:p14="http://schemas.microsoft.com/office/powerpoint/2010/main" val="11906273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655AE6B0-AC9E-4167-806F-E9DB135FC46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804DEEAE-D27C-44A7-B356-404FEE4146DF}"/>
              </a:ext>
            </a:extLst>
          </p:cNvPr>
          <p:cNvSpPr>
            <a:spLocks noGrp="1"/>
          </p:cNvSpPr>
          <p:nvPr>
            <p:ph type="title"/>
          </p:nvPr>
        </p:nvSpPr>
        <p:spPr>
          <a:xfrm>
            <a:off x="652481" y="1382486"/>
            <a:ext cx="3547581" cy="4093028"/>
          </a:xfrm>
        </p:spPr>
        <p:txBody>
          <a:bodyPr anchor="ctr">
            <a:normAutofit/>
          </a:bodyPr>
          <a:lstStyle/>
          <a:p>
            <a:pPr>
              <a:lnSpc>
                <a:spcPct val="90000"/>
              </a:lnSpc>
            </a:pPr>
            <a:r>
              <a:rPr lang="en-US" sz="4400" dirty="0"/>
              <a:t>When does the government have the power to spend?</a:t>
            </a:r>
          </a:p>
        </p:txBody>
      </p:sp>
      <p:grpSp>
        <p:nvGrpSpPr>
          <p:cNvPr id="11" name="Group 10">
            <a:extLst>
              <a:ext uri="{FF2B5EF4-FFF2-40B4-BE49-F238E27FC236}">
                <a16:creationId xmlns:a16="http://schemas.microsoft.com/office/drawing/2014/main" id="{3523416A-383B-4FDC-B4C9-D8EDDFE9C04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329267" y="-8467"/>
            <a:ext cx="4766733" cy="6866467"/>
            <a:chOff x="7425267" y="-8467"/>
            <a:chExt cx="4766733" cy="6866467"/>
          </a:xfrm>
        </p:grpSpPr>
        <p:cxnSp>
          <p:nvCxnSpPr>
            <p:cNvPr id="12" name="Straight Connector 11">
              <a:extLst>
                <a:ext uri="{FF2B5EF4-FFF2-40B4-BE49-F238E27FC236}">
                  <a16:creationId xmlns:a16="http://schemas.microsoft.com/office/drawing/2014/main" id="{CB0D29D5-3F7C-4197-821B-6D60A66CC04B}"/>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rgbClr val="BFBFBF">
                  <a:alpha val="75000"/>
                </a:srgbClr>
              </a:solidFill>
            </a:ln>
          </p:spPr>
          <p:style>
            <a:lnRef idx="2">
              <a:schemeClr val="accent1"/>
            </a:lnRef>
            <a:fillRef idx="0">
              <a:schemeClr val="accent1"/>
            </a:fillRef>
            <a:effectRef idx="1">
              <a:schemeClr val="accent1"/>
            </a:effectRef>
            <a:fontRef idx="minor">
              <a:schemeClr val="tx1"/>
            </a:fontRef>
          </p:style>
        </p:cxnSp>
        <p:cxnSp>
          <p:nvCxnSpPr>
            <p:cNvPr id="13" name="Straight Connector 12">
              <a:extLst>
                <a:ext uri="{FF2B5EF4-FFF2-40B4-BE49-F238E27FC236}">
                  <a16:creationId xmlns:a16="http://schemas.microsoft.com/office/drawing/2014/main" id="{347FB49A-3541-428A-AADE-682A3C50563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rgbClr val="BFBFBF">
                  <a:alpha val="80000"/>
                </a:srgbClr>
              </a:solidFill>
            </a:ln>
          </p:spPr>
          <p:style>
            <a:lnRef idx="2">
              <a:schemeClr val="accent1"/>
            </a:lnRef>
            <a:fillRef idx="0">
              <a:schemeClr val="accent1"/>
            </a:fillRef>
            <a:effectRef idx="1">
              <a:schemeClr val="accent1"/>
            </a:effectRef>
            <a:fontRef idx="minor">
              <a:schemeClr val="tx1"/>
            </a:fontRef>
          </p:style>
        </p:cxnSp>
        <p:sp>
          <p:nvSpPr>
            <p:cNvPr id="14" name="Rectangle 23">
              <a:extLst>
                <a:ext uri="{FF2B5EF4-FFF2-40B4-BE49-F238E27FC236}">
                  <a16:creationId xmlns:a16="http://schemas.microsoft.com/office/drawing/2014/main" id="{D96F53DC-08F1-42C6-B558-B83D54B2766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15" name="Rectangle 25">
              <a:extLst>
                <a:ext uri="{FF2B5EF4-FFF2-40B4-BE49-F238E27FC236}">
                  <a16:creationId xmlns:a16="http://schemas.microsoft.com/office/drawing/2014/main" id="{AFE48CAF-A51C-463F-A570-ED99439A5CA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16" name="Isosceles Triangle 15">
              <a:extLst>
                <a:ext uri="{FF2B5EF4-FFF2-40B4-BE49-F238E27FC236}">
                  <a16:creationId xmlns:a16="http://schemas.microsoft.com/office/drawing/2014/main" id="{01F0C48B-50FF-4351-8207-16D09604831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17" name="Rectangle 27">
              <a:extLst>
                <a:ext uri="{FF2B5EF4-FFF2-40B4-BE49-F238E27FC236}">
                  <a16:creationId xmlns:a16="http://schemas.microsoft.com/office/drawing/2014/main" id="{300384B6-5ED6-4F91-A548-B706D837513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18" name="Rectangle 28">
              <a:extLst>
                <a:ext uri="{FF2B5EF4-FFF2-40B4-BE49-F238E27FC236}">
                  <a16:creationId xmlns:a16="http://schemas.microsoft.com/office/drawing/2014/main" id="{337AFFAE-C182-463C-9459-8AB3C69D9A2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19" name="Rectangle 29">
              <a:extLst>
                <a:ext uri="{FF2B5EF4-FFF2-40B4-BE49-F238E27FC236}">
                  <a16:creationId xmlns:a16="http://schemas.microsoft.com/office/drawing/2014/main" id="{510ACF17-C3F0-42BF-BDEB-D079277121E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20" name="Isosceles Triangle 19">
              <a:extLst>
                <a:ext uri="{FF2B5EF4-FFF2-40B4-BE49-F238E27FC236}">
                  <a16:creationId xmlns:a16="http://schemas.microsoft.com/office/drawing/2014/main" id="{E804EFD0-B84E-476F-9FC6-6C4A42EA005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grpSp>
      <p:sp>
        <p:nvSpPr>
          <p:cNvPr id="22" name="Rectangle 21">
            <a:extLst>
              <a:ext uri="{FF2B5EF4-FFF2-40B4-BE49-F238E27FC236}">
                <a16:creationId xmlns:a16="http://schemas.microsoft.com/office/drawing/2014/main" id="{87BD1F4E-A66D-4C06-86DA-8D56CA7A3B4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977719" y="0"/>
            <a:ext cx="621428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aphicFrame>
        <p:nvGraphicFramePr>
          <p:cNvPr id="5" name="Content Placeholder 2">
            <a:extLst>
              <a:ext uri="{FF2B5EF4-FFF2-40B4-BE49-F238E27FC236}">
                <a16:creationId xmlns:a16="http://schemas.microsoft.com/office/drawing/2014/main" id="{715C3E3A-5B32-58B4-E736-E786888A94BE}"/>
              </a:ext>
            </a:extLst>
          </p:cNvPr>
          <p:cNvGraphicFramePr>
            <a:graphicFrameLocks noGrp="1"/>
          </p:cNvGraphicFramePr>
          <p:nvPr>
            <p:ph idx="1"/>
            <p:extLst>
              <p:ext uri="{D42A27DB-BD31-4B8C-83A1-F6EECF244321}">
                <p14:modId xmlns:p14="http://schemas.microsoft.com/office/powerpoint/2010/main" val="745373430"/>
              </p:ext>
            </p:extLst>
          </p:nvPr>
        </p:nvGraphicFramePr>
        <p:xfrm>
          <a:off x="4916553" y="944563"/>
          <a:ext cx="6628804" cy="497958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616862733"/>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D51033-BD13-49AB-8D69-34DFE60DBD5C}"/>
              </a:ext>
            </a:extLst>
          </p:cNvPr>
          <p:cNvSpPr>
            <a:spLocks noGrp="1"/>
          </p:cNvSpPr>
          <p:nvPr>
            <p:ph type="title"/>
          </p:nvPr>
        </p:nvSpPr>
        <p:spPr/>
        <p:txBody>
          <a:bodyPr>
            <a:noAutofit/>
          </a:bodyPr>
          <a:lstStyle/>
          <a:p>
            <a:pPr algn="ctr"/>
            <a:r>
              <a:rPr lang="en-US" sz="4400" dirty="0"/>
              <a:t>Public Funds and Resources</a:t>
            </a:r>
            <a:br>
              <a:rPr lang="en-US" sz="4400" dirty="0"/>
            </a:br>
            <a:r>
              <a:rPr lang="en-US" sz="4400" dirty="0"/>
              <a:t>Permissible Uses</a:t>
            </a:r>
          </a:p>
        </p:txBody>
      </p:sp>
      <p:sp>
        <p:nvSpPr>
          <p:cNvPr id="3" name="Content Placeholder 2">
            <a:extLst>
              <a:ext uri="{FF2B5EF4-FFF2-40B4-BE49-F238E27FC236}">
                <a16:creationId xmlns:a16="http://schemas.microsoft.com/office/drawing/2014/main" id="{73B32412-1301-4C5D-98CD-43B510E5F101}"/>
              </a:ext>
            </a:extLst>
          </p:cNvPr>
          <p:cNvSpPr>
            <a:spLocks noGrp="1"/>
          </p:cNvSpPr>
          <p:nvPr>
            <p:ph idx="1"/>
          </p:nvPr>
        </p:nvSpPr>
        <p:spPr>
          <a:xfrm>
            <a:off x="677334" y="2367627"/>
            <a:ext cx="8596668" cy="3880773"/>
          </a:xfrm>
        </p:spPr>
        <p:txBody>
          <a:bodyPr/>
          <a:lstStyle/>
          <a:p>
            <a:pPr marL="0" indent="0">
              <a:buNone/>
            </a:pPr>
            <a:r>
              <a:rPr lang="en-US" sz="4000" dirty="0"/>
              <a:t>May pay for plaques, certificates of achievement and items of value for employees and officials.</a:t>
            </a:r>
          </a:p>
          <a:p>
            <a:pPr marL="0" indent="0">
              <a:buNone/>
            </a:pPr>
            <a:endParaRPr lang="en-US" sz="1200" dirty="0"/>
          </a:p>
          <a:p>
            <a:pPr marL="0" indent="0">
              <a:buNone/>
            </a:pPr>
            <a:r>
              <a:rPr lang="en-US" sz="4000" dirty="0"/>
              <a:t>§13-2203(3) State Statutes</a:t>
            </a:r>
          </a:p>
          <a:p>
            <a:pPr marL="0" indent="0">
              <a:buNone/>
            </a:pPr>
            <a:endParaRPr lang="en-US" dirty="0"/>
          </a:p>
        </p:txBody>
      </p:sp>
    </p:spTree>
    <p:extLst>
      <p:ext uri="{BB962C8B-B14F-4D97-AF65-F5344CB8AC3E}">
        <p14:creationId xmlns:p14="http://schemas.microsoft.com/office/powerpoint/2010/main" val="3485015368"/>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14CEC6-5292-4AC2-B40A-81496131C905}"/>
              </a:ext>
            </a:extLst>
          </p:cNvPr>
          <p:cNvSpPr>
            <a:spLocks noGrp="1"/>
          </p:cNvSpPr>
          <p:nvPr>
            <p:ph type="title"/>
          </p:nvPr>
        </p:nvSpPr>
        <p:spPr/>
        <p:txBody>
          <a:bodyPr>
            <a:noAutofit/>
          </a:bodyPr>
          <a:lstStyle/>
          <a:p>
            <a:pPr algn="ctr"/>
            <a:r>
              <a:rPr lang="en-US" sz="4400" dirty="0"/>
              <a:t>Public Funds and Resources</a:t>
            </a:r>
            <a:br>
              <a:rPr lang="en-US" sz="4400" dirty="0"/>
            </a:br>
            <a:r>
              <a:rPr lang="en-US" sz="4400" dirty="0"/>
              <a:t>Permissible Uses</a:t>
            </a:r>
          </a:p>
        </p:txBody>
      </p:sp>
      <p:sp>
        <p:nvSpPr>
          <p:cNvPr id="3" name="Content Placeholder 2">
            <a:extLst>
              <a:ext uri="{FF2B5EF4-FFF2-40B4-BE49-F238E27FC236}">
                <a16:creationId xmlns:a16="http://schemas.microsoft.com/office/drawing/2014/main" id="{744ABFC8-C23B-47B4-A839-026D53F9C544}"/>
              </a:ext>
            </a:extLst>
          </p:cNvPr>
          <p:cNvSpPr>
            <a:spLocks noGrp="1"/>
          </p:cNvSpPr>
          <p:nvPr>
            <p:ph idx="1"/>
          </p:nvPr>
        </p:nvSpPr>
        <p:spPr>
          <a:xfrm>
            <a:off x="677334" y="2277374"/>
            <a:ext cx="8596668" cy="3763988"/>
          </a:xfrm>
        </p:spPr>
        <p:txBody>
          <a:bodyPr>
            <a:normAutofit/>
          </a:bodyPr>
          <a:lstStyle/>
          <a:p>
            <a:pPr marL="0" indent="0">
              <a:buNone/>
            </a:pPr>
            <a:r>
              <a:rPr lang="en-US" sz="4000" dirty="0"/>
              <a:t>Public funds may NOT be used to pay the expenses of the spouse of an official.</a:t>
            </a:r>
          </a:p>
          <a:p>
            <a:pPr marL="0" indent="0">
              <a:buNone/>
            </a:pPr>
            <a:endParaRPr lang="en-US" sz="1200" dirty="0"/>
          </a:p>
          <a:p>
            <a:pPr marL="0" indent="0">
              <a:buNone/>
            </a:pPr>
            <a:r>
              <a:rPr lang="en-US" sz="4000" dirty="0"/>
              <a:t>§13-2203(2)(b)(ii) State Statutes</a:t>
            </a:r>
          </a:p>
          <a:p>
            <a:pPr marL="0" indent="0">
              <a:buNone/>
            </a:pPr>
            <a:endParaRPr lang="en-US" dirty="0"/>
          </a:p>
        </p:txBody>
      </p:sp>
    </p:spTree>
    <p:extLst>
      <p:ext uri="{BB962C8B-B14F-4D97-AF65-F5344CB8AC3E}">
        <p14:creationId xmlns:p14="http://schemas.microsoft.com/office/powerpoint/2010/main" val="2843050318"/>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023B9FB-BAEA-166C-1542-97E28D7EE979}"/>
              </a:ext>
            </a:extLst>
          </p:cNvPr>
          <p:cNvSpPr>
            <a:spLocks noGrp="1"/>
          </p:cNvSpPr>
          <p:nvPr>
            <p:ph idx="1"/>
          </p:nvPr>
        </p:nvSpPr>
        <p:spPr>
          <a:xfrm>
            <a:off x="677334" y="793631"/>
            <a:ext cx="8596668" cy="5247732"/>
          </a:xfrm>
        </p:spPr>
        <p:txBody>
          <a:bodyPr>
            <a:noAutofit/>
          </a:bodyPr>
          <a:lstStyle/>
          <a:p>
            <a:pPr marL="0" indent="0">
              <a:buNone/>
            </a:pPr>
            <a:r>
              <a:rPr lang="en-US" sz="4000" dirty="0"/>
              <a:t>If you would like an electronic listing of these statutes and others that are pertinent to local governments, send me an email and I’ll send it to you.  It could be handy to have a listing all in one place.</a:t>
            </a:r>
          </a:p>
          <a:p>
            <a:pPr marL="0" indent="0">
              <a:buNone/>
            </a:pPr>
            <a:endParaRPr lang="en-US" sz="800" dirty="0"/>
          </a:p>
          <a:p>
            <a:pPr marL="0" indent="0">
              <a:buNone/>
            </a:pPr>
            <a:r>
              <a:rPr lang="en-US" sz="4000" b="1" dirty="0">
                <a:solidFill>
                  <a:srgbClr val="FF0000"/>
                </a:solidFill>
              </a:rPr>
              <a:t>Scott.Danigole@Nebraska.gov</a:t>
            </a:r>
          </a:p>
        </p:txBody>
      </p:sp>
    </p:spTree>
    <p:extLst>
      <p:ext uri="{BB962C8B-B14F-4D97-AF65-F5344CB8AC3E}">
        <p14:creationId xmlns:p14="http://schemas.microsoft.com/office/powerpoint/2010/main" val="1985147951"/>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A153F2-4866-67FA-4340-A76DFEA5ED9D}"/>
              </a:ext>
            </a:extLst>
          </p:cNvPr>
          <p:cNvSpPr>
            <a:spLocks noGrp="1"/>
          </p:cNvSpPr>
          <p:nvPr>
            <p:ph type="title"/>
          </p:nvPr>
        </p:nvSpPr>
        <p:spPr/>
        <p:txBody>
          <a:bodyPr>
            <a:normAutofit/>
          </a:bodyPr>
          <a:lstStyle/>
          <a:p>
            <a:pPr algn="ctr"/>
            <a:r>
              <a:rPr lang="en-US" sz="7200" b="1" u="sng" dirty="0"/>
              <a:t>Resources</a:t>
            </a:r>
          </a:p>
        </p:txBody>
      </p:sp>
      <p:sp>
        <p:nvSpPr>
          <p:cNvPr id="3" name="Content Placeholder 2">
            <a:extLst>
              <a:ext uri="{FF2B5EF4-FFF2-40B4-BE49-F238E27FC236}">
                <a16:creationId xmlns:a16="http://schemas.microsoft.com/office/drawing/2014/main" id="{16D697BF-094E-4F4A-1BAB-4B5469E76649}"/>
              </a:ext>
            </a:extLst>
          </p:cNvPr>
          <p:cNvSpPr>
            <a:spLocks noGrp="1"/>
          </p:cNvSpPr>
          <p:nvPr>
            <p:ph idx="1"/>
          </p:nvPr>
        </p:nvSpPr>
        <p:spPr/>
        <p:txBody>
          <a:bodyPr/>
          <a:lstStyle/>
          <a:p>
            <a:pPr marL="0" indent="0" algn="ctr">
              <a:buNone/>
            </a:pPr>
            <a:r>
              <a:rPr lang="en-US" sz="5400" dirty="0"/>
              <a:t>Your County Attorney</a:t>
            </a:r>
          </a:p>
          <a:p>
            <a:pPr marL="0" indent="0" algn="ctr">
              <a:buNone/>
            </a:pPr>
            <a:endParaRPr lang="en-US" sz="1000" dirty="0"/>
          </a:p>
          <a:p>
            <a:pPr marL="0" indent="0">
              <a:buNone/>
            </a:pPr>
            <a:r>
              <a:rPr lang="en-US" sz="4000" dirty="0"/>
              <a:t>Your county attorney should be the primary source of information on the legal use of public funds and resources.</a:t>
            </a:r>
          </a:p>
        </p:txBody>
      </p:sp>
    </p:spTree>
    <p:extLst>
      <p:ext uri="{BB962C8B-B14F-4D97-AF65-F5344CB8AC3E}">
        <p14:creationId xmlns:p14="http://schemas.microsoft.com/office/powerpoint/2010/main" val="1508629524"/>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4CEBEB-543D-C41A-52EB-79E1E35C93F8}"/>
              </a:ext>
            </a:extLst>
          </p:cNvPr>
          <p:cNvSpPr>
            <a:spLocks noGrp="1"/>
          </p:cNvSpPr>
          <p:nvPr>
            <p:ph type="title"/>
          </p:nvPr>
        </p:nvSpPr>
        <p:spPr/>
        <p:txBody>
          <a:bodyPr>
            <a:normAutofit/>
          </a:bodyPr>
          <a:lstStyle/>
          <a:p>
            <a:pPr algn="ctr"/>
            <a:r>
              <a:rPr lang="en-US" sz="7200" b="1" u="sng" dirty="0"/>
              <a:t>Resources</a:t>
            </a:r>
          </a:p>
        </p:txBody>
      </p:sp>
      <p:sp>
        <p:nvSpPr>
          <p:cNvPr id="3" name="Content Placeholder 2">
            <a:extLst>
              <a:ext uri="{FF2B5EF4-FFF2-40B4-BE49-F238E27FC236}">
                <a16:creationId xmlns:a16="http://schemas.microsoft.com/office/drawing/2014/main" id="{8F104281-919D-76C1-05D2-9DA5B72FBCB7}"/>
              </a:ext>
            </a:extLst>
          </p:cNvPr>
          <p:cNvSpPr>
            <a:spLocks noGrp="1"/>
          </p:cNvSpPr>
          <p:nvPr>
            <p:ph idx="1"/>
          </p:nvPr>
        </p:nvSpPr>
        <p:spPr>
          <a:xfrm>
            <a:off x="792837" y="2192290"/>
            <a:ext cx="8596668" cy="4229815"/>
          </a:xfrm>
        </p:spPr>
        <p:txBody>
          <a:bodyPr>
            <a:noAutofit/>
          </a:bodyPr>
          <a:lstStyle/>
          <a:p>
            <a:pPr marL="0" indent="0" algn="ctr">
              <a:buNone/>
            </a:pPr>
            <a:r>
              <a:rPr lang="en-US" sz="4000" dirty="0"/>
              <a:t>Nebraska Association of County Officials</a:t>
            </a:r>
          </a:p>
          <a:p>
            <a:pPr marL="0" indent="0" algn="ctr">
              <a:buNone/>
            </a:pPr>
            <a:endParaRPr lang="en-US" sz="1000" dirty="0"/>
          </a:p>
          <a:p>
            <a:pPr marL="0" indent="0">
              <a:buNone/>
            </a:pPr>
            <a:r>
              <a:rPr lang="en-US" sz="3600" dirty="0"/>
              <a:t>The staff of NACO has expertise in a wide variety of matters and may be able to respond to questions.</a:t>
            </a:r>
          </a:p>
        </p:txBody>
      </p:sp>
    </p:spTree>
    <p:extLst>
      <p:ext uri="{BB962C8B-B14F-4D97-AF65-F5344CB8AC3E}">
        <p14:creationId xmlns:p14="http://schemas.microsoft.com/office/powerpoint/2010/main" val="1610711479"/>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0E63D8-4EFF-F059-0CB5-7938F8C4591D}"/>
              </a:ext>
            </a:extLst>
          </p:cNvPr>
          <p:cNvSpPr>
            <a:spLocks noGrp="1"/>
          </p:cNvSpPr>
          <p:nvPr>
            <p:ph type="title"/>
          </p:nvPr>
        </p:nvSpPr>
        <p:spPr/>
        <p:txBody>
          <a:bodyPr>
            <a:normAutofit/>
          </a:bodyPr>
          <a:lstStyle/>
          <a:p>
            <a:pPr algn="ctr"/>
            <a:r>
              <a:rPr lang="en-US" sz="7200" b="1" u="sng" dirty="0"/>
              <a:t>Resources</a:t>
            </a:r>
          </a:p>
        </p:txBody>
      </p:sp>
      <p:sp>
        <p:nvSpPr>
          <p:cNvPr id="3" name="Content Placeholder 2">
            <a:extLst>
              <a:ext uri="{FF2B5EF4-FFF2-40B4-BE49-F238E27FC236}">
                <a16:creationId xmlns:a16="http://schemas.microsoft.com/office/drawing/2014/main" id="{A3E6E430-5165-7D65-6D6F-45B31FD8E96D}"/>
              </a:ext>
            </a:extLst>
          </p:cNvPr>
          <p:cNvSpPr>
            <a:spLocks noGrp="1"/>
          </p:cNvSpPr>
          <p:nvPr>
            <p:ph idx="1"/>
          </p:nvPr>
        </p:nvSpPr>
        <p:spPr>
          <a:xfrm>
            <a:off x="677334" y="2295342"/>
            <a:ext cx="8596668" cy="3880773"/>
          </a:xfrm>
        </p:spPr>
        <p:txBody>
          <a:bodyPr>
            <a:normAutofit fontScale="77500" lnSpcReduction="20000"/>
          </a:bodyPr>
          <a:lstStyle/>
          <a:p>
            <a:pPr marL="0" indent="0" algn="ctr">
              <a:buNone/>
            </a:pPr>
            <a:r>
              <a:rPr lang="en-US" sz="4700" dirty="0"/>
              <a:t>Nebraska Auditor of Public Accounts</a:t>
            </a:r>
          </a:p>
          <a:p>
            <a:pPr marL="0" indent="0" algn="ctr">
              <a:buNone/>
            </a:pPr>
            <a:endParaRPr lang="en-US" sz="3600" dirty="0"/>
          </a:p>
          <a:p>
            <a:pPr marL="0" indent="0">
              <a:buNone/>
            </a:pPr>
            <a:r>
              <a:rPr lang="en-US" sz="3500" dirty="0"/>
              <a:t>This</a:t>
            </a:r>
            <a:r>
              <a:rPr lang="en-US" sz="3600" dirty="0"/>
              <a:t> office has the authority to review the financial activity of cities, villages, and counties.  It does not generally give advice, but its public letters to individual political subdivisions may provide insight.  Those letters may be found at:</a:t>
            </a:r>
          </a:p>
          <a:p>
            <a:pPr marL="0" indent="0">
              <a:buNone/>
            </a:pPr>
            <a:r>
              <a:rPr lang="en-US" sz="3600" dirty="0">
                <a:hlinkClick r:id="rId2"/>
              </a:rPr>
              <a:t>https://auditor.nebraska.gov</a:t>
            </a:r>
            <a:r>
              <a:rPr lang="en-US" sz="3600" dirty="0"/>
              <a:t>. </a:t>
            </a:r>
          </a:p>
        </p:txBody>
      </p:sp>
    </p:spTree>
    <p:extLst>
      <p:ext uri="{BB962C8B-B14F-4D97-AF65-F5344CB8AC3E}">
        <p14:creationId xmlns:p14="http://schemas.microsoft.com/office/powerpoint/2010/main" val="1510066109"/>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4B8892-F815-BD0B-F5FC-402484C35107}"/>
              </a:ext>
            </a:extLst>
          </p:cNvPr>
          <p:cNvSpPr>
            <a:spLocks noGrp="1"/>
          </p:cNvSpPr>
          <p:nvPr>
            <p:ph type="title"/>
          </p:nvPr>
        </p:nvSpPr>
        <p:spPr/>
        <p:txBody>
          <a:bodyPr>
            <a:normAutofit/>
          </a:bodyPr>
          <a:lstStyle/>
          <a:p>
            <a:pPr algn="ctr"/>
            <a:r>
              <a:rPr lang="en-US" sz="7200" b="1" u="sng" dirty="0"/>
              <a:t>Resources</a:t>
            </a:r>
          </a:p>
        </p:txBody>
      </p:sp>
      <p:sp>
        <p:nvSpPr>
          <p:cNvPr id="3" name="Content Placeholder 2">
            <a:extLst>
              <a:ext uri="{FF2B5EF4-FFF2-40B4-BE49-F238E27FC236}">
                <a16:creationId xmlns:a16="http://schemas.microsoft.com/office/drawing/2014/main" id="{ACFB0777-5772-B84A-5A64-D0FE832A034E}"/>
              </a:ext>
            </a:extLst>
          </p:cNvPr>
          <p:cNvSpPr>
            <a:spLocks noGrp="1"/>
          </p:cNvSpPr>
          <p:nvPr>
            <p:ph idx="1"/>
          </p:nvPr>
        </p:nvSpPr>
        <p:spPr>
          <a:xfrm>
            <a:off x="677334" y="1733909"/>
            <a:ext cx="8596668" cy="4307453"/>
          </a:xfrm>
        </p:spPr>
        <p:txBody>
          <a:bodyPr>
            <a:normAutofit/>
          </a:bodyPr>
          <a:lstStyle/>
          <a:p>
            <a:pPr marL="0" indent="0" algn="ctr">
              <a:buNone/>
            </a:pPr>
            <a:r>
              <a:rPr lang="en-US" sz="3200" dirty="0"/>
              <a:t>Nebraska Accountability and Disclosure Commission</a:t>
            </a:r>
          </a:p>
          <a:p>
            <a:pPr marL="0" indent="0" algn="ctr">
              <a:buNone/>
            </a:pPr>
            <a:endParaRPr lang="en-US" sz="1200" dirty="0"/>
          </a:p>
          <a:p>
            <a:pPr marL="0" indent="0">
              <a:buNone/>
            </a:pPr>
            <a:r>
              <a:rPr lang="en-US" sz="3600" dirty="0"/>
              <a:t>The NADC can respond to inquiries regarding conflicts of interest, public officials with an interest in a contract,  and the use of public funds and resources. </a:t>
            </a:r>
          </a:p>
        </p:txBody>
      </p:sp>
    </p:spTree>
    <p:extLst>
      <p:ext uri="{BB962C8B-B14F-4D97-AF65-F5344CB8AC3E}">
        <p14:creationId xmlns:p14="http://schemas.microsoft.com/office/powerpoint/2010/main" val="4099848893"/>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DCEFD2A-4FBE-DC90-C5DA-E109FA04BC51}"/>
              </a:ext>
            </a:extLst>
          </p:cNvPr>
          <p:cNvSpPr>
            <a:spLocks noGrp="1"/>
          </p:cNvSpPr>
          <p:nvPr>
            <p:ph idx="1"/>
          </p:nvPr>
        </p:nvSpPr>
        <p:spPr>
          <a:xfrm>
            <a:off x="677334" y="577970"/>
            <a:ext cx="8596668" cy="5779697"/>
          </a:xfrm>
        </p:spPr>
        <p:txBody>
          <a:bodyPr>
            <a:normAutofit lnSpcReduction="10000"/>
          </a:bodyPr>
          <a:lstStyle/>
          <a:p>
            <a:pPr marL="0" indent="0" algn="ctr">
              <a:buNone/>
            </a:pPr>
            <a:r>
              <a:rPr lang="en-US" sz="4400" dirty="0">
                <a:solidFill>
                  <a:schemeClr val="accent1"/>
                </a:solidFill>
              </a:rPr>
              <a:t>Nebraska Accountability and Disclosure Commission</a:t>
            </a:r>
          </a:p>
          <a:p>
            <a:pPr marL="0" indent="0" algn="ctr">
              <a:buNone/>
            </a:pPr>
            <a:endParaRPr lang="en-US" sz="2200" dirty="0">
              <a:solidFill>
                <a:srgbClr val="C00000"/>
              </a:solidFill>
            </a:endParaRPr>
          </a:p>
          <a:p>
            <a:pPr marL="0" indent="0">
              <a:buNone/>
            </a:pPr>
            <a:r>
              <a:rPr lang="en-US" sz="4400" dirty="0"/>
              <a:t>P.O. Box 95086</a:t>
            </a:r>
          </a:p>
          <a:p>
            <a:pPr marL="0" indent="0">
              <a:buNone/>
            </a:pPr>
            <a:r>
              <a:rPr lang="en-US" sz="4400" dirty="0"/>
              <a:t>Lincoln, NE 68509</a:t>
            </a:r>
          </a:p>
          <a:p>
            <a:pPr marL="0" indent="0">
              <a:buNone/>
            </a:pPr>
            <a:r>
              <a:rPr lang="en-US" sz="4400" dirty="0"/>
              <a:t>(402) 471-2522</a:t>
            </a:r>
          </a:p>
          <a:p>
            <a:pPr marL="0" indent="0">
              <a:buNone/>
            </a:pPr>
            <a:r>
              <a:rPr lang="en-US" sz="4400" dirty="0">
                <a:solidFill>
                  <a:schemeClr val="accent1"/>
                </a:solidFill>
                <a:hlinkClick r:id="rId2">
                  <a:extLst>
                    <a:ext uri="{A12FA001-AC4F-418D-AE19-62706E023703}">
                      <ahyp:hlinkClr xmlns:ahyp="http://schemas.microsoft.com/office/drawing/2018/hyperlinkcolor" val="tx"/>
                    </a:ext>
                  </a:extLst>
                </a:hlinkClick>
              </a:rPr>
              <a:t>https://nadc.Nebraska.gov</a:t>
            </a:r>
            <a:endParaRPr lang="en-US" sz="4400" dirty="0">
              <a:solidFill>
                <a:schemeClr val="accent1"/>
              </a:solidFill>
            </a:endParaRPr>
          </a:p>
          <a:p>
            <a:pPr marL="0" indent="0">
              <a:buNone/>
            </a:pPr>
            <a:r>
              <a:rPr lang="en-US" sz="4400" dirty="0"/>
              <a:t>Email:  nadc@nebraska.gov</a:t>
            </a:r>
          </a:p>
        </p:txBody>
      </p:sp>
    </p:spTree>
    <p:extLst>
      <p:ext uri="{BB962C8B-B14F-4D97-AF65-F5344CB8AC3E}">
        <p14:creationId xmlns:p14="http://schemas.microsoft.com/office/powerpoint/2010/main" val="36118982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9" name="Rectangle 18">
            <a:extLst>
              <a:ext uri="{FF2B5EF4-FFF2-40B4-BE49-F238E27FC236}">
                <a16:creationId xmlns:a16="http://schemas.microsoft.com/office/drawing/2014/main" id="{E80B86A7-A1EC-475B-9166-88902B033A3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6E603C9A-43E2-4B3B-B780-6A640A80EB30}"/>
              </a:ext>
            </a:extLst>
          </p:cNvPr>
          <p:cNvSpPr>
            <a:spLocks noGrp="1"/>
          </p:cNvSpPr>
          <p:nvPr>
            <p:ph type="title"/>
          </p:nvPr>
        </p:nvSpPr>
        <p:spPr>
          <a:xfrm>
            <a:off x="1333502" y="609600"/>
            <a:ext cx="8596668" cy="1320800"/>
          </a:xfrm>
        </p:spPr>
        <p:txBody>
          <a:bodyPr>
            <a:normAutofit/>
          </a:bodyPr>
          <a:lstStyle/>
          <a:p>
            <a:pPr algn="ctr"/>
            <a:r>
              <a:rPr lang="en-US" sz="6000" dirty="0"/>
              <a:t>Dillon’s Rule</a:t>
            </a:r>
          </a:p>
        </p:txBody>
      </p:sp>
      <p:sp>
        <p:nvSpPr>
          <p:cNvPr id="21" name="Isosceles Triangle 20">
            <a:extLst>
              <a:ext uri="{FF2B5EF4-FFF2-40B4-BE49-F238E27FC236}">
                <a16:creationId xmlns:a16="http://schemas.microsoft.com/office/drawing/2014/main" id="{C2C29CB1-9F74-4879-A6AF-AEA67B6F1F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3" name="Content Placeholder 2">
            <a:extLst>
              <a:ext uri="{FF2B5EF4-FFF2-40B4-BE49-F238E27FC236}">
                <a16:creationId xmlns:a16="http://schemas.microsoft.com/office/drawing/2014/main" id="{92833D65-5C12-4FBC-8005-EDE618EEE3C7}"/>
              </a:ext>
            </a:extLst>
          </p:cNvPr>
          <p:cNvSpPr>
            <a:spLocks noGrp="1"/>
          </p:cNvSpPr>
          <p:nvPr>
            <p:ph idx="1"/>
          </p:nvPr>
        </p:nvSpPr>
        <p:spPr>
          <a:xfrm>
            <a:off x="1333502" y="1768415"/>
            <a:ext cx="8596668" cy="4272947"/>
          </a:xfrm>
        </p:spPr>
        <p:txBody>
          <a:bodyPr>
            <a:normAutofit fontScale="92500" lnSpcReduction="20000"/>
          </a:bodyPr>
          <a:lstStyle/>
          <a:p>
            <a:pPr marL="0" indent="0">
              <a:buNone/>
            </a:pPr>
            <a:r>
              <a:rPr lang="en-US" sz="4000" dirty="0"/>
              <a:t>Local Governments have the following powers and none other:</a:t>
            </a:r>
          </a:p>
          <a:p>
            <a:pPr marL="0" indent="0">
              <a:buNone/>
            </a:pPr>
            <a:endParaRPr lang="en-US" dirty="0"/>
          </a:p>
          <a:p>
            <a:r>
              <a:rPr lang="en-US" sz="3000" dirty="0"/>
              <a:t>Those powers expressly granted</a:t>
            </a:r>
          </a:p>
          <a:p>
            <a:pPr marL="0" indent="0">
              <a:buNone/>
            </a:pPr>
            <a:endParaRPr lang="en-US" sz="1100" dirty="0"/>
          </a:p>
          <a:p>
            <a:r>
              <a:rPr lang="en-US" sz="3000" dirty="0"/>
              <a:t>Those necessarily or fairly implied in, or incident to, powers expressly granted</a:t>
            </a:r>
          </a:p>
          <a:p>
            <a:endParaRPr lang="en-US" sz="1100" dirty="0"/>
          </a:p>
          <a:p>
            <a:r>
              <a:rPr lang="en-US" sz="3000" dirty="0"/>
              <a:t>Those essential to the declared objects and purposes of the local government</a:t>
            </a:r>
          </a:p>
        </p:txBody>
      </p:sp>
      <p:sp>
        <p:nvSpPr>
          <p:cNvPr id="23" name="Isosceles Triangle 22">
            <a:extLst>
              <a:ext uri="{FF2B5EF4-FFF2-40B4-BE49-F238E27FC236}">
                <a16:creationId xmlns:a16="http://schemas.microsoft.com/office/drawing/2014/main" id="{7E2C7115-5336-410C-AD71-0F0952A2E5A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1743267"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Tree>
    <p:extLst>
      <p:ext uri="{BB962C8B-B14F-4D97-AF65-F5344CB8AC3E}">
        <p14:creationId xmlns:p14="http://schemas.microsoft.com/office/powerpoint/2010/main" val="88753732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9F4444CE-BC8D-4D61-B303-4C05614E62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1C78A4EB-5AEF-44CE-AE38-953586B782CE}"/>
              </a:ext>
            </a:extLst>
          </p:cNvPr>
          <p:cNvSpPr>
            <a:spLocks noGrp="1"/>
          </p:cNvSpPr>
          <p:nvPr>
            <p:ph type="title"/>
          </p:nvPr>
        </p:nvSpPr>
        <p:spPr>
          <a:xfrm>
            <a:off x="1286933" y="609600"/>
            <a:ext cx="10197494" cy="1099457"/>
          </a:xfrm>
        </p:spPr>
        <p:txBody>
          <a:bodyPr>
            <a:normAutofit/>
          </a:bodyPr>
          <a:lstStyle/>
          <a:p>
            <a:pPr algn="ctr"/>
            <a:r>
              <a:rPr lang="en-US" sz="6000" dirty="0"/>
              <a:t>Dillon’s Rule</a:t>
            </a:r>
          </a:p>
        </p:txBody>
      </p:sp>
      <p:sp>
        <p:nvSpPr>
          <p:cNvPr id="11" name="Isosceles Triangle 10">
            <a:extLst>
              <a:ext uri="{FF2B5EF4-FFF2-40B4-BE49-F238E27FC236}">
                <a16:creationId xmlns:a16="http://schemas.microsoft.com/office/drawing/2014/main" id="{73772B81-181F-48B7-8826-4D9686D15DF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13" name="Isosceles Triangle 12">
            <a:extLst>
              <a:ext uri="{FF2B5EF4-FFF2-40B4-BE49-F238E27FC236}">
                <a16:creationId xmlns:a16="http://schemas.microsoft.com/office/drawing/2014/main" id="{B2205F6E-03C6-4E92-877C-E2482F6599A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1743267"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graphicFrame>
        <p:nvGraphicFramePr>
          <p:cNvPr id="5" name="Content Placeholder 2">
            <a:extLst>
              <a:ext uri="{FF2B5EF4-FFF2-40B4-BE49-F238E27FC236}">
                <a16:creationId xmlns:a16="http://schemas.microsoft.com/office/drawing/2014/main" id="{B92FD912-D854-3251-092D-A62D50A9A382}"/>
              </a:ext>
            </a:extLst>
          </p:cNvPr>
          <p:cNvGraphicFramePr>
            <a:graphicFrameLocks noGrp="1"/>
          </p:cNvGraphicFramePr>
          <p:nvPr>
            <p:ph idx="1"/>
            <p:extLst>
              <p:ext uri="{D42A27DB-BD31-4B8C-83A1-F6EECF244321}">
                <p14:modId xmlns:p14="http://schemas.microsoft.com/office/powerpoint/2010/main" val="2603657963"/>
              </p:ext>
            </p:extLst>
          </p:nvPr>
        </p:nvGraphicFramePr>
        <p:xfrm>
          <a:off x="1286933" y="1948543"/>
          <a:ext cx="9618133" cy="409348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7007013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DF4D7F6-81B5-452A-9CE6-76D81F91D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D4CCED3F-B3CA-4BAF-8F6B-17A6DCA071F2}"/>
              </a:ext>
            </a:extLst>
          </p:cNvPr>
          <p:cNvSpPr>
            <a:spLocks noGrp="1"/>
          </p:cNvSpPr>
          <p:nvPr>
            <p:ph type="title"/>
          </p:nvPr>
        </p:nvSpPr>
        <p:spPr>
          <a:xfrm>
            <a:off x="1333502" y="609600"/>
            <a:ext cx="8596668" cy="1320800"/>
          </a:xfrm>
        </p:spPr>
        <p:txBody>
          <a:bodyPr>
            <a:normAutofit/>
          </a:bodyPr>
          <a:lstStyle/>
          <a:p>
            <a:pPr algn="ctr"/>
            <a:r>
              <a:rPr lang="en-US" sz="6000" dirty="0"/>
              <a:t>Dillon’s Rule</a:t>
            </a:r>
          </a:p>
        </p:txBody>
      </p:sp>
      <p:sp>
        <p:nvSpPr>
          <p:cNvPr id="10" name="Isosceles Triangle 9">
            <a:extLst>
              <a:ext uri="{FF2B5EF4-FFF2-40B4-BE49-F238E27FC236}">
                <a16:creationId xmlns:a16="http://schemas.microsoft.com/office/drawing/2014/main" id="{4600514D-20FB-4559-97DC-D1DC39E6C3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0" y="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12" name="Isosceles Triangle 11">
            <a:extLst>
              <a:ext uri="{FF2B5EF4-FFF2-40B4-BE49-F238E27FC236}">
                <a16:creationId xmlns:a16="http://schemas.microsoft.com/office/drawing/2014/main" id="{266F638A-E405-4AC0-B984-72E5813B0D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738534" y="3818467"/>
            <a:ext cx="4450292" cy="3039533"/>
          </a:xfrm>
          <a:prstGeom prst="triangle">
            <a:avLst>
              <a:gd name="adj" fmla="val 10000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cxnSp>
        <p:nvCxnSpPr>
          <p:cNvPr id="14" name="Straight Connector 13">
            <a:extLst>
              <a:ext uri="{FF2B5EF4-FFF2-40B4-BE49-F238E27FC236}">
                <a16:creationId xmlns:a16="http://schemas.microsoft.com/office/drawing/2014/main" id="{7D1CBE93-B17D-4509-843C-82287C38032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0134600" y="0"/>
            <a:ext cx="1727200" cy="6858000"/>
          </a:xfrm>
          <a:prstGeom prst="line">
            <a:avLst/>
          </a:prstGeom>
          <a:ln w="15875" cap="sq">
            <a:solidFill>
              <a:schemeClr val="accent2"/>
            </a:solidFill>
            <a:bevel/>
          </a:ln>
        </p:spPr>
        <p:style>
          <a:lnRef idx="2">
            <a:schemeClr val="accent1"/>
          </a:lnRef>
          <a:fillRef idx="0">
            <a:schemeClr val="accent1"/>
          </a:fillRef>
          <a:effectRef idx="1">
            <a:schemeClr val="accent1"/>
          </a:effectRef>
          <a:fontRef idx="minor">
            <a:schemeClr val="tx1"/>
          </a:fontRef>
        </p:style>
      </p:cxnSp>
      <p:cxnSp>
        <p:nvCxnSpPr>
          <p:cNvPr id="16" name="Straight Connector 15">
            <a:extLst>
              <a:ext uri="{FF2B5EF4-FFF2-40B4-BE49-F238E27FC236}">
                <a16:creationId xmlns:a16="http://schemas.microsoft.com/office/drawing/2014/main" id="{AE6277B4-6A43-48AB-89B2-3442221619CC}"/>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15875">
            <a:solidFill>
              <a:schemeClr val="accent1"/>
            </a:solidFill>
          </a:ln>
        </p:spPr>
        <p:style>
          <a:lnRef idx="2">
            <a:schemeClr val="accent1"/>
          </a:lnRef>
          <a:fillRef idx="0">
            <a:schemeClr val="accent1"/>
          </a:fillRef>
          <a:effectRef idx="1">
            <a:schemeClr val="accent1"/>
          </a:effectRef>
          <a:fontRef idx="minor">
            <a:schemeClr val="tx1"/>
          </a:fontRef>
        </p:style>
      </p:cxnSp>
      <p:sp>
        <p:nvSpPr>
          <p:cNvPr id="3" name="Content Placeholder 2">
            <a:extLst>
              <a:ext uri="{FF2B5EF4-FFF2-40B4-BE49-F238E27FC236}">
                <a16:creationId xmlns:a16="http://schemas.microsoft.com/office/drawing/2014/main" id="{38D136E6-1140-450A-97BA-17868EE75CE9}"/>
              </a:ext>
            </a:extLst>
          </p:cNvPr>
          <p:cNvSpPr>
            <a:spLocks noGrp="1"/>
          </p:cNvSpPr>
          <p:nvPr>
            <p:ph idx="1"/>
          </p:nvPr>
        </p:nvSpPr>
        <p:spPr>
          <a:xfrm>
            <a:off x="1333502" y="1699404"/>
            <a:ext cx="8470898" cy="4287328"/>
          </a:xfrm>
        </p:spPr>
        <p:txBody>
          <a:bodyPr>
            <a:normAutofit/>
          </a:bodyPr>
          <a:lstStyle/>
          <a:p>
            <a:pPr marL="0" indent="0">
              <a:buNone/>
            </a:pPr>
            <a:r>
              <a:rPr lang="en-US" sz="4800" dirty="0"/>
              <a:t>Illustration:</a:t>
            </a:r>
          </a:p>
          <a:p>
            <a:pPr marL="0" indent="0">
              <a:buNone/>
            </a:pPr>
            <a:endParaRPr lang="en-US" sz="1600" dirty="0"/>
          </a:p>
          <a:p>
            <a:r>
              <a:rPr lang="en-US" sz="3600" dirty="0"/>
              <a:t>Counties have the statutory authority to establish sheriff’s departments.</a:t>
            </a:r>
          </a:p>
          <a:p>
            <a:r>
              <a:rPr lang="en-US" sz="3600" dirty="0"/>
              <a:t>Training deputies is incident to and indispensable to that authority.</a:t>
            </a:r>
          </a:p>
        </p:txBody>
      </p:sp>
      <p:sp>
        <p:nvSpPr>
          <p:cNvPr id="18" name="Rectangle 27">
            <a:extLst>
              <a:ext uri="{FF2B5EF4-FFF2-40B4-BE49-F238E27FC236}">
                <a16:creationId xmlns:a16="http://schemas.microsoft.com/office/drawing/2014/main" id="{27B538D5-95DB-47ED-9CB4-34AE5BF78E6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425641" y="0"/>
            <a:ext cx="1766359" cy="6858000"/>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Tree>
    <p:extLst>
      <p:ext uri="{BB962C8B-B14F-4D97-AF65-F5344CB8AC3E}">
        <p14:creationId xmlns:p14="http://schemas.microsoft.com/office/powerpoint/2010/main" val="4095469703"/>
      </p:ext>
    </p:extLst>
  </p:cSld>
  <p:clrMapOvr>
    <a:masterClrMapping/>
  </p:clrMapOvr>
</p:sld>
</file>

<file path=ppt/theme/theme1.xml><?xml version="1.0" encoding="utf-8"?>
<a:theme xmlns:a="http://schemas.openxmlformats.org/drawingml/2006/main" name="Facet">
  <a:themeElements>
    <a:clrScheme name="Blue II">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EAC1C"/>
      </a:hlink>
      <a:folHlink>
        <a:srgbClr val="B26B02"/>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6304</TotalTime>
  <Words>2389</Words>
  <Application>Microsoft Office PowerPoint</Application>
  <PresentationFormat>Widescreen</PresentationFormat>
  <Paragraphs>283</Paragraphs>
  <Slides>67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67</vt:i4>
      </vt:variant>
    </vt:vector>
  </HeadingPairs>
  <TitlesOfParts>
    <vt:vector size="72" baseType="lpstr">
      <vt:lpstr>Arial</vt:lpstr>
      <vt:lpstr>Trebuchet MS</vt:lpstr>
      <vt:lpstr>Wingdings</vt:lpstr>
      <vt:lpstr>Wingdings 3</vt:lpstr>
      <vt:lpstr>Facet</vt:lpstr>
      <vt:lpstr>NACO Annual Conference  Nebraska Accountability and Disclosure: Campaign Finance to Conflicts of Interest</vt:lpstr>
      <vt:lpstr>What are public funds?</vt:lpstr>
      <vt:lpstr>PowerPoint Presentation</vt:lpstr>
      <vt:lpstr>Public Funds Include</vt:lpstr>
      <vt:lpstr>When may public funds be used?</vt:lpstr>
      <vt:lpstr>When does the government have the power to spend?</vt:lpstr>
      <vt:lpstr>Dillon’s Rule</vt:lpstr>
      <vt:lpstr>Dillon’s Rule</vt:lpstr>
      <vt:lpstr>Dillon’s Rule</vt:lpstr>
      <vt:lpstr>Sources and Restrictions on Authority</vt:lpstr>
      <vt:lpstr>How to Determine if Public Funds May be Used</vt:lpstr>
      <vt:lpstr>SCENARIO</vt:lpstr>
      <vt:lpstr>SCENARIO</vt:lpstr>
      <vt:lpstr>Public Resources Other than Money</vt:lpstr>
      <vt:lpstr>Public Resources Other than Money</vt:lpstr>
      <vt:lpstr>Scenario</vt:lpstr>
      <vt:lpstr>The Third Party Rule</vt:lpstr>
      <vt:lpstr>Scenario</vt:lpstr>
      <vt:lpstr>How to Exercise Spending Authority</vt:lpstr>
      <vt:lpstr>Impermissible Uses of Public Funds</vt:lpstr>
      <vt:lpstr>Non-Tax Funds May be Public Funds</vt:lpstr>
      <vt:lpstr>Contracts - Officials Doing Business with the County</vt:lpstr>
      <vt:lpstr>Contracts - Officials Doing Business with the County</vt:lpstr>
      <vt:lpstr>Contracts - Officials Doing Business with the County</vt:lpstr>
      <vt:lpstr>Contracts - Officials Doing Business with the County</vt:lpstr>
      <vt:lpstr>Contracts - Officials Doing Business with the County</vt:lpstr>
      <vt:lpstr>Contracts - Officials Doing Business with the County</vt:lpstr>
      <vt:lpstr>Contracts - Officials Doing Business with the County</vt:lpstr>
      <vt:lpstr>Contracts - Officials Doing Business with the County</vt:lpstr>
      <vt:lpstr>Contracts - Officials Doing Business with the County</vt:lpstr>
      <vt:lpstr>Open Contracts</vt:lpstr>
      <vt:lpstr>Open Contracts</vt:lpstr>
      <vt:lpstr>Open Contracts</vt:lpstr>
      <vt:lpstr>Open Contracts</vt:lpstr>
      <vt:lpstr>Use of Public Resources and Funds</vt:lpstr>
      <vt:lpstr>Use of Public Resources and Funds</vt:lpstr>
      <vt:lpstr>Use of Public Resources and Funds</vt:lpstr>
      <vt:lpstr>Use of Public Resources and Funds</vt:lpstr>
      <vt:lpstr>Use of Public Resources and Funds Political Campaigns</vt:lpstr>
      <vt:lpstr>Use of Public Resources and Funds Political Campaigns</vt:lpstr>
      <vt:lpstr>Use of Public Resources and Funds Political Campaigns</vt:lpstr>
      <vt:lpstr>Government Vehicles: Personal Use</vt:lpstr>
      <vt:lpstr>Government Vehicles Personal Use</vt:lpstr>
      <vt:lpstr>Government Vehicles  Personal Use</vt:lpstr>
      <vt:lpstr>Other Conflicts of Interest</vt:lpstr>
      <vt:lpstr>Other Conflicts of Interest What to do</vt:lpstr>
      <vt:lpstr>Other Conflicts of Interest – Form C-2</vt:lpstr>
      <vt:lpstr>Other Conflicts of Interest – Form C-2A</vt:lpstr>
      <vt:lpstr>Public Funds and Resources Permissible Uses</vt:lpstr>
      <vt:lpstr>Public Funds and Resources Permissible Uses</vt:lpstr>
      <vt:lpstr>Public Funds and Resources Permissible Uses</vt:lpstr>
      <vt:lpstr>Public Funds and Resources Permissible Uses</vt:lpstr>
      <vt:lpstr>Public Funds and Resources Permissible Uses</vt:lpstr>
      <vt:lpstr>Public Funds and Resources Permissible Uses</vt:lpstr>
      <vt:lpstr>Public Funds and Resources Permissible Uses</vt:lpstr>
      <vt:lpstr>Public Funds and Resources Permissible Uses</vt:lpstr>
      <vt:lpstr>Public Funds and Resources Permissible Uses</vt:lpstr>
      <vt:lpstr>Public Funds and Resources Permissible Uses</vt:lpstr>
      <vt:lpstr>Public Funds and Resources Permissible Uses</vt:lpstr>
      <vt:lpstr>Public Funds and Resources Permissible Uses</vt:lpstr>
      <vt:lpstr>Public Funds and Resources Permissible Uses</vt:lpstr>
      <vt:lpstr>PowerPoint Presentation</vt:lpstr>
      <vt:lpstr>Resources</vt:lpstr>
      <vt:lpstr>Resources</vt:lpstr>
      <vt:lpstr>Resources</vt:lpstr>
      <vt:lpstr>Resources</vt:lpstr>
      <vt:lpstr>PowerPoint Presentation</vt:lpstr>
    </vt:vector>
  </TitlesOfParts>
  <Company>St of NE, Accountability and Disclosure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LEGAL USE OF PUBLIC FUNDS</dc:title>
  <dc:creator>Daley, Frank J Jr</dc:creator>
  <cp:lastModifiedBy>Danigole, Scott</cp:lastModifiedBy>
  <cp:revision>76</cp:revision>
  <dcterms:created xsi:type="dcterms:W3CDTF">2023-03-07T14:56:51Z</dcterms:created>
  <dcterms:modified xsi:type="dcterms:W3CDTF">2025-12-15T20:31:05Z</dcterms:modified>
</cp:coreProperties>
</file>