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6"/>
  </p:notesMasterIdLst>
  <p:sldIdLst>
    <p:sldId id="530" r:id="rId5"/>
    <p:sldId id="256" r:id="rId6"/>
    <p:sldId id="257" r:id="rId7"/>
    <p:sldId id="571" r:id="rId8"/>
    <p:sldId id="260" r:id="rId9"/>
    <p:sldId id="262" r:id="rId10"/>
    <p:sldId id="580" r:id="rId11"/>
    <p:sldId id="263" r:id="rId12"/>
    <p:sldId id="579" r:id="rId13"/>
    <p:sldId id="573" r:id="rId14"/>
    <p:sldId id="574" r:id="rId15"/>
    <p:sldId id="575" r:id="rId16"/>
    <p:sldId id="576" r:id="rId17"/>
    <p:sldId id="577" r:id="rId18"/>
    <p:sldId id="578" r:id="rId19"/>
    <p:sldId id="531" r:id="rId20"/>
    <p:sldId id="548" r:id="rId21"/>
    <p:sldId id="549" r:id="rId22"/>
    <p:sldId id="550" r:id="rId23"/>
    <p:sldId id="551" r:id="rId24"/>
    <p:sldId id="552" r:id="rId25"/>
    <p:sldId id="553" r:id="rId26"/>
    <p:sldId id="554" r:id="rId27"/>
    <p:sldId id="559" r:id="rId28"/>
    <p:sldId id="560" r:id="rId29"/>
    <p:sldId id="561" r:id="rId30"/>
    <p:sldId id="562" r:id="rId31"/>
    <p:sldId id="569" r:id="rId32"/>
    <p:sldId id="563" r:id="rId33"/>
    <p:sldId id="564" r:id="rId34"/>
    <p:sldId id="565" r:id="rId35"/>
    <p:sldId id="570" r:id="rId36"/>
    <p:sldId id="566" r:id="rId37"/>
    <p:sldId id="567" r:id="rId38"/>
    <p:sldId id="568" r:id="rId39"/>
    <p:sldId id="555" r:id="rId40"/>
    <p:sldId id="556" r:id="rId41"/>
    <p:sldId id="557" r:id="rId42"/>
    <p:sldId id="558" r:id="rId43"/>
    <p:sldId id="264" r:id="rId44"/>
    <p:sldId id="547"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B52B"/>
    <a:srgbClr val="8822EE"/>
    <a:srgbClr val="F01688"/>
    <a:srgbClr val="2F21F3"/>
    <a:srgbClr val="F01689"/>
    <a:srgbClr val="6F22E3"/>
    <a:srgbClr val="E218A3"/>
    <a:srgbClr val="BA20DB"/>
    <a:srgbClr val="6A23F1"/>
    <a:srgbClr val="2F22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8" autoAdjust="0"/>
    <p:restoredTop sz="94422"/>
  </p:normalViewPr>
  <p:slideViewPr>
    <p:cSldViewPr snapToGrid="0">
      <p:cViewPr varScale="1">
        <p:scale>
          <a:sx n="83" d="100"/>
          <a:sy n="83" d="100"/>
        </p:scale>
        <p:origin x="552"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00BCFC-AFFD-334C-A183-6116BAFDF92B}" type="datetimeFigureOut">
              <a:rPr lang="en-US" smtClean="0"/>
              <a:t>6/3/2025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C058E0-0852-DB43-83D6-BD76659FF1D8}" type="slidenum">
              <a:rPr lang="en-US" smtClean="0"/>
              <a:t>‹#›</a:t>
            </a:fld>
            <a:endParaRPr lang="en-US" dirty="0"/>
          </a:p>
        </p:txBody>
      </p:sp>
    </p:spTree>
    <p:extLst>
      <p:ext uri="{BB962C8B-B14F-4D97-AF65-F5344CB8AC3E}">
        <p14:creationId xmlns:p14="http://schemas.microsoft.com/office/powerpoint/2010/main" val="1519306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a:extLst>
              <a:ext uri="{FF2B5EF4-FFF2-40B4-BE49-F238E27FC236}">
                <a16:creationId xmlns:a16="http://schemas.microsoft.com/office/drawing/2014/main" id="{F51FEA09-E4BD-0741-D624-EED4A231C599}"/>
              </a:ext>
            </a:extLst>
          </p:cNvPr>
          <p:cNvSpPr/>
          <p:nvPr userDrawn="1"/>
        </p:nvSpPr>
        <p:spPr>
          <a:xfrm rot="10800000">
            <a:off x="853427" y="5650992"/>
            <a:ext cx="6821472" cy="1207007"/>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0">
                <a:schemeClr val="tx2">
                  <a:alpha val="0"/>
                </a:schemeClr>
              </a:gs>
              <a:gs pos="99000">
                <a:schemeClr val="accent3">
                  <a:alpha val="71647"/>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9">
            <a:extLst>
              <a:ext uri="{FF2B5EF4-FFF2-40B4-BE49-F238E27FC236}">
                <a16:creationId xmlns:a16="http://schemas.microsoft.com/office/drawing/2014/main" id="{B707B5BA-AB15-D1EF-EBC5-F38FCE20FC52}"/>
              </a:ext>
            </a:extLst>
          </p:cNvPr>
          <p:cNvSpPr/>
          <p:nvPr userDrawn="1"/>
        </p:nvSpPr>
        <p:spPr>
          <a:xfrm rot="710202" flipV="1">
            <a:off x="-145573" y="4175628"/>
            <a:ext cx="6040006" cy="3240870"/>
          </a:xfrm>
          <a:custGeom>
            <a:avLst/>
            <a:gdLst>
              <a:gd name="connsiteX0" fmla="*/ 480125 w 6747252"/>
              <a:gd name="connsiteY0" fmla="*/ 0 h 3620355"/>
              <a:gd name="connsiteX1" fmla="*/ 6747252 w 6747252"/>
              <a:gd name="connsiteY1" fmla="*/ 1313462 h 3620355"/>
              <a:gd name="connsiteX2" fmla="*/ 6355443 w 6747252"/>
              <a:gd name="connsiteY2" fmla="*/ 1443581 h 3620355"/>
              <a:gd name="connsiteX3" fmla="*/ 4058536 w 6747252"/>
              <a:gd name="connsiteY3" fmla="*/ 2678500 h 3620355"/>
              <a:gd name="connsiteX4" fmla="*/ 33178 w 6747252"/>
              <a:gd name="connsiteY4" fmla="*/ 2369641 h 3620355"/>
              <a:gd name="connsiteX5" fmla="*/ 0 w 6747252"/>
              <a:gd name="connsiteY5" fmla="*/ 2290898 h 3620355"/>
              <a:gd name="connsiteX6" fmla="*/ 480125 w 6747252"/>
              <a:gd name="connsiteY6" fmla="*/ 0 h 3620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47252" h="3620355">
                <a:moveTo>
                  <a:pt x="480125" y="0"/>
                </a:moveTo>
                <a:lnTo>
                  <a:pt x="6747252" y="1313462"/>
                </a:lnTo>
                <a:lnTo>
                  <a:pt x="6355443" y="1443581"/>
                </a:lnTo>
                <a:cubicBezTo>
                  <a:pt x="5476828" y="1758684"/>
                  <a:pt x="4659690" y="2192443"/>
                  <a:pt x="4058536" y="2678500"/>
                </a:cubicBezTo>
                <a:cubicBezTo>
                  <a:pt x="2102261" y="4268418"/>
                  <a:pt x="625747" y="3626023"/>
                  <a:pt x="33178" y="2369641"/>
                </a:cubicBezTo>
                <a:lnTo>
                  <a:pt x="0" y="2290898"/>
                </a:lnTo>
                <a:lnTo>
                  <a:pt x="480125" y="0"/>
                </a:lnTo>
                <a:close/>
              </a:path>
            </a:pathLst>
          </a:custGeom>
          <a:gradFill flip="none" rotWithShape="1">
            <a:gsLst>
              <a:gs pos="97000">
                <a:schemeClr val="accent3">
                  <a:lumMod val="50000"/>
                  <a:alpha val="21210"/>
                </a:schemeClr>
              </a:gs>
              <a:gs pos="72000">
                <a:schemeClr val="accent4">
                  <a:lumMod val="50000"/>
                </a:schemeClr>
              </a:gs>
              <a:gs pos="3000">
                <a:schemeClr val="accent6">
                  <a:alpha val="53787"/>
                </a:schemeClr>
              </a:gs>
            </a:gsLst>
            <a:lin ang="81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cxnSp>
        <p:nvCxnSpPr>
          <p:cNvPr id="6" name="Straight Connector 5">
            <a:extLst>
              <a:ext uri="{FF2B5EF4-FFF2-40B4-BE49-F238E27FC236}">
                <a16:creationId xmlns:a16="http://schemas.microsoft.com/office/drawing/2014/main" id="{21AF73CC-B23B-6DCD-7E3E-8213485DF9B7}"/>
              </a:ext>
            </a:extLst>
          </p:cNvPr>
          <p:cNvCxnSpPr>
            <a:cxnSpLocks/>
          </p:cNvCxnSpPr>
          <p:nvPr userDrawn="1"/>
        </p:nvCxnSpPr>
        <p:spPr>
          <a:xfrm rot="5400000">
            <a:off x="6095999" y="3104925"/>
            <a:ext cx="0" cy="165518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Freeform 1">
            <a:extLst>
              <a:ext uri="{FF2B5EF4-FFF2-40B4-BE49-F238E27FC236}">
                <a16:creationId xmlns:a16="http://schemas.microsoft.com/office/drawing/2014/main" id="{0319ECD0-7050-C18F-AC35-7F8DFA288A58}"/>
              </a:ext>
            </a:extLst>
          </p:cNvPr>
          <p:cNvSpPr/>
          <p:nvPr userDrawn="1"/>
        </p:nvSpPr>
        <p:spPr>
          <a:xfrm>
            <a:off x="-24334" y="1"/>
            <a:ext cx="12218982" cy="6860673"/>
          </a:xfrm>
          <a:custGeom>
            <a:avLst/>
            <a:gdLst>
              <a:gd name="connsiteX0" fmla="*/ 4456 w 12218982"/>
              <a:gd name="connsiteY0" fmla="*/ 0 h 6860673"/>
              <a:gd name="connsiteX1" fmla="*/ 3150735 w 12218982"/>
              <a:gd name="connsiteY1" fmla="*/ 0 h 6860673"/>
              <a:gd name="connsiteX2" fmla="*/ 3150734 w 12218982"/>
              <a:gd name="connsiteY2" fmla="*/ 1 h 6860673"/>
              <a:gd name="connsiteX3" fmla="*/ 3275209 w 12218982"/>
              <a:gd name="connsiteY3" fmla="*/ 1 h 6860673"/>
              <a:gd name="connsiteX4" fmla="*/ 3275209 w 12218982"/>
              <a:gd name="connsiteY4" fmla="*/ 0 h 6860673"/>
              <a:gd name="connsiteX5" fmla="*/ 12218982 w 12218982"/>
              <a:gd name="connsiteY5" fmla="*/ 0 h 6860673"/>
              <a:gd name="connsiteX6" fmla="*/ 12218982 w 12218982"/>
              <a:gd name="connsiteY6" fmla="*/ 1983013 h 6860673"/>
              <a:gd name="connsiteX7" fmla="*/ 12062259 w 12218982"/>
              <a:gd name="connsiteY7" fmla="*/ 2024385 h 6860673"/>
              <a:gd name="connsiteX8" fmla="*/ 10972986 w 12218982"/>
              <a:gd name="connsiteY8" fmla="*/ 2139627 h 6860673"/>
              <a:gd name="connsiteX9" fmla="*/ 5417726 w 12218982"/>
              <a:gd name="connsiteY9" fmla="*/ 115939 h 6860673"/>
              <a:gd name="connsiteX10" fmla="*/ 5011629 w 12218982"/>
              <a:gd name="connsiteY10" fmla="*/ 121918 h 6860673"/>
              <a:gd name="connsiteX11" fmla="*/ 4783396 w 12218982"/>
              <a:gd name="connsiteY11" fmla="*/ 139697 h 6860673"/>
              <a:gd name="connsiteX12" fmla="*/ 4570293 w 12218982"/>
              <a:gd name="connsiteY12" fmla="*/ 145085 h 6860673"/>
              <a:gd name="connsiteX13" fmla="*/ 692864 w 12218982"/>
              <a:gd name="connsiteY13" fmla="*/ 2723368 h 6860673"/>
              <a:gd name="connsiteX14" fmla="*/ 653810 w 12218982"/>
              <a:gd name="connsiteY14" fmla="*/ 2809752 h 6860673"/>
              <a:gd name="connsiteX15" fmla="*/ 633474 w 12218982"/>
              <a:gd name="connsiteY15" fmla="*/ 2851993 h 6860673"/>
              <a:gd name="connsiteX16" fmla="*/ 551923 w 12218982"/>
              <a:gd name="connsiteY16" fmla="*/ 3041708 h 6860673"/>
              <a:gd name="connsiteX17" fmla="*/ 532245 w 12218982"/>
              <a:gd name="connsiteY17" fmla="*/ 3101107 h 6860673"/>
              <a:gd name="connsiteX18" fmla="*/ 519820 w 12218982"/>
              <a:gd name="connsiteY18" fmla="*/ 3132620 h 6860673"/>
              <a:gd name="connsiteX19" fmla="*/ 242995 w 12218982"/>
              <a:gd name="connsiteY19" fmla="*/ 4701210 h 6860673"/>
              <a:gd name="connsiteX20" fmla="*/ 692864 w 12218982"/>
              <a:gd name="connsiteY20" fmla="*/ 6679052 h 6860673"/>
              <a:gd name="connsiteX21" fmla="*/ 784515 w 12218982"/>
              <a:gd name="connsiteY21" fmla="*/ 6858000 h 6860673"/>
              <a:gd name="connsiteX22" fmla="*/ 341340 w 12218982"/>
              <a:gd name="connsiteY22" fmla="*/ 6858000 h 6860673"/>
              <a:gd name="connsiteX23" fmla="*/ 341340 w 12218982"/>
              <a:gd name="connsiteY23" fmla="*/ 6860673 h 6860673"/>
              <a:gd name="connsiteX24" fmla="*/ 4456 w 12218982"/>
              <a:gd name="connsiteY24" fmla="*/ 6860673 h 6860673"/>
              <a:gd name="connsiteX25" fmla="*/ 4456 w 12218982"/>
              <a:gd name="connsiteY25" fmla="*/ 2794000 h 6860673"/>
              <a:gd name="connsiteX26" fmla="*/ 0 w 12218982"/>
              <a:gd name="connsiteY26" fmla="*/ 2794000 h 6860673"/>
              <a:gd name="connsiteX27" fmla="*/ 0 w 12218982"/>
              <a:gd name="connsiteY27" fmla="*/ 2022550 h 6860673"/>
              <a:gd name="connsiteX28" fmla="*/ 4456 w 12218982"/>
              <a:gd name="connsiteY28" fmla="*/ 2022550 h 6860673"/>
              <a:gd name="connsiteX29" fmla="*/ 4456 w 12218982"/>
              <a:gd name="connsiteY29" fmla="*/ 1646989 h 6860673"/>
              <a:gd name="connsiteX30" fmla="*/ 4456 w 12218982"/>
              <a:gd name="connsiteY30" fmla="*/ 0 h 686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218982" h="6860673">
                <a:moveTo>
                  <a:pt x="4456" y="0"/>
                </a:moveTo>
                <a:lnTo>
                  <a:pt x="3150735" y="0"/>
                </a:lnTo>
                <a:lnTo>
                  <a:pt x="3150734" y="1"/>
                </a:lnTo>
                <a:lnTo>
                  <a:pt x="3275209" y="1"/>
                </a:lnTo>
                <a:lnTo>
                  <a:pt x="3275209" y="0"/>
                </a:lnTo>
                <a:lnTo>
                  <a:pt x="12218982" y="0"/>
                </a:lnTo>
                <a:lnTo>
                  <a:pt x="12218982" y="1983013"/>
                </a:lnTo>
                <a:lnTo>
                  <a:pt x="12062259" y="2024385"/>
                </a:lnTo>
                <a:cubicBezTo>
                  <a:pt x="11728036" y="2099441"/>
                  <a:pt x="11364094" y="2141640"/>
                  <a:pt x="10972986" y="2139627"/>
                </a:cubicBezTo>
                <a:cubicBezTo>
                  <a:pt x="8748018" y="2128176"/>
                  <a:pt x="7788484" y="155587"/>
                  <a:pt x="5417726" y="115939"/>
                </a:cubicBezTo>
                <a:cubicBezTo>
                  <a:pt x="5278815" y="113616"/>
                  <a:pt x="5143479" y="115764"/>
                  <a:pt x="5011629" y="121918"/>
                </a:cubicBezTo>
                <a:lnTo>
                  <a:pt x="4783396" y="139697"/>
                </a:lnTo>
                <a:lnTo>
                  <a:pt x="4570293" y="145085"/>
                </a:lnTo>
                <a:cubicBezTo>
                  <a:pt x="2859647" y="231798"/>
                  <a:pt x="1397605" y="1260791"/>
                  <a:pt x="692864" y="2723368"/>
                </a:cubicBezTo>
                <a:lnTo>
                  <a:pt x="653810" y="2809752"/>
                </a:lnTo>
                <a:lnTo>
                  <a:pt x="633474" y="2851993"/>
                </a:lnTo>
                <a:cubicBezTo>
                  <a:pt x="600933" y="2920155"/>
                  <a:pt x="575052" y="2977311"/>
                  <a:pt x="551923" y="3041708"/>
                </a:cubicBezTo>
                <a:lnTo>
                  <a:pt x="532245" y="3101107"/>
                </a:lnTo>
                <a:lnTo>
                  <a:pt x="519820" y="3132620"/>
                </a:lnTo>
                <a:cubicBezTo>
                  <a:pt x="340732" y="3621732"/>
                  <a:pt x="242995" y="4150057"/>
                  <a:pt x="242995" y="4701210"/>
                </a:cubicBezTo>
                <a:cubicBezTo>
                  <a:pt x="242995" y="5409836"/>
                  <a:pt x="404560" y="6080725"/>
                  <a:pt x="692864" y="6679052"/>
                </a:cubicBezTo>
                <a:lnTo>
                  <a:pt x="784515" y="6858000"/>
                </a:lnTo>
                <a:lnTo>
                  <a:pt x="341340" y="6858000"/>
                </a:lnTo>
                <a:lnTo>
                  <a:pt x="341340" y="6860673"/>
                </a:lnTo>
                <a:lnTo>
                  <a:pt x="4456" y="6860673"/>
                </a:lnTo>
                <a:lnTo>
                  <a:pt x="4456" y="2794000"/>
                </a:lnTo>
                <a:lnTo>
                  <a:pt x="0" y="2794000"/>
                </a:lnTo>
                <a:lnTo>
                  <a:pt x="0" y="2022550"/>
                </a:lnTo>
                <a:lnTo>
                  <a:pt x="4456" y="2022550"/>
                </a:lnTo>
                <a:lnTo>
                  <a:pt x="4456" y="1646989"/>
                </a:lnTo>
                <a:lnTo>
                  <a:pt x="4456" y="0"/>
                </a:lnTo>
                <a:close/>
              </a:path>
            </a:pathLst>
          </a:custGeom>
          <a:gradFill>
            <a:gsLst>
              <a:gs pos="0">
                <a:schemeClr val="accent1">
                  <a:alpha val="31889"/>
                </a:schemeClr>
              </a:gs>
              <a:gs pos="77000">
                <a:schemeClr val="accent3">
                  <a:lumMod val="25000"/>
                  <a:alpha val="0"/>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3">
            <a:extLst>
              <a:ext uri="{FF2B5EF4-FFF2-40B4-BE49-F238E27FC236}">
                <a16:creationId xmlns:a16="http://schemas.microsoft.com/office/drawing/2014/main" id="{332954FC-1C1B-B277-413F-3CBA66FD1EAD}"/>
              </a:ext>
            </a:extLst>
          </p:cNvPr>
          <p:cNvSpPr/>
          <p:nvPr userDrawn="1"/>
        </p:nvSpPr>
        <p:spPr>
          <a:xfrm flipH="1" flipV="1">
            <a:off x="-26982" y="9939"/>
            <a:ext cx="12218982" cy="6860673"/>
          </a:xfrm>
          <a:custGeom>
            <a:avLst/>
            <a:gdLst>
              <a:gd name="connsiteX0" fmla="*/ 4456 w 12218982"/>
              <a:gd name="connsiteY0" fmla="*/ 0 h 6860673"/>
              <a:gd name="connsiteX1" fmla="*/ 3150735 w 12218982"/>
              <a:gd name="connsiteY1" fmla="*/ 0 h 6860673"/>
              <a:gd name="connsiteX2" fmla="*/ 3150734 w 12218982"/>
              <a:gd name="connsiteY2" fmla="*/ 1 h 6860673"/>
              <a:gd name="connsiteX3" fmla="*/ 3275209 w 12218982"/>
              <a:gd name="connsiteY3" fmla="*/ 1 h 6860673"/>
              <a:gd name="connsiteX4" fmla="*/ 3275209 w 12218982"/>
              <a:gd name="connsiteY4" fmla="*/ 0 h 6860673"/>
              <a:gd name="connsiteX5" fmla="*/ 12218982 w 12218982"/>
              <a:gd name="connsiteY5" fmla="*/ 0 h 6860673"/>
              <a:gd name="connsiteX6" fmla="*/ 12218982 w 12218982"/>
              <a:gd name="connsiteY6" fmla="*/ 1983013 h 6860673"/>
              <a:gd name="connsiteX7" fmla="*/ 12062259 w 12218982"/>
              <a:gd name="connsiteY7" fmla="*/ 2024385 h 6860673"/>
              <a:gd name="connsiteX8" fmla="*/ 10972986 w 12218982"/>
              <a:gd name="connsiteY8" fmla="*/ 2139627 h 6860673"/>
              <a:gd name="connsiteX9" fmla="*/ 5417726 w 12218982"/>
              <a:gd name="connsiteY9" fmla="*/ 115939 h 6860673"/>
              <a:gd name="connsiteX10" fmla="*/ 5011629 w 12218982"/>
              <a:gd name="connsiteY10" fmla="*/ 121918 h 6860673"/>
              <a:gd name="connsiteX11" fmla="*/ 4783396 w 12218982"/>
              <a:gd name="connsiteY11" fmla="*/ 139697 h 6860673"/>
              <a:gd name="connsiteX12" fmla="*/ 4570293 w 12218982"/>
              <a:gd name="connsiteY12" fmla="*/ 145085 h 6860673"/>
              <a:gd name="connsiteX13" fmla="*/ 692864 w 12218982"/>
              <a:gd name="connsiteY13" fmla="*/ 2723368 h 6860673"/>
              <a:gd name="connsiteX14" fmla="*/ 653810 w 12218982"/>
              <a:gd name="connsiteY14" fmla="*/ 2809752 h 6860673"/>
              <a:gd name="connsiteX15" fmla="*/ 633474 w 12218982"/>
              <a:gd name="connsiteY15" fmla="*/ 2851993 h 6860673"/>
              <a:gd name="connsiteX16" fmla="*/ 551923 w 12218982"/>
              <a:gd name="connsiteY16" fmla="*/ 3041708 h 6860673"/>
              <a:gd name="connsiteX17" fmla="*/ 532245 w 12218982"/>
              <a:gd name="connsiteY17" fmla="*/ 3101107 h 6860673"/>
              <a:gd name="connsiteX18" fmla="*/ 519820 w 12218982"/>
              <a:gd name="connsiteY18" fmla="*/ 3132620 h 6860673"/>
              <a:gd name="connsiteX19" fmla="*/ 242995 w 12218982"/>
              <a:gd name="connsiteY19" fmla="*/ 4701210 h 6860673"/>
              <a:gd name="connsiteX20" fmla="*/ 692864 w 12218982"/>
              <a:gd name="connsiteY20" fmla="*/ 6679052 h 6860673"/>
              <a:gd name="connsiteX21" fmla="*/ 784515 w 12218982"/>
              <a:gd name="connsiteY21" fmla="*/ 6858000 h 6860673"/>
              <a:gd name="connsiteX22" fmla="*/ 341340 w 12218982"/>
              <a:gd name="connsiteY22" fmla="*/ 6858000 h 6860673"/>
              <a:gd name="connsiteX23" fmla="*/ 341340 w 12218982"/>
              <a:gd name="connsiteY23" fmla="*/ 6860673 h 6860673"/>
              <a:gd name="connsiteX24" fmla="*/ 4456 w 12218982"/>
              <a:gd name="connsiteY24" fmla="*/ 6860673 h 6860673"/>
              <a:gd name="connsiteX25" fmla="*/ 4456 w 12218982"/>
              <a:gd name="connsiteY25" fmla="*/ 2794000 h 6860673"/>
              <a:gd name="connsiteX26" fmla="*/ 0 w 12218982"/>
              <a:gd name="connsiteY26" fmla="*/ 2794000 h 6860673"/>
              <a:gd name="connsiteX27" fmla="*/ 0 w 12218982"/>
              <a:gd name="connsiteY27" fmla="*/ 2022550 h 6860673"/>
              <a:gd name="connsiteX28" fmla="*/ 4456 w 12218982"/>
              <a:gd name="connsiteY28" fmla="*/ 2022550 h 6860673"/>
              <a:gd name="connsiteX29" fmla="*/ 4456 w 12218982"/>
              <a:gd name="connsiteY29" fmla="*/ 1646989 h 6860673"/>
              <a:gd name="connsiteX30" fmla="*/ 4456 w 12218982"/>
              <a:gd name="connsiteY30" fmla="*/ 0 h 686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218982" h="6860673">
                <a:moveTo>
                  <a:pt x="4456" y="0"/>
                </a:moveTo>
                <a:lnTo>
                  <a:pt x="3150735" y="0"/>
                </a:lnTo>
                <a:lnTo>
                  <a:pt x="3150734" y="1"/>
                </a:lnTo>
                <a:lnTo>
                  <a:pt x="3275209" y="1"/>
                </a:lnTo>
                <a:lnTo>
                  <a:pt x="3275209" y="0"/>
                </a:lnTo>
                <a:lnTo>
                  <a:pt x="12218982" y="0"/>
                </a:lnTo>
                <a:lnTo>
                  <a:pt x="12218982" y="1983013"/>
                </a:lnTo>
                <a:lnTo>
                  <a:pt x="12062259" y="2024385"/>
                </a:lnTo>
                <a:cubicBezTo>
                  <a:pt x="11728036" y="2099441"/>
                  <a:pt x="11364094" y="2141640"/>
                  <a:pt x="10972986" y="2139627"/>
                </a:cubicBezTo>
                <a:cubicBezTo>
                  <a:pt x="8748018" y="2128176"/>
                  <a:pt x="7788484" y="155587"/>
                  <a:pt x="5417726" y="115939"/>
                </a:cubicBezTo>
                <a:cubicBezTo>
                  <a:pt x="5278815" y="113616"/>
                  <a:pt x="5143479" y="115764"/>
                  <a:pt x="5011629" y="121918"/>
                </a:cubicBezTo>
                <a:lnTo>
                  <a:pt x="4783396" y="139697"/>
                </a:lnTo>
                <a:lnTo>
                  <a:pt x="4570293" y="145085"/>
                </a:lnTo>
                <a:cubicBezTo>
                  <a:pt x="2859647" y="231798"/>
                  <a:pt x="1397605" y="1260791"/>
                  <a:pt x="692864" y="2723368"/>
                </a:cubicBezTo>
                <a:lnTo>
                  <a:pt x="653810" y="2809752"/>
                </a:lnTo>
                <a:lnTo>
                  <a:pt x="633474" y="2851993"/>
                </a:lnTo>
                <a:cubicBezTo>
                  <a:pt x="600933" y="2920155"/>
                  <a:pt x="575052" y="2977311"/>
                  <a:pt x="551923" y="3041708"/>
                </a:cubicBezTo>
                <a:lnTo>
                  <a:pt x="532245" y="3101107"/>
                </a:lnTo>
                <a:lnTo>
                  <a:pt x="519820" y="3132620"/>
                </a:lnTo>
                <a:cubicBezTo>
                  <a:pt x="340732" y="3621732"/>
                  <a:pt x="242995" y="4150057"/>
                  <a:pt x="242995" y="4701210"/>
                </a:cubicBezTo>
                <a:cubicBezTo>
                  <a:pt x="242995" y="5409836"/>
                  <a:pt x="404560" y="6080725"/>
                  <a:pt x="692864" y="6679052"/>
                </a:cubicBezTo>
                <a:lnTo>
                  <a:pt x="784515" y="6858000"/>
                </a:lnTo>
                <a:lnTo>
                  <a:pt x="341340" y="6858000"/>
                </a:lnTo>
                <a:lnTo>
                  <a:pt x="341340" y="6860673"/>
                </a:lnTo>
                <a:lnTo>
                  <a:pt x="4456" y="6860673"/>
                </a:lnTo>
                <a:lnTo>
                  <a:pt x="4456" y="2794000"/>
                </a:lnTo>
                <a:lnTo>
                  <a:pt x="0" y="2794000"/>
                </a:lnTo>
                <a:lnTo>
                  <a:pt x="0" y="2022550"/>
                </a:lnTo>
                <a:lnTo>
                  <a:pt x="4456" y="2022550"/>
                </a:lnTo>
                <a:lnTo>
                  <a:pt x="4456" y="1646989"/>
                </a:lnTo>
                <a:lnTo>
                  <a:pt x="4456" y="0"/>
                </a:lnTo>
                <a:close/>
              </a:path>
            </a:pathLst>
          </a:custGeom>
          <a:gradFill>
            <a:gsLst>
              <a:gs pos="0">
                <a:schemeClr val="accent3">
                  <a:lumMod val="50000"/>
                </a:schemeClr>
              </a:gs>
              <a:gs pos="77000">
                <a:schemeClr val="accent3">
                  <a:lumMod val="25000"/>
                  <a:alpha val="0"/>
                </a:schemeClr>
              </a:gs>
            </a:gsLst>
            <a:path path="circle">
              <a:fillToRect t="100000" r="100000"/>
            </a:path>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4">
            <a:extLst>
              <a:ext uri="{FF2B5EF4-FFF2-40B4-BE49-F238E27FC236}">
                <a16:creationId xmlns:a16="http://schemas.microsoft.com/office/drawing/2014/main" id="{9AD65933-4DAE-2A46-C7F9-2A20CB244088}"/>
              </a:ext>
            </a:extLst>
          </p:cNvPr>
          <p:cNvSpPr/>
          <p:nvPr userDrawn="1"/>
        </p:nvSpPr>
        <p:spPr>
          <a:xfrm>
            <a:off x="4603793" y="0"/>
            <a:ext cx="6821472" cy="1207007"/>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41000">
                <a:schemeClr val="accent5">
                  <a:alpha val="21000"/>
                </a:schemeClr>
              </a:gs>
              <a:gs pos="98000">
                <a:schemeClr val="accent5">
                  <a:lumMod val="50000"/>
                </a:schemeClr>
              </a:gs>
            </a:gsLst>
            <a:lin ang="13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5">
            <a:extLst>
              <a:ext uri="{FF2B5EF4-FFF2-40B4-BE49-F238E27FC236}">
                <a16:creationId xmlns:a16="http://schemas.microsoft.com/office/drawing/2014/main" id="{078C0FDD-401B-0E80-5823-215C99BAE6B2}"/>
              </a:ext>
            </a:extLst>
          </p:cNvPr>
          <p:cNvSpPr/>
          <p:nvPr userDrawn="1"/>
        </p:nvSpPr>
        <p:spPr>
          <a:xfrm rot="710202" flipH="1">
            <a:off x="6511239" y="-551340"/>
            <a:ext cx="5838132" cy="3132551"/>
          </a:xfrm>
          <a:custGeom>
            <a:avLst/>
            <a:gdLst>
              <a:gd name="connsiteX0" fmla="*/ 480125 w 6747252"/>
              <a:gd name="connsiteY0" fmla="*/ 0 h 3620355"/>
              <a:gd name="connsiteX1" fmla="*/ 6747252 w 6747252"/>
              <a:gd name="connsiteY1" fmla="*/ 1313462 h 3620355"/>
              <a:gd name="connsiteX2" fmla="*/ 6355443 w 6747252"/>
              <a:gd name="connsiteY2" fmla="*/ 1443581 h 3620355"/>
              <a:gd name="connsiteX3" fmla="*/ 4058536 w 6747252"/>
              <a:gd name="connsiteY3" fmla="*/ 2678500 h 3620355"/>
              <a:gd name="connsiteX4" fmla="*/ 33178 w 6747252"/>
              <a:gd name="connsiteY4" fmla="*/ 2369641 h 3620355"/>
              <a:gd name="connsiteX5" fmla="*/ 0 w 6747252"/>
              <a:gd name="connsiteY5" fmla="*/ 2290898 h 3620355"/>
              <a:gd name="connsiteX6" fmla="*/ 480125 w 6747252"/>
              <a:gd name="connsiteY6" fmla="*/ 0 h 3620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47252" h="3620355">
                <a:moveTo>
                  <a:pt x="480125" y="0"/>
                </a:moveTo>
                <a:lnTo>
                  <a:pt x="6747252" y="1313462"/>
                </a:lnTo>
                <a:lnTo>
                  <a:pt x="6355443" y="1443581"/>
                </a:lnTo>
                <a:cubicBezTo>
                  <a:pt x="5476828" y="1758684"/>
                  <a:pt x="4659690" y="2192443"/>
                  <a:pt x="4058536" y="2678500"/>
                </a:cubicBezTo>
                <a:cubicBezTo>
                  <a:pt x="2102261" y="4268418"/>
                  <a:pt x="625747" y="3626023"/>
                  <a:pt x="33178" y="2369641"/>
                </a:cubicBezTo>
                <a:lnTo>
                  <a:pt x="0" y="2290898"/>
                </a:lnTo>
                <a:lnTo>
                  <a:pt x="480125" y="0"/>
                </a:lnTo>
                <a:close/>
              </a:path>
            </a:pathLst>
          </a:custGeom>
          <a:gradFill flip="none" rotWithShape="1">
            <a:gsLst>
              <a:gs pos="100000">
                <a:schemeClr val="accent4">
                  <a:lumMod val="75000"/>
                  <a:alpha val="19000"/>
                </a:schemeClr>
              </a:gs>
              <a:gs pos="0">
                <a:schemeClr val="accent6">
                  <a:alpha val="61994"/>
                </a:schemeClr>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243584" y="2176272"/>
            <a:ext cx="9921240" cy="1481328"/>
          </a:xfrm>
        </p:spPr>
        <p:txBody>
          <a:bodyPr anchor="b">
            <a:noAutofit/>
          </a:bodyPr>
          <a:lstStyle>
            <a:lvl1pPr algn="ctr">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2560320" y="4261104"/>
            <a:ext cx="7068312" cy="758952"/>
          </a:xfrm>
        </p:spPr>
        <p:txBody>
          <a:bodyPr>
            <a:no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569340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Three Column">
    <p:spTree>
      <p:nvGrpSpPr>
        <p:cNvPr id="1" name=""/>
        <p:cNvGrpSpPr/>
        <p:nvPr/>
      </p:nvGrpSpPr>
      <p:grpSpPr>
        <a:xfrm>
          <a:off x="0" y="0"/>
          <a:ext cx="0" cy="0"/>
          <a:chOff x="0" y="0"/>
          <a:chExt cx="0" cy="0"/>
        </a:xfrm>
      </p:grpSpPr>
      <p:sp>
        <p:nvSpPr>
          <p:cNvPr id="20" name="Freeform: Shape 19">
            <a:extLst>
              <a:ext uri="{FF2B5EF4-FFF2-40B4-BE49-F238E27FC236}">
                <a16:creationId xmlns:a16="http://schemas.microsoft.com/office/drawing/2014/main" id="{C4226C42-B02E-1D4B-77B4-BF0257C6041E}"/>
              </a:ext>
            </a:extLst>
          </p:cNvPr>
          <p:cNvSpPr/>
          <p:nvPr userDrawn="1"/>
        </p:nvSpPr>
        <p:spPr>
          <a:xfrm>
            <a:off x="19485" y="0"/>
            <a:ext cx="6721146" cy="6858000"/>
          </a:xfrm>
          <a:custGeom>
            <a:avLst/>
            <a:gdLst>
              <a:gd name="connsiteX0" fmla="*/ 0 w 6721146"/>
              <a:gd name="connsiteY0" fmla="*/ 0 h 6858000"/>
              <a:gd name="connsiteX1" fmla="*/ 399503 w 6721146"/>
              <a:gd name="connsiteY1" fmla="*/ 0 h 6858000"/>
              <a:gd name="connsiteX2" fmla="*/ 395119 w 6721146"/>
              <a:gd name="connsiteY2" fmla="*/ 19864 h 6858000"/>
              <a:gd name="connsiteX3" fmla="*/ 244176 w 6721146"/>
              <a:gd name="connsiteY3" fmla="*/ 529296 h 6858000"/>
              <a:gd name="connsiteX4" fmla="*/ 993095 w 6721146"/>
              <a:gd name="connsiteY4" fmla="*/ 5197987 h 6858000"/>
              <a:gd name="connsiteX5" fmla="*/ 4989455 w 6721146"/>
              <a:gd name="connsiteY5" fmla="*/ 6468602 h 6858000"/>
              <a:gd name="connsiteX6" fmla="*/ 6648701 w 6721146"/>
              <a:gd name="connsiteY6" fmla="*/ 6787937 h 6858000"/>
              <a:gd name="connsiteX7" fmla="*/ 6721146 w 6721146"/>
              <a:gd name="connsiteY7" fmla="*/ 6858000 h 6858000"/>
              <a:gd name="connsiteX8" fmla="*/ 0 w 6721146"/>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21146" h="6858000">
                <a:moveTo>
                  <a:pt x="0" y="0"/>
                </a:moveTo>
                <a:lnTo>
                  <a:pt x="399503" y="0"/>
                </a:lnTo>
                <a:lnTo>
                  <a:pt x="395119" y="19864"/>
                </a:lnTo>
                <a:cubicBezTo>
                  <a:pt x="355531" y="180505"/>
                  <a:pt x="305509" y="350292"/>
                  <a:pt x="244176" y="529296"/>
                </a:cubicBezTo>
                <a:cubicBezTo>
                  <a:pt x="-223599" y="2697668"/>
                  <a:pt x="276778" y="4254046"/>
                  <a:pt x="993095" y="5197987"/>
                </a:cubicBezTo>
                <a:cubicBezTo>
                  <a:pt x="1709415" y="6141924"/>
                  <a:pt x="3704883" y="6653220"/>
                  <a:pt x="4989455" y="6468602"/>
                </a:cubicBezTo>
                <a:cubicBezTo>
                  <a:pt x="5774573" y="6353740"/>
                  <a:pt x="6315041" y="6502080"/>
                  <a:pt x="6648701" y="6787937"/>
                </a:cubicBezTo>
                <a:lnTo>
                  <a:pt x="6721146" y="6858000"/>
                </a:lnTo>
                <a:lnTo>
                  <a:pt x="0" y="6858000"/>
                </a:lnTo>
                <a:close/>
              </a:path>
            </a:pathLst>
          </a:custGeom>
          <a:gradFill flip="none" rotWithShape="1">
            <a:gsLst>
              <a:gs pos="73000">
                <a:schemeClr val="accent3">
                  <a:lumMod val="25000"/>
                </a:schemeClr>
              </a:gs>
              <a:gs pos="0">
                <a:schemeClr val="accent1">
                  <a:alpha val="29640"/>
                </a:schemeClr>
              </a:gs>
            </a:gsLst>
            <a:path path="circle">
              <a:fillToRect l="100000" t="100000"/>
            </a:path>
            <a:tileRect r="-100000" b="-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8" name="Freeform: Shape 17">
            <a:extLst>
              <a:ext uri="{FF2B5EF4-FFF2-40B4-BE49-F238E27FC236}">
                <a16:creationId xmlns:a16="http://schemas.microsoft.com/office/drawing/2014/main" id="{260C6EA0-9137-97A8-7C78-0FCD8675F1B0}"/>
              </a:ext>
            </a:extLst>
          </p:cNvPr>
          <p:cNvSpPr/>
          <p:nvPr userDrawn="1"/>
        </p:nvSpPr>
        <p:spPr>
          <a:xfrm>
            <a:off x="8497" y="7662"/>
            <a:ext cx="4591137" cy="3588767"/>
          </a:xfrm>
          <a:custGeom>
            <a:avLst/>
            <a:gdLst>
              <a:gd name="connsiteX0" fmla="*/ 0 w 4591137"/>
              <a:gd name="connsiteY0" fmla="*/ 0 h 3588767"/>
              <a:gd name="connsiteX1" fmla="*/ 4591137 w 4591137"/>
              <a:gd name="connsiteY1" fmla="*/ 0 h 3588767"/>
              <a:gd name="connsiteX2" fmla="*/ 4458037 w 4591137"/>
              <a:gd name="connsiteY2" fmla="*/ 139038 h 3588767"/>
              <a:gd name="connsiteX3" fmla="*/ 3406398 w 4591137"/>
              <a:gd name="connsiteY3" fmla="*/ 1512312 h 3588767"/>
              <a:gd name="connsiteX4" fmla="*/ 202105 w 4591137"/>
              <a:gd name="connsiteY4" fmla="*/ 3554432 h 3588767"/>
              <a:gd name="connsiteX5" fmla="*/ 0 w 4591137"/>
              <a:gd name="connsiteY5" fmla="*/ 3506319 h 3588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91137" h="3588767">
                <a:moveTo>
                  <a:pt x="0" y="0"/>
                </a:moveTo>
                <a:lnTo>
                  <a:pt x="4591137" y="0"/>
                </a:lnTo>
                <a:lnTo>
                  <a:pt x="4458037" y="139038"/>
                </a:lnTo>
                <a:cubicBezTo>
                  <a:pt x="4038035" y="589101"/>
                  <a:pt x="3677988" y="1055885"/>
                  <a:pt x="3406398" y="1512312"/>
                </a:cubicBezTo>
                <a:cubicBezTo>
                  <a:pt x="2398561" y="3215836"/>
                  <a:pt x="1221089" y="3736280"/>
                  <a:pt x="202105" y="3554432"/>
                </a:cubicBezTo>
                <a:lnTo>
                  <a:pt x="0" y="3506319"/>
                </a:lnTo>
                <a:close/>
              </a:path>
            </a:pathLst>
          </a:custGeom>
          <a:gradFill flip="none" rotWithShape="1">
            <a:gsLst>
              <a:gs pos="0">
                <a:schemeClr val="accent3">
                  <a:lumMod val="25000"/>
                  <a:alpha val="55687"/>
                </a:schemeClr>
              </a:gs>
              <a:gs pos="99000">
                <a:schemeClr val="accent1">
                  <a:lumMod val="60000"/>
                  <a:lumOff val="40000"/>
                  <a:alpha val="20003"/>
                </a:schemeClr>
              </a:gs>
            </a:gsLst>
            <a:lin ang="189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4" name="Freeform 24">
            <a:extLst>
              <a:ext uri="{FF2B5EF4-FFF2-40B4-BE49-F238E27FC236}">
                <a16:creationId xmlns:a16="http://schemas.microsoft.com/office/drawing/2014/main" id="{2698A246-2716-9361-4EDE-2498058A4C3A}"/>
              </a:ext>
            </a:extLst>
          </p:cNvPr>
          <p:cNvSpPr/>
          <p:nvPr userDrawn="1"/>
        </p:nvSpPr>
        <p:spPr>
          <a:xfrm>
            <a:off x="0" y="0"/>
            <a:ext cx="1893320" cy="2085274"/>
          </a:xfrm>
          <a:custGeom>
            <a:avLst/>
            <a:gdLst>
              <a:gd name="connsiteX0" fmla="*/ 0 w 1893320"/>
              <a:gd name="connsiteY0" fmla="*/ 0 h 2085274"/>
              <a:gd name="connsiteX1" fmla="*/ 1893320 w 1893320"/>
              <a:gd name="connsiteY1" fmla="*/ 0 h 2085274"/>
              <a:gd name="connsiteX2" fmla="*/ 1836420 w 1893320"/>
              <a:gd name="connsiteY2" fmla="*/ 89992 h 2085274"/>
              <a:gd name="connsiteX3" fmla="*/ 1471130 w 1893320"/>
              <a:gd name="connsiteY3" fmla="*/ 883842 h 2085274"/>
              <a:gd name="connsiteX4" fmla="*/ 90049 w 1893320"/>
              <a:gd name="connsiteY4" fmla="*/ 2071651 h 2085274"/>
              <a:gd name="connsiteX5" fmla="*/ 0 w 1893320"/>
              <a:gd name="connsiteY5" fmla="*/ 2052168 h 2085274"/>
              <a:gd name="connsiteX6" fmla="*/ 0 w 1893320"/>
              <a:gd name="connsiteY6" fmla="*/ 0 h 2085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3320" h="2085274">
                <a:moveTo>
                  <a:pt x="0" y="0"/>
                </a:moveTo>
                <a:lnTo>
                  <a:pt x="1893320" y="0"/>
                </a:lnTo>
                <a:lnTo>
                  <a:pt x="1836420" y="89992"/>
                </a:lnTo>
                <a:cubicBezTo>
                  <a:pt x="1676137" y="357859"/>
                  <a:pt x="1549717" y="629674"/>
                  <a:pt x="1471130" y="883842"/>
                </a:cubicBezTo>
                <a:cubicBezTo>
                  <a:pt x="1174602" y="1851540"/>
                  <a:pt x="614067" y="2156914"/>
                  <a:pt x="90049" y="2071651"/>
                </a:cubicBezTo>
                <a:lnTo>
                  <a:pt x="0" y="2052168"/>
                </a:lnTo>
                <a:lnTo>
                  <a:pt x="0" y="0"/>
                </a:lnTo>
                <a:close/>
              </a:path>
            </a:pathLst>
          </a:custGeom>
          <a:solidFill>
            <a:schemeClr val="accent5">
              <a:lumMod val="50000"/>
              <a:alpha val="1074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Shape 22">
            <a:extLst>
              <a:ext uri="{FF2B5EF4-FFF2-40B4-BE49-F238E27FC236}">
                <a16:creationId xmlns:a16="http://schemas.microsoft.com/office/drawing/2014/main" id="{F9A7DD52-C2B0-2B91-92C0-905899BB578D}"/>
              </a:ext>
            </a:extLst>
          </p:cNvPr>
          <p:cNvSpPr/>
          <p:nvPr userDrawn="1"/>
        </p:nvSpPr>
        <p:spPr>
          <a:xfrm>
            <a:off x="2" y="5262792"/>
            <a:ext cx="2809260" cy="1595208"/>
          </a:xfrm>
          <a:custGeom>
            <a:avLst/>
            <a:gdLst>
              <a:gd name="connsiteX0" fmla="*/ 0 w 2809260"/>
              <a:gd name="connsiteY0" fmla="*/ 0 h 1595208"/>
              <a:gd name="connsiteX1" fmla="*/ 101140 w 2809260"/>
              <a:gd name="connsiteY1" fmla="*/ 117015 h 1595208"/>
              <a:gd name="connsiteX2" fmla="*/ 2208849 w 2809260"/>
              <a:gd name="connsiteY2" fmla="*/ 1381471 h 1595208"/>
              <a:gd name="connsiteX3" fmla="*/ 2746965 w 2809260"/>
              <a:gd name="connsiteY3" fmla="*/ 1562268 h 1595208"/>
              <a:gd name="connsiteX4" fmla="*/ 2809260 w 2809260"/>
              <a:gd name="connsiteY4" fmla="*/ 1595208 h 1595208"/>
              <a:gd name="connsiteX5" fmla="*/ 0 w 2809260"/>
              <a:gd name="connsiteY5" fmla="*/ 1595207 h 1595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09260" h="1595208">
                <a:moveTo>
                  <a:pt x="0" y="0"/>
                </a:moveTo>
                <a:lnTo>
                  <a:pt x="101140" y="117015"/>
                </a:lnTo>
                <a:cubicBezTo>
                  <a:pt x="653434" y="714877"/>
                  <a:pt x="1509442" y="1220329"/>
                  <a:pt x="2208849" y="1381471"/>
                </a:cubicBezTo>
                <a:cubicBezTo>
                  <a:pt x="2416303" y="1428716"/>
                  <a:pt x="2594874" y="1490011"/>
                  <a:pt x="2746965" y="1562268"/>
                </a:cubicBezTo>
                <a:lnTo>
                  <a:pt x="2809260" y="1595208"/>
                </a:lnTo>
                <a:lnTo>
                  <a:pt x="0" y="1595207"/>
                </a:lnTo>
                <a:close/>
              </a:path>
            </a:pathLst>
          </a:custGeom>
          <a:gradFill flip="none" rotWithShape="1">
            <a:gsLst>
              <a:gs pos="98000">
                <a:schemeClr val="accent5">
                  <a:lumMod val="50000"/>
                  <a:alpha val="67000"/>
                </a:schemeClr>
              </a:gs>
              <a:gs pos="0">
                <a:schemeClr val="accent6">
                  <a:alpha val="45000"/>
                </a:schemeClr>
              </a:gs>
            </a:gsLst>
            <a:path path="circle">
              <a:fillToRect l="100000" t="100000"/>
            </a:path>
            <a:tileRect r="-100000" b="-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6" name="Freeform 29">
            <a:extLst>
              <a:ext uri="{FF2B5EF4-FFF2-40B4-BE49-F238E27FC236}">
                <a16:creationId xmlns:a16="http://schemas.microsoft.com/office/drawing/2014/main" id="{73541AB3-4000-4259-4112-06DA0F0728A5}"/>
              </a:ext>
            </a:extLst>
          </p:cNvPr>
          <p:cNvSpPr/>
          <p:nvPr userDrawn="1"/>
        </p:nvSpPr>
        <p:spPr>
          <a:xfrm>
            <a:off x="10193397" y="2730129"/>
            <a:ext cx="1979119" cy="4127871"/>
          </a:xfrm>
          <a:custGeom>
            <a:avLst/>
            <a:gdLst>
              <a:gd name="connsiteX0" fmla="*/ 1979119 w 1979119"/>
              <a:gd name="connsiteY0" fmla="*/ 0 h 4127871"/>
              <a:gd name="connsiteX1" fmla="*/ 1979119 w 1979119"/>
              <a:gd name="connsiteY1" fmla="*/ 4127871 h 4127871"/>
              <a:gd name="connsiteX2" fmla="*/ 0 w 1979119"/>
              <a:gd name="connsiteY2" fmla="*/ 4127871 h 4127871"/>
              <a:gd name="connsiteX3" fmla="*/ 113381 w 1979119"/>
              <a:gd name="connsiteY3" fmla="*/ 3939685 h 4127871"/>
              <a:gd name="connsiteX4" fmla="*/ 893390 w 1979119"/>
              <a:gd name="connsiteY4" fmla="*/ 1926136 h 4127871"/>
              <a:gd name="connsiteX5" fmla="*/ 1827429 w 1979119"/>
              <a:gd name="connsiteY5" fmla="*/ 103152 h 4127871"/>
              <a:gd name="connsiteX6" fmla="*/ 1979119 w 1979119"/>
              <a:gd name="connsiteY6" fmla="*/ 0 h 4127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79119" h="4127871">
                <a:moveTo>
                  <a:pt x="1979119" y="0"/>
                </a:moveTo>
                <a:lnTo>
                  <a:pt x="1979119" y="4127871"/>
                </a:lnTo>
                <a:lnTo>
                  <a:pt x="0" y="4127871"/>
                </a:lnTo>
                <a:lnTo>
                  <a:pt x="113381" y="3939685"/>
                </a:lnTo>
                <a:cubicBezTo>
                  <a:pt x="496433" y="3268400"/>
                  <a:pt x="776925" y="2555572"/>
                  <a:pt x="893390" y="1926136"/>
                </a:cubicBezTo>
                <a:cubicBezTo>
                  <a:pt x="1059875" y="1013485"/>
                  <a:pt x="1404160" y="429246"/>
                  <a:pt x="1827429" y="103152"/>
                </a:cubicBezTo>
                <a:lnTo>
                  <a:pt x="1979119" y="0"/>
                </a:lnTo>
                <a:close/>
              </a:path>
            </a:pathLst>
          </a:custGeom>
          <a:gradFill>
            <a:gsLst>
              <a:gs pos="83000">
                <a:schemeClr val="accent5">
                  <a:lumMod val="58000"/>
                  <a:alpha val="35019"/>
                </a:schemeClr>
              </a:gs>
              <a:gs pos="0">
                <a:schemeClr val="accent6">
                  <a:lumMod val="89923"/>
                  <a:lumOff val="10077"/>
                  <a:alpha val="35554"/>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5A0D1FF5-7EF8-4250-A259-43050ABBD3B6}"/>
              </a:ext>
            </a:extLst>
          </p:cNvPr>
          <p:cNvSpPr>
            <a:spLocks noGrp="1"/>
          </p:cNvSpPr>
          <p:nvPr>
            <p:ph type="title"/>
          </p:nvPr>
        </p:nvSpPr>
        <p:spPr>
          <a:xfrm>
            <a:off x="1545336" y="822960"/>
            <a:ext cx="8878824" cy="1069848"/>
          </a:xfrm>
        </p:spPr>
        <p:txBody>
          <a:bodyPr anchor="b"/>
          <a:lstStyle>
            <a:lvl1pPr algn="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3DC3A9-D4E6-42CF-91A8-F267C7C66CCB}"/>
              </a:ext>
            </a:extLst>
          </p:cNvPr>
          <p:cNvSpPr>
            <a:spLocks noGrp="1"/>
          </p:cNvSpPr>
          <p:nvPr>
            <p:ph type="body" idx="1"/>
          </p:nvPr>
        </p:nvSpPr>
        <p:spPr>
          <a:xfrm>
            <a:off x="1536192" y="2185416"/>
            <a:ext cx="2953512" cy="493776"/>
          </a:xfrm>
        </p:spPr>
        <p:txBody>
          <a:bodyPr anchor="t"/>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52CCA9-53A3-4DA5-AD45-C2A2C12A3A6A}"/>
              </a:ext>
            </a:extLst>
          </p:cNvPr>
          <p:cNvSpPr>
            <a:spLocks noGrp="1"/>
          </p:cNvSpPr>
          <p:nvPr>
            <p:ph sz="half" idx="2"/>
          </p:nvPr>
        </p:nvSpPr>
        <p:spPr>
          <a:xfrm>
            <a:off x="1536192" y="2743200"/>
            <a:ext cx="2953512" cy="2578608"/>
          </a:xfrm>
        </p:spPr>
        <p:txBody>
          <a:bodyPr/>
          <a:lstStyle>
            <a:lvl1pPr marL="228600" indent="-228600">
              <a:defRPr sz="1800"/>
            </a:lvl1pPr>
            <a:lvl2pPr indent="-228600">
              <a:defRPr sz="1600"/>
            </a:lvl2pPr>
            <a:lvl3pPr indent="-228600">
              <a:defRPr sz="1400"/>
            </a:lvl3pPr>
            <a:lvl4pPr indent="-228600">
              <a:defRPr sz="1200"/>
            </a:lvl4pPr>
            <a:lvl5pPr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100C9C6-BD61-4D2C-9146-FB785BAE4FF3}"/>
              </a:ext>
            </a:extLst>
          </p:cNvPr>
          <p:cNvSpPr>
            <a:spLocks noGrp="1"/>
          </p:cNvSpPr>
          <p:nvPr>
            <p:ph type="body" sz="quarter" idx="3"/>
          </p:nvPr>
        </p:nvSpPr>
        <p:spPr>
          <a:xfrm>
            <a:off x="4754880" y="2185416"/>
            <a:ext cx="2953512" cy="493776"/>
          </a:xfrm>
        </p:spPr>
        <p:txBody>
          <a:bodyPr anchor="t"/>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E342EE-68BB-484D-98C3-48A7847549D4}"/>
              </a:ext>
            </a:extLst>
          </p:cNvPr>
          <p:cNvSpPr>
            <a:spLocks noGrp="1"/>
          </p:cNvSpPr>
          <p:nvPr>
            <p:ph sz="quarter" idx="4"/>
          </p:nvPr>
        </p:nvSpPr>
        <p:spPr>
          <a:xfrm>
            <a:off x="4754880" y="2743200"/>
            <a:ext cx="2953512" cy="2578608"/>
          </a:xfrm>
        </p:spPr>
        <p:txBody>
          <a:bodyPr/>
          <a:lstStyle>
            <a:lvl1pPr marL="228600" indent="-228600">
              <a:defRPr sz="1800"/>
            </a:lvl1pPr>
            <a:lvl2pPr indent="-228600">
              <a:defRPr sz="1600"/>
            </a:lvl2pPr>
            <a:lvl3pPr indent="-228600">
              <a:defRPr sz="1400"/>
            </a:lvl3pPr>
            <a:lvl4pPr indent="-228600">
              <a:defRPr sz="1200"/>
            </a:lvl4pPr>
            <a:lvl5pPr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a:extLst>
              <a:ext uri="{FF2B5EF4-FFF2-40B4-BE49-F238E27FC236}">
                <a16:creationId xmlns:a16="http://schemas.microsoft.com/office/drawing/2014/main" id="{285D9D7D-8D9A-473E-AF0D-EF1940D793C3}"/>
              </a:ext>
            </a:extLst>
          </p:cNvPr>
          <p:cNvSpPr>
            <a:spLocks noGrp="1"/>
          </p:cNvSpPr>
          <p:nvPr>
            <p:ph type="sldNum" sz="quarter" idx="12"/>
          </p:nvPr>
        </p:nvSpPr>
        <p:spPr/>
        <p:txBody>
          <a:bodyPr/>
          <a:lstStyle/>
          <a:p>
            <a:fld id="{294A09A9-5501-47C1-A89A-A340965A2BE2}" type="slidenum">
              <a:rPr lang="en-US" smtClean="0"/>
              <a:t>‹#›</a:t>
            </a:fld>
            <a:endParaRPr lang="en-US" dirty="0"/>
          </a:p>
        </p:txBody>
      </p:sp>
      <p:sp>
        <p:nvSpPr>
          <p:cNvPr id="8" name="Footer Placeholder 7">
            <a:extLst>
              <a:ext uri="{FF2B5EF4-FFF2-40B4-BE49-F238E27FC236}">
                <a16:creationId xmlns:a16="http://schemas.microsoft.com/office/drawing/2014/main" id="{3A51CCCC-1589-401D-AE98-FC28716301EF}"/>
              </a:ext>
            </a:extLst>
          </p:cNvPr>
          <p:cNvSpPr>
            <a:spLocks noGrp="1"/>
          </p:cNvSpPr>
          <p:nvPr>
            <p:ph type="ftr" sz="quarter" idx="11"/>
          </p:nvPr>
        </p:nvSpPr>
        <p:spPr/>
        <p:txBody>
          <a:bodyPr/>
          <a:lstStyle/>
          <a:p>
            <a:r>
              <a:rPr lang="en-US"/>
              <a:t>Crypto: investing &amp; trading</a:t>
            </a:r>
            <a:endParaRPr lang="en-US" dirty="0"/>
          </a:p>
        </p:txBody>
      </p:sp>
      <p:cxnSp>
        <p:nvCxnSpPr>
          <p:cNvPr id="21" name="Straight Connector 20">
            <a:extLst>
              <a:ext uri="{FF2B5EF4-FFF2-40B4-BE49-F238E27FC236}">
                <a16:creationId xmlns:a16="http://schemas.microsoft.com/office/drawing/2014/main" id="{DC963910-7C6F-7474-84FF-C53D235027B8}"/>
              </a:ext>
            </a:extLst>
          </p:cNvPr>
          <p:cNvCxnSpPr>
            <a:cxnSpLocks/>
          </p:cNvCxnSpPr>
          <p:nvPr userDrawn="1"/>
        </p:nvCxnSpPr>
        <p:spPr>
          <a:xfrm>
            <a:off x="594170" y="846661"/>
            <a:ext cx="0" cy="5111012"/>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24" name="Text Placeholder 4">
            <a:extLst>
              <a:ext uri="{FF2B5EF4-FFF2-40B4-BE49-F238E27FC236}">
                <a16:creationId xmlns:a16="http://schemas.microsoft.com/office/drawing/2014/main" id="{43CEC7BC-C46D-D3AD-22D8-8737322B7E20}"/>
              </a:ext>
            </a:extLst>
          </p:cNvPr>
          <p:cNvSpPr>
            <a:spLocks noGrp="1"/>
          </p:cNvSpPr>
          <p:nvPr>
            <p:ph type="body" sz="quarter" idx="13"/>
          </p:nvPr>
        </p:nvSpPr>
        <p:spPr>
          <a:xfrm>
            <a:off x="7973568" y="2185416"/>
            <a:ext cx="2953512" cy="493776"/>
          </a:xfrm>
        </p:spPr>
        <p:txBody>
          <a:bodyPr anchor="t"/>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5" name="Content Placeholder 5">
            <a:extLst>
              <a:ext uri="{FF2B5EF4-FFF2-40B4-BE49-F238E27FC236}">
                <a16:creationId xmlns:a16="http://schemas.microsoft.com/office/drawing/2014/main" id="{658FA801-D400-D7FB-6241-4A41BBAAA0D1}"/>
              </a:ext>
            </a:extLst>
          </p:cNvPr>
          <p:cNvSpPr>
            <a:spLocks noGrp="1"/>
          </p:cNvSpPr>
          <p:nvPr>
            <p:ph sz="quarter" idx="14"/>
          </p:nvPr>
        </p:nvSpPr>
        <p:spPr>
          <a:xfrm>
            <a:off x="7973568" y="2743200"/>
            <a:ext cx="2953512" cy="2578608"/>
          </a:xfrm>
        </p:spPr>
        <p:txBody>
          <a:bodyPr/>
          <a:lstStyle>
            <a:lvl1pPr marL="228600" indent="-228600">
              <a:defRPr sz="1800"/>
            </a:lvl1pPr>
            <a:lvl2pPr indent="-228600">
              <a:defRPr sz="1600"/>
            </a:lvl2pPr>
            <a:lvl3pPr indent="-228600">
              <a:defRPr sz="1400"/>
            </a:lvl3pPr>
            <a:lvl4pPr indent="-228600">
              <a:defRPr sz="1200"/>
            </a:lvl4pPr>
            <a:lvl5pPr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03394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15CD9-7B09-FB25-0368-96365B9DD51C}"/>
              </a:ext>
            </a:extLst>
          </p:cNvPr>
          <p:cNvSpPr>
            <a:spLocks noGrp="1"/>
          </p:cNvSpPr>
          <p:nvPr>
            <p:ph type="title"/>
          </p:nvPr>
        </p:nvSpPr>
        <p:spPr>
          <a:xfrm>
            <a:off x="1656588" y="832104"/>
            <a:ext cx="8878824" cy="1069848"/>
          </a:xfrm>
        </p:spPr>
        <p:txBody>
          <a:bodyPr anchor="b"/>
          <a:lstStyle>
            <a:lvl1pPr algn="ctr">
              <a:defRPr/>
            </a:lvl1pPr>
          </a:lstStyle>
          <a:p>
            <a:r>
              <a:rPr lang="en-US"/>
              <a:t>Click to edit Master title style</a:t>
            </a:r>
            <a:endParaRPr lang="en-US" dirty="0"/>
          </a:p>
        </p:txBody>
      </p:sp>
      <p:sp>
        <p:nvSpPr>
          <p:cNvPr id="3" name="Footer Placeholder 2">
            <a:extLst>
              <a:ext uri="{FF2B5EF4-FFF2-40B4-BE49-F238E27FC236}">
                <a16:creationId xmlns:a16="http://schemas.microsoft.com/office/drawing/2014/main" id="{6DC6BE5A-F1AC-214F-638D-C6C21E51BFB2}"/>
              </a:ext>
            </a:extLst>
          </p:cNvPr>
          <p:cNvSpPr>
            <a:spLocks noGrp="1"/>
          </p:cNvSpPr>
          <p:nvPr>
            <p:ph type="ftr" sz="quarter" idx="10"/>
          </p:nvPr>
        </p:nvSpPr>
        <p:spPr/>
        <p:txBody>
          <a:bodyPr/>
          <a:lstStyle/>
          <a:p>
            <a:r>
              <a:rPr lang="en-US"/>
              <a:t>Crypto: investing &amp; trading</a:t>
            </a:r>
            <a:endParaRPr lang="en-US" dirty="0"/>
          </a:p>
        </p:txBody>
      </p:sp>
      <p:sp>
        <p:nvSpPr>
          <p:cNvPr id="4" name="Slide Number Placeholder 3">
            <a:extLst>
              <a:ext uri="{FF2B5EF4-FFF2-40B4-BE49-F238E27FC236}">
                <a16:creationId xmlns:a16="http://schemas.microsoft.com/office/drawing/2014/main" id="{0AB127D4-BE09-1C43-0562-195F20C8A05C}"/>
              </a:ext>
            </a:extLst>
          </p:cNvPr>
          <p:cNvSpPr>
            <a:spLocks noGrp="1"/>
          </p:cNvSpPr>
          <p:nvPr>
            <p:ph type="sldNum" sz="quarter" idx="11"/>
          </p:nvPr>
        </p:nvSpPr>
        <p:spPr/>
        <p:txBody>
          <a:bodyPr/>
          <a:lstStyle/>
          <a:p>
            <a:fld id="{294A09A9-5501-47C1-A89A-A340965A2BE2}" type="slidenum">
              <a:rPr lang="en-US" smtClean="0"/>
              <a:pPr/>
              <a:t>‹#›</a:t>
            </a:fld>
            <a:endParaRPr lang="en-US" dirty="0"/>
          </a:p>
        </p:txBody>
      </p:sp>
      <p:sp>
        <p:nvSpPr>
          <p:cNvPr id="5" name="Oval 4">
            <a:extLst>
              <a:ext uri="{FF2B5EF4-FFF2-40B4-BE49-F238E27FC236}">
                <a16:creationId xmlns:a16="http://schemas.microsoft.com/office/drawing/2014/main" id="{31740CAD-6CDA-9014-8875-BCECEECE0522}"/>
              </a:ext>
            </a:extLst>
          </p:cNvPr>
          <p:cNvSpPr/>
          <p:nvPr userDrawn="1"/>
        </p:nvSpPr>
        <p:spPr>
          <a:xfrm flipH="1">
            <a:off x="3791017" y="2349814"/>
            <a:ext cx="2058045" cy="2058045"/>
          </a:xfrm>
          <a:prstGeom prst="ellipse">
            <a:avLst/>
          </a:prstGeom>
          <a:gradFill flip="none" rotWithShape="1">
            <a:gsLst>
              <a:gs pos="18000">
                <a:schemeClr val="accent3"/>
              </a:gs>
              <a:gs pos="52000">
                <a:schemeClr val="accent5">
                  <a:alpha val="69515"/>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16E536D1-EF07-9062-CA32-986876ED933F}"/>
              </a:ext>
            </a:extLst>
          </p:cNvPr>
          <p:cNvSpPr/>
          <p:nvPr userDrawn="1"/>
        </p:nvSpPr>
        <p:spPr>
          <a:xfrm flipH="1">
            <a:off x="8929767" y="2349814"/>
            <a:ext cx="2058045" cy="2058045"/>
          </a:xfrm>
          <a:prstGeom prst="ellipse">
            <a:avLst/>
          </a:prstGeom>
          <a:gradFill flip="none" rotWithShape="1">
            <a:gsLst>
              <a:gs pos="18000">
                <a:schemeClr val="accent3"/>
              </a:gs>
              <a:gs pos="52000">
                <a:schemeClr val="accent5">
                  <a:alpha val="69515"/>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5D09D35C-DD66-8B6A-98FE-003262BBE72D}"/>
              </a:ext>
            </a:extLst>
          </p:cNvPr>
          <p:cNvSpPr/>
          <p:nvPr userDrawn="1"/>
        </p:nvSpPr>
        <p:spPr>
          <a:xfrm flipH="1">
            <a:off x="6342947" y="2349814"/>
            <a:ext cx="2058045" cy="2058045"/>
          </a:xfrm>
          <a:prstGeom prst="ellipse">
            <a:avLst/>
          </a:prstGeom>
          <a:gradFill flip="none" rotWithShape="1">
            <a:gsLst>
              <a:gs pos="0">
                <a:schemeClr val="accent1"/>
              </a:gs>
              <a:gs pos="77000">
                <a:schemeClr val="accent6">
                  <a:alpha val="69284"/>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F0E263D2-96A8-9EB3-2175-1DB2FD5CB609}"/>
              </a:ext>
            </a:extLst>
          </p:cNvPr>
          <p:cNvSpPr/>
          <p:nvPr userDrawn="1"/>
        </p:nvSpPr>
        <p:spPr>
          <a:xfrm flipH="1">
            <a:off x="1247942" y="2349814"/>
            <a:ext cx="2058045" cy="2058045"/>
          </a:xfrm>
          <a:prstGeom prst="ellipse">
            <a:avLst/>
          </a:prstGeom>
          <a:gradFill>
            <a:gsLst>
              <a:gs pos="0">
                <a:schemeClr val="accent1"/>
              </a:gs>
              <a:gs pos="77000">
                <a:schemeClr val="accent6">
                  <a:alpha val="69284"/>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Placeholder 11">
            <a:extLst>
              <a:ext uri="{FF2B5EF4-FFF2-40B4-BE49-F238E27FC236}">
                <a16:creationId xmlns:a16="http://schemas.microsoft.com/office/drawing/2014/main" id="{8B3517CD-F786-4206-2455-E4C3BD987425}"/>
              </a:ext>
            </a:extLst>
          </p:cNvPr>
          <p:cNvSpPr>
            <a:spLocks noGrp="1"/>
          </p:cNvSpPr>
          <p:nvPr>
            <p:ph type="body" sz="quarter" idx="12"/>
          </p:nvPr>
        </p:nvSpPr>
        <p:spPr>
          <a:xfrm>
            <a:off x="1042524" y="4508648"/>
            <a:ext cx="2468880" cy="365760"/>
          </a:xfrm>
        </p:spPr>
        <p:txBody>
          <a:bodyPr lIns="0" tIns="0" rIns="0" bIns="0" anchor="t"/>
          <a:lstStyle>
            <a:lvl1pPr marL="0" indent="0" algn="ctr">
              <a:lnSpc>
                <a:spcPct val="100000"/>
              </a:lnSpc>
              <a:spcBef>
                <a:spcPts val="0"/>
              </a:spcBef>
              <a:buNone/>
              <a:defRPr sz="2000" b="1" spc="0" baseline="0">
                <a:latin typeface="+mj-lt"/>
              </a:defRPr>
            </a:lvl1pPr>
          </a:lstStyle>
          <a:p>
            <a:pPr lvl="0"/>
            <a:r>
              <a:rPr lang="en-US"/>
              <a:t>Click to edit Master text styles</a:t>
            </a:r>
          </a:p>
        </p:txBody>
      </p:sp>
      <p:sp>
        <p:nvSpPr>
          <p:cNvPr id="13" name="Text Placeholder 11">
            <a:extLst>
              <a:ext uri="{FF2B5EF4-FFF2-40B4-BE49-F238E27FC236}">
                <a16:creationId xmlns:a16="http://schemas.microsoft.com/office/drawing/2014/main" id="{9978C389-1D90-6CEB-1D34-D69BF78983F7}"/>
              </a:ext>
            </a:extLst>
          </p:cNvPr>
          <p:cNvSpPr>
            <a:spLocks noGrp="1"/>
          </p:cNvSpPr>
          <p:nvPr>
            <p:ph type="body" sz="quarter" idx="13"/>
          </p:nvPr>
        </p:nvSpPr>
        <p:spPr>
          <a:xfrm>
            <a:off x="1042524" y="4879877"/>
            <a:ext cx="2468880" cy="274638"/>
          </a:xfrm>
        </p:spPr>
        <p:txBody>
          <a:bodyPr anchor="t"/>
          <a:lstStyle>
            <a:lvl1pPr marL="0" indent="0" algn="ctr">
              <a:lnSpc>
                <a:spcPct val="100000"/>
              </a:lnSpc>
              <a:spcBef>
                <a:spcPts val="0"/>
              </a:spcBef>
              <a:buNone/>
              <a:defRPr sz="1600" spc="0" baseline="0"/>
            </a:lvl1pPr>
          </a:lstStyle>
          <a:p>
            <a:pPr lvl="0"/>
            <a:r>
              <a:rPr lang="en-US"/>
              <a:t>Click to edit Master text styles</a:t>
            </a:r>
          </a:p>
        </p:txBody>
      </p:sp>
      <p:sp>
        <p:nvSpPr>
          <p:cNvPr id="14" name="Text Placeholder 11">
            <a:extLst>
              <a:ext uri="{FF2B5EF4-FFF2-40B4-BE49-F238E27FC236}">
                <a16:creationId xmlns:a16="http://schemas.microsoft.com/office/drawing/2014/main" id="{12B5D758-2B43-B448-79C9-1F09317F866C}"/>
              </a:ext>
            </a:extLst>
          </p:cNvPr>
          <p:cNvSpPr>
            <a:spLocks noGrp="1"/>
          </p:cNvSpPr>
          <p:nvPr>
            <p:ph type="body" sz="quarter" idx="14"/>
          </p:nvPr>
        </p:nvSpPr>
        <p:spPr>
          <a:xfrm>
            <a:off x="3627120" y="4508648"/>
            <a:ext cx="2468880" cy="365760"/>
          </a:xfrm>
        </p:spPr>
        <p:txBody>
          <a:bodyPr lIns="0" tIns="0" rIns="0" bIns="0" anchor="t"/>
          <a:lstStyle>
            <a:lvl1pPr marL="0" indent="0" algn="ctr">
              <a:lnSpc>
                <a:spcPct val="100000"/>
              </a:lnSpc>
              <a:spcBef>
                <a:spcPts val="0"/>
              </a:spcBef>
              <a:buNone/>
              <a:defRPr sz="2000" b="1" spc="0" baseline="0">
                <a:latin typeface="+mj-lt"/>
              </a:defRPr>
            </a:lvl1pPr>
          </a:lstStyle>
          <a:p>
            <a:pPr lvl="0"/>
            <a:r>
              <a:rPr lang="en-US"/>
              <a:t>Click to edit Master text styles</a:t>
            </a:r>
          </a:p>
        </p:txBody>
      </p:sp>
      <p:sp>
        <p:nvSpPr>
          <p:cNvPr id="15" name="Text Placeholder 11">
            <a:extLst>
              <a:ext uri="{FF2B5EF4-FFF2-40B4-BE49-F238E27FC236}">
                <a16:creationId xmlns:a16="http://schemas.microsoft.com/office/drawing/2014/main" id="{65404FC1-F068-1D2B-A3D6-59F44099DD2D}"/>
              </a:ext>
            </a:extLst>
          </p:cNvPr>
          <p:cNvSpPr>
            <a:spLocks noGrp="1"/>
          </p:cNvSpPr>
          <p:nvPr>
            <p:ph type="body" sz="quarter" idx="15"/>
          </p:nvPr>
        </p:nvSpPr>
        <p:spPr>
          <a:xfrm>
            <a:off x="3627120" y="4879877"/>
            <a:ext cx="2468880" cy="274638"/>
          </a:xfrm>
        </p:spPr>
        <p:txBody>
          <a:bodyPr anchor="t"/>
          <a:lstStyle>
            <a:lvl1pPr marL="0" indent="0" algn="ctr">
              <a:lnSpc>
                <a:spcPct val="100000"/>
              </a:lnSpc>
              <a:spcBef>
                <a:spcPts val="0"/>
              </a:spcBef>
              <a:buNone/>
              <a:defRPr sz="1600" spc="0" baseline="0"/>
            </a:lvl1pPr>
          </a:lstStyle>
          <a:p>
            <a:pPr lvl="0"/>
            <a:r>
              <a:rPr lang="en-US"/>
              <a:t>Click to edit Master text styles</a:t>
            </a:r>
          </a:p>
        </p:txBody>
      </p:sp>
      <p:sp>
        <p:nvSpPr>
          <p:cNvPr id="16" name="Text Placeholder 11">
            <a:extLst>
              <a:ext uri="{FF2B5EF4-FFF2-40B4-BE49-F238E27FC236}">
                <a16:creationId xmlns:a16="http://schemas.microsoft.com/office/drawing/2014/main" id="{5F0B1C4A-F0AC-3974-6F79-9CCF799976B3}"/>
              </a:ext>
            </a:extLst>
          </p:cNvPr>
          <p:cNvSpPr>
            <a:spLocks noGrp="1"/>
          </p:cNvSpPr>
          <p:nvPr>
            <p:ph type="body" sz="quarter" idx="16"/>
          </p:nvPr>
        </p:nvSpPr>
        <p:spPr>
          <a:xfrm>
            <a:off x="6096000" y="4508648"/>
            <a:ext cx="2468880" cy="365760"/>
          </a:xfrm>
        </p:spPr>
        <p:txBody>
          <a:bodyPr lIns="0" tIns="0" rIns="0" bIns="0" anchor="t"/>
          <a:lstStyle>
            <a:lvl1pPr marL="0" indent="0" algn="ctr">
              <a:lnSpc>
                <a:spcPct val="100000"/>
              </a:lnSpc>
              <a:spcBef>
                <a:spcPts val="0"/>
              </a:spcBef>
              <a:buNone/>
              <a:defRPr sz="2000" b="1" spc="0" baseline="0">
                <a:latin typeface="+mj-lt"/>
              </a:defRPr>
            </a:lvl1pPr>
          </a:lstStyle>
          <a:p>
            <a:pPr lvl="0"/>
            <a:r>
              <a:rPr lang="en-US"/>
              <a:t>Click to edit Master text styles</a:t>
            </a:r>
          </a:p>
        </p:txBody>
      </p:sp>
      <p:sp>
        <p:nvSpPr>
          <p:cNvPr id="17" name="Text Placeholder 11">
            <a:extLst>
              <a:ext uri="{FF2B5EF4-FFF2-40B4-BE49-F238E27FC236}">
                <a16:creationId xmlns:a16="http://schemas.microsoft.com/office/drawing/2014/main" id="{5C12C91B-3BBC-019A-22DF-DF71A287D58E}"/>
              </a:ext>
            </a:extLst>
          </p:cNvPr>
          <p:cNvSpPr>
            <a:spLocks noGrp="1"/>
          </p:cNvSpPr>
          <p:nvPr>
            <p:ph type="body" sz="quarter" idx="17"/>
          </p:nvPr>
        </p:nvSpPr>
        <p:spPr>
          <a:xfrm>
            <a:off x="6096000" y="4879877"/>
            <a:ext cx="2468880" cy="274638"/>
          </a:xfrm>
        </p:spPr>
        <p:txBody>
          <a:bodyPr anchor="t"/>
          <a:lstStyle>
            <a:lvl1pPr marL="0" indent="0" algn="ctr">
              <a:lnSpc>
                <a:spcPct val="100000"/>
              </a:lnSpc>
              <a:spcBef>
                <a:spcPts val="0"/>
              </a:spcBef>
              <a:buNone/>
              <a:defRPr sz="1600" spc="0" baseline="0"/>
            </a:lvl1pPr>
          </a:lstStyle>
          <a:p>
            <a:pPr lvl="0"/>
            <a:r>
              <a:rPr lang="en-US"/>
              <a:t>Click to edit Master text styles</a:t>
            </a:r>
          </a:p>
        </p:txBody>
      </p:sp>
      <p:sp>
        <p:nvSpPr>
          <p:cNvPr id="18" name="Text Placeholder 11">
            <a:extLst>
              <a:ext uri="{FF2B5EF4-FFF2-40B4-BE49-F238E27FC236}">
                <a16:creationId xmlns:a16="http://schemas.microsoft.com/office/drawing/2014/main" id="{BB3FD4C7-50B9-E37D-A077-B15D8C6DB9A4}"/>
              </a:ext>
            </a:extLst>
          </p:cNvPr>
          <p:cNvSpPr>
            <a:spLocks noGrp="1"/>
          </p:cNvSpPr>
          <p:nvPr>
            <p:ph type="body" sz="quarter" idx="18"/>
          </p:nvPr>
        </p:nvSpPr>
        <p:spPr>
          <a:xfrm>
            <a:off x="8724349" y="4508648"/>
            <a:ext cx="2468880" cy="365760"/>
          </a:xfrm>
        </p:spPr>
        <p:txBody>
          <a:bodyPr lIns="0" tIns="0" rIns="0" bIns="0" anchor="t"/>
          <a:lstStyle>
            <a:lvl1pPr marL="0" indent="0" algn="ctr">
              <a:lnSpc>
                <a:spcPct val="100000"/>
              </a:lnSpc>
              <a:spcBef>
                <a:spcPts val="0"/>
              </a:spcBef>
              <a:buNone/>
              <a:defRPr sz="2000" b="1" spc="0" baseline="0">
                <a:latin typeface="+mj-lt"/>
              </a:defRPr>
            </a:lvl1pPr>
          </a:lstStyle>
          <a:p>
            <a:pPr lvl="0"/>
            <a:r>
              <a:rPr lang="en-US"/>
              <a:t>Click to edit Master text styles</a:t>
            </a:r>
          </a:p>
        </p:txBody>
      </p:sp>
      <p:sp>
        <p:nvSpPr>
          <p:cNvPr id="19" name="Text Placeholder 11">
            <a:extLst>
              <a:ext uri="{FF2B5EF4-FFF2-40B4-BE49-F238E27FC236}">
                <a16:creationId xmlns:a16="http://schemas.microsoft.com/office/drawing/2014/main" id="{486092F0-1D91-8C7F-EEFE-A7D79FF89C19}"/>
              </a:ext>
            </a:extLst>
          </p:cNvPr>
          <p:cNvSpPr>
            <a:spLocks noGrp="1"/>
          </p:cNvSpPr>
          <p:nvPr>
            <p:ph type="body" sz="quarter" idx="19"/>
          </p:nvPr>
        </p:nvSpPr>
        <p:spPr>
          <a:xfrm>
            <a:off x="8724349" y="4879877"/>
            <a:ext cx="2468880" cy="274638"/>
          </a:xfrm>
        </p:spPr>
        <p:txBody>
          <a:bodyPr anchor="t"/>
          <a:lstStyle>
            <a:lvl1pPr marL="0" indent="0" algn="ctr">
              <a:lnSpc>
                <a:spcPct val="100000"/>
              </a:lnSpc>
              <a:spcBef>
                <a:spcPts val="0"/>
              </a:spcBef>
              <a:buNone/>
              <a:defRPr sz="1600" spc="0" baseline="0"/>
            </a:lvl1pPr>
          </a:lstStyle>
          <a:p>
            <a:pPr lvl="0"/>
            <a:r>
              <a:rPr lang="en-US"/>
              <a:t>Click to edit Master text styles</a:t>
            </a:r>
          </a:p>
        </p:txBody>
      </p:sp>
      <p:sp>
        <p:nvSpPr>
          <p:cNvPr id="21" name="Picture Placeholder 20">
            <a:extLst>
              <a:ext uri="{FF2B5EF4-FFF2-40B4-BE49-F238E27FC236}">
                <a16:creationId xmlns:a16="http://schemas.microsoft.com/office/drawing/2014/main" id="{8D38BBA9-DB40-81D9-4D13-4351576F9FD3}"/>
              </a:ext>
            </a:extLst>
          </p:cNvPr>
          <p:cNvSpPr>
            <a:spLocks noGrp="1"/>
          </p:cNvSpPr>
          <p:nvPr>
            <p:ph type="pic" sz="quarter" idx="20"/>
          </p:nvPr>
        </p:nvSpPr>
        <p:spPr>
          <a:xfrm>
            <a:off x="1399285" y="2505584"/>
            <a:ext cx="1746504" cy="1746504"/>
          </a:xfrm>
          <a:prstGeom prst="ellipse">
            <a:avLst/>
          </a:prstGeom>
        </p:spPr>
        <p:txBody>
          <a:bodyPr anchor="ctr"/>
          <a:lstStyle>
            <a:lvl1pPr marL="0" indent="0" algn="ctr">
              <a:buNone/>
              <a:defRPr sz="1100"/>
            </a:lvl1pPr>
          </a:lstStyle>
          <a:p>
            <a:r>
              <a:rPr lang="en-US"/>
              <a:t>Click icon to add picture</a:t>
            </a:r>
            <a:endParaRPr lang="en-US" dirty="0"/>
          </a:p>
        </p:txBody>
      </p:sp>
      <p:sp>
        <p:nvSpPr>
          <p:cNvPr id="22" name="Picture Placeholder 20">
            <a:extLst>
              <a:ext uri="{FF2B5EF4-FFF2-40B4-BE49-F238E27FC236}">
                <a16:creationId xmlns:a16="http://schemas.microsoft.com/office/drawing/2014/main" id="{D4E44748-5631-A2C7-ADA1-FB2707923EE2}"/>
              </a:ext>
            </a:extLst>
          </p:cNvPr>
          <p:cNvSpPr>
            <a:spLocks noGrp="1"/>
          </p:cNvSpPr>
          <p:nvPr>
            <p:ph type="pic" sz="quarter" idx="21"/>
          </p:nvPr>
        </p:nvSpPr>
        <p:spPr>
          <a:xfrm>
            <a:off x="3946787" y="2505584"/>
            <a:ext cx="1746504" cy="1746504"/>
          </a:xfrm>
          <a:prstGeom prst="ellipse">
            <a:avLst/>
          </a:prstGeom>
        </p:spPr>
        <p:txBody>
          <a:bodyPr anchor="ctr"/>
          <a:lstStyle>
            <a:lvl1pPr marL="0" indent="0" algn="ctr">
              <a:buNone/>
              <a:defRPr sz="1100"/>
            </a:lvl1pPr>
          </a:lstStyle>
          <a:p>
            <a:r>
              <a:rPr lang="en-US"/>
              <a:t>Click icon to add picture</a:t>
            </a:r>
            <a:endParaRPr lang="en-US" dirty="0"/>
          </a:p>
        </p:txBody>
      </p:sp>
      <p:sp>
        <p:nvSpPr>
          <p:cNvPr id="23" name="Picture Placeholder 20">
            <a:extLst>
              <a:ext uri="{FF2B5EF4-FFF2-40B4-BE49-F238E27FC236}">
                <a16:creationId xmlns:a16="http://schemas.microsoft.com/office/drawing/2014/main" id="{8A56F66F-909F-8F64-B021-9820EB3F6B67}"/>
              </a:ext>
            </a:extLst>
          </p:cNvPr>
          <p:cNvSpPr>
            <a:spLocks noGrp="1"/>
          </p:cNvSpPr>
          <p:nvPr>
            <p:ph type="pic" sz="quarter" idx="22"/>
          </p:nvPr>
        </p:nvSpPr>
        <p:spPr>
          <a:xfrm>
            <a:off x="6498717" y="2505584"/>
            <a:ext cx="1746504" cy="1746504"/>
          </a:xfrm>
          <a:prstGeom prst="ellipse">
            <a:avLst/>
          </a:prstGeom>
        </p:spPr>
        <p:txBody>
          <a:bodyPr anchor="ctr"/>
          <a:lstStyle>
            <a:lvl1pPr marL="0" indent="0" algn="ctr">
              <a:buNone/>
              <a:defRPr sz="1100"/>
            </a:lvl1pPr>
          </a:lstStyle>
          <a:p>
            <a:r>
              <a:rPr lang="en-US"/>
              <a:t>Click icon to add picture</a:t>
            </a:r>
            <a:endParaRPr lang="en-US" dirty="0"/>
          </a:p>
        </p:txBody>
      </p:sp>
      <p:sp>
        <p:nvSpPr>
          <p:cNvPr id="24" name="Picture Placeholder 20">
            <a:extLst>
              <a:ext uri="{FF2B5EF4-FFF2-40B4-BE49-F238E27FC236}">
                <a16:creationId xmlns:a16="http://schemas.microsoft.com/office/drawing/2014/main" id="{EB90D275-5951-BAE0-8859-71B60C946087}"/>
              </a:ext>
            </a:extLst>
          </p:cNvPr>
          <p:cNvSpPr>
            <a:spLocks noGrp="1"/>
          </p:cNvSpPr>
          <p:nvPr>
            <p:ph type="pic" sz="quarter" idx="23"/>
          </p:nvPr>
        </p:nvSpPr>
        <p:spPr>
          <a:xfrm>
            <a:off x="9085537" y="2505584"/>
            <a:ext cx="1746504" cy="1746504"/>
          </a:xfrm>
          <a:prstGeom prst="ellipse">
            <a:avLst/>
          </a:prstGeom>
        </p:spPr>
        <p:txBody>
          <a:bodyPr anchor="ctr"/>
          <a:lstStyle>
            <a:lvl1pPr marL="0" indent="0" algn="ctr">
              <a:buNone/>
              <a:defRPr sz="1100"/>
            </a:lvl1pPr>
          </a:lstStyle>
          <a:p>
            <a:r>
              <a:rPr lang="en-US"/>
              <a:t>Click icon to add picture</a:t>
            </a:r>
            <a:endParaRPr lang="en-US" dirty="0"/>
          </a:p>
        </p:txBody>
      </p:sp>
    </p:spTree>
    <p:extLst>
      <p:ext uri="{BB962C8B-B14F-4D97-AF65-F5344CB8AC3E}">
        <p14:creationId xmlns:p14="http://schemas.microsoft.com/office/powerpoint/2010/main" val="3784201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x8">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3CF1AC86-4E83-EED8-9FB5-635710111D45}"/>
              </a:ext>
            </a:extLst>
          </p:cNvPr>
          <p:cNvSpPr/>
          <p:nvPr userDrawn="1"/>
        </p:nvSpPr>
        <p:spPr>
          <a:xfrm flipH="1">
            <a:off x="1704107" y="4055522"/>
            <a:ext cx="1231495" cy="1231495"/>
          </a:xfrm>
          <a:prstGeom prst="ellipse">
            <a:avLst/>
          </a:prstGeom>
          <a:gradFill flip="none" rotWithShape="1">
            <a:gsLst>
              <a:gs pos="18000">
                <a:schemeClr val="accent3"/>
              </a:gs>
              <a:gs pos="52000">
                <a:schemeClr val="accent5">
                  <a:alpha val="69515"/>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803E890B-5D84-F4A6-E963-051A1C52577D}"/>
              </a:ext>
            </a:extLst>
          </p:cNvPr>
          <p:cNvSpPr/>
          <p:nvPr userDrawn="1"/>
        </p:nvSpPr>
        <p:spPr>
          <a:xfrm flipH="1">
            <a:off x="4228381" y="1853643"/>
            <a:ext cx="1231495" cy="1231495"/>
          </a:xfrm>
          <a:prstGeom prst="ellipse">
            <a:avLst/>
          </a:prstGeom>
          <a:gradFill flip="none" rotWithShape="1">
            <a:gsLst>
              <a:gs pos="18000">
                <a:schemeClr val="accent3"/>
              </a:gs>
              <a:gs pos="52000">
                <a:schemeClr val="accent5">
                  <a:alpha val="69515"/>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CA321B0B-6EF1-E460-8E13-3BBE774FA148}"/>
              </a:ext>
            </a:extLst>
          </p:cNvPr>
          <p:cNvSpPr/>
          <p:nvPr userDrawn="1"/>
        </p:nvSpPr>
        <p:spPr>
          <a:xfrm flipH="1">
            <a:off x="6752655" y="4055275"/>
            <a:ext cx="1231495" cy="1231495"/>
          </a:xfrm>
          <a:prstGeom prst="ellipse">
            <a:avLst/>
          </a:prstGeom>
          <a:gradFill flip="none" rotWithShape="1">
            <a:gsLst>
              <a:gs pos="18000">
                <a:schemeClr val="accent3"/>
              </a:gs>
              <a:gs pos="52000">
                <a:schemeClr val="accent5">
                  <a:alpha val="69515"/>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898AB146-30D1-CD59-5D88-5097CF8561D1}"/>
              </a:ext>
            </a:extLst>
          </p:cNvPr>
          <p:cNvSpPr/>
          <p:nvPr userDrawn="1"/>
        </p:nvSpPr>
        <p:spPr>
          <a:xfrm flipH="1">
            <a:off x="9280950" y="4066155"/>
            <a:ext cx="1231495" cy="1231495"/>
          </a:xfrm>
          <a:prstGeom prst="ellipse">
            <a:avLst/>
          </a:prstGeom>
          <a:gradFill flip="none" rotWithShape="1">
            <a:gsLst>
              <a:gs pos="0">
                <a:schemeClr val="accent1"/>
              </a:gs>
              <a:gs pos="77000">
                <a:schemeClr val="accent6">
                  <a:alpha val="69284"/>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4FE52614-CC2D-3550-FDBA-9D7D76ED0F72}"/>
              </a:ext>
            </a:extLst>
          </p:cNvPr>
          <p:cNvSpPr/>
          <p:nvPr userDrawn="1"/>
        </p:nvSpPr>
        <p:spPr>
          <a:xfrm flipH="1">
            <a:off x="4228381" y="4056366"/>
            <a:ext cx="1231495" cy="1231495"/>
          </a:xfrm>
          <a:prstGeom prst="ellipse">
            <a:avLst/>
          </a:prstGeom>
          <a:gradFill flip="none" rotWithShape="1">
            <a:gsLst>
              <a:gs pos="0">
                <a:schemeClr val="accent1"/>
              </a:gs>
              <a:gs pos="77000">
                <a:schemeClr val="accent6">
                  <a:alpha val="69284"/>
                </a:scheme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D19BEA3C-B965-CC70-315C-7C531CD7AA4A}"/>
              </a:ext>
            </a:extLst>
          </p:cNvPr>
          <p:cNvSpPr/>
          <p:nvPr userDrawn="1"/>
        </p:nvSpPr>
        <p:spPr>
          <a:xfrm flipH="1">
            <a:off x="9276929" y="1861862"/>
            <a:ext cx="1231495" cy="1231495"/>
          </a:xfrm>
          <a:prstGeom prst="ellipse">
            <a:avLst/>
          </a:prstGeom>
          <a:gradFill flip="none" rotWithShape="1">
            <a:gsLst>
              <a:gs pos="18000">
                <a:schemeClr val="accent3"/>
              </a:gs>
              <a:gs pos="52000">
                <a:schemeClr val="accent5">
                  <a:alpha val="69515"/>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DBCCE6E9-C40E-A684-457C-F08C974BD59F}"/>
              </a:ext>
            </a:extLst>
          </p:cNvPr>
          <p:cNvSpPr/>
          <p:nvPr userDrawn="1"/>
        </p:nvSpPr>
        <p:spPr>
          <a:xfrm flipH="1">
            <a:off x="6752655" y="1855810"/>
            <a:ext cx="1231495" cy="1231495"/>
          </a:xfrm>
          <a:prstGeom prst="ellipse">
            <a:avLst/>
          </a:prstGeom>
          <a:gradFill flip="none" rotWithShape="1">
            <a:gsLst>
              <a:gs pos="0">
                <a:schemeClr val="accent1"/>
              </a:gs>
              <a:gs pos="77000">
                <a:schemeClr val="accent6">
                  <a:alpha val="69284"/>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E9B5F0D0-ABA3-5B0F-77C9-C5B64A613F84}"/>
              </a:ext>
            </a:extLst>
          </p:cNvPr>
          <p:cNvSpPr/>
          <p:nvPr userDrawn="1"/>
        </p:nvSpPr>
        <p:spPr>
          <a:xfrm flipH="1">
            <a:off x="1692043" y="1846020"/>
            <a:ext cx="1231495" cy="1231495"/>
          </a:xfrm>
          <a:prstGeom prst="ellipse">
            <a:avLst/>
          </a:prstGeom>
          <a:gradFill>
            <a:gsLst>
              <a:gs pos="0">
                <a:schemeClr val="accent1"/>
              </a:gs>
              <a:gs pos="77000">
                <a:schemeClr val="accent6">
                  <a:alpha val="69284"/>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4515CD9-7B09-FB25-0368-96365B9DD51C}"/>
              </a:ext>
            </a:extLst>
          </p:cNvPr>
          <p:cNvSpPr>
            <a:spLocks noGrp="1"/>
          </p:cNvSpPr>
          <p:nvPr>
            <p:ph type="title"/>
          </p:nvPr>
        </p:nvSpPr>
        <p:spPr>
          <a:xfrm>
            <a:off x="1656588" y="338328"/>
            <a:ext cx="8878824" cy="1069848"/>
          </a:xfrm>
        </p:spPr>
        <p:txBody>
          <a:bodyPr anchor="b"/>
          <a:lstStyle>
            <a:lvl1pPr algn="ctr">
              <a:defRPr/>
            </a:lvl1pPr>
          </a:lstStyle>
          <a:p>
            <a:r>
              <a:rPr lang="en-US"/>
              <a:t>Click to edit Master title style</a:t>
            </a:r>
          </a:p>
        </p:txBody>
      </p:sp>
      <p:sp>
        <p:nvSpPr>
          <p:cNvPr id="3" name="Footer Placeholder 2">
            <a:extLst>
              <a:ext uri="{FF2B5EF4-FFF2-40B4-BE49-F238E27FC236}">
                <a16:creationId xmlns:a16="http://schemas.microsoft.com/office/drawing/2014/main" id="{6DC6BE5A-F1AC-214F-638D-C6C21E51BFB2}"/>
              </a:ext>
            </a:extLst>
          </p:cNvPr>
          <p:cNvSpPr>
            <a:spLocks noGrp="1"/>
          </p:cNvSpPr>
          <p:nvPr>
            <p:ph type="ftr" sz="quarter" idx="10"/>
          </p:nvPr>
        </p:nvSpPr>
        <p:spPr/>
        <p:txBody>
          <a:bodyPr/>
          <a:lstStyle/>
          <a:p>
            <a:r>
              <a:rPr lang="en-US"/>
              <a:t>Crypto: investing &amp; trading</a:t>
            </a:r>
            <a:endParaRPr lang="en-US" dirty="0"/>
          </a:p>
        </p:txBody>
      </p:sp>
      <p:sp>
        <p:nvSpPr>
          <p:cNvPr id="4" name="Slide Number Placeholder 3">
            <a:extLst>
              <a:ext uri="{FF2B5EF4-FFF2-40B4-BE49-F238E27FC236}">
                <a16:creationId xmlns:a16="http://schemas.microsoft.com/office/drawing/2014/main" id="{0AB127D4-BE09-1C43-0562-195F20C8A05C}"/>
              </a:ext>
            </a:extLst>
          </p:cNvPr>
          <p:cNvSpPr>
            <a:spLocks noGrp="1"/>
          </p:cNvSpPr>
          <p:nvPr>
            <p:ph type="sldNum" sz="quarter" idx="11"/>
          </p:nvPr>
        </p:nvSpPr>
        <p:spPr/>
        <p:txBody>
          <a:bodyPr/>
          <a:lstStyle/>
          <a:p>
            <a:fld id="{294A09A9-5501-47C1-A89A-A340965A2BE2}" type="slidenum">
              <a:rPr lang="en-US" smtClean="0"/>
              <a:pPr/>
              <a:t>‹#›</a:t>
            </a:fld>
            <a:endParaRPr lang="en-US" dirty="0"/>
          </a:p>
        </p:txBody>
      </p:sp>
      <p:sp>
        <p:nvSpPr>
          <p:cNvPr id="12" name="Text Placeholder 11">
            <a:extLst>
              <a:ext uri="{FF2B5EF4-FFF2-40B4-BE49-F238E27FC236}">
                <a16:creationId xmlns:a16="http://schemas.microsoft.com/office/drawing/2014/main" id="{8B3517CD-F786-4206-2455-E4C3BD987425}"/>
              </a:ext>
            </a:extLst>
          </p:cNvPr>
          <p:cNvSpPr>
            <a:spLocks noGrp="1"/>
          </p:cNvSpPr>
          <p:nvPr>
            <p:ph type="body" sz="quarter" idx="12"/>
          </p:nvPr>
        </p:nvSpPr>
        <p:spPr>
          <a:xfrm>
            <a:off x="1176854" y="3209544"/>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13" name="Text Placeholder 11">
            <a:extLst>
              <a:ext uri="{FF2B5EF4-FFF2-40B4-BE49-F238E27FC236}">
                <a16:creationId xmlns:a16="http://schemas.microsoft.com/office/drawing/2014/main" id="{9978C389-1D90-6CEB-1D34-D69BF78983F7}"/>
              </a:ext>
            </a:extLst>
          </p:cNvPr>
          <p:cNvSpPr>
            <a:spLocks noGrp="1"/>
          </p:cNvSpPr>
          <p:nvPr>
            <p:ph type="body" sz="quarter" idx="13"/>
          </p:nvPr>
        </p:nvSpPr>
        <p:spPr>
          <a:xfrm>
            <a:off x="1176854" y="3447288"/>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14" name="Text Placeholder 11">
            <a:extLst>
              <a:ext uri="{FF2B5EF4-FFF2-40B4-BE49-F238E27FC236}">
                <a16:creationId xmlns:a16="http://schemas.microsoft.com/office/drawing/2014/main" id="{12B5D758-2B43-B448-79C9-1F09317F866C}"/>
              </a:ext>
            </a:extLst>
          </p:cNvPr>
          <p:cNvSpPr>
            <a:spLocks noGrp="1"/>
          </p:cNvSpPr>
          <p:nvPr>
            <p:ph type="body" sz="quarter" idx="14"/>
          </p:nvPr>
        </p:nvSpPr>
        <p:spPr>
          <a:xfrm>
            <a:off x="3701128" y="3209544"/>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15" name="Text Placeholder 11">
            <a:extLst>
              <a:ext uri="{FF2B5EF4-FFF2-40B4-BE49-F238E27FC236}">
                <a16:creationId xmlns:a16="http://schemas.microsoft.com/office/drawing/2014/main" id="{65404FC1-F068-1D2B-A3D6-59F44099DD2D}"/>
              </a:ext>
            </a:extLst>
          </p:cNvPr>
          <p:cNvSpPr>
            <a:spLocks noGrp="1"/>
          </p:cNvSpPr>
          <p:nvPr>
            <p:ph type="body" sz="quarter" idx="15"/>
          </p:nvPr>
        </p:nvSpPr>
        <p:spPr>
          <a:xfrm>
            <a:off x="3701128" y="3447288"/>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16" name="Text Placeholder 11">
            <a:extLst>
              <a:ext uri="{FF2B5EF4-FFF2-40B4-BE49-F238E27FC236}">
                <a16:creationId xmlns:a16="http://schemas.microsoft.com/office/drawing/2014/main" id="{5F0B1C4A-F0AC-3974-6F79-9CCF799976B3}"/>
              </a:ext>
            </a:extLst>
          </p:cNvPr>
          <p:cNvSpPr>
            <a:spLocks noGrp="1"/>
          </p:cNvSpPr>
          <p:nvPr>
            <p:ph type="body" sz="quarter" idx="16"/>
          </p:nvPr>
        </p:nvSpPr>
        <p:spPr>
          <a:xfrm>
            <a:off x="6225402" y="3209544"/>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17" name="Text Placeholder 11">
            <a:extLst>
              <a:ext uri="{FF2B5EF4-FFF2-40B4-BE49-F238E27FC236}">
                <a16:creationId xmlns:a16="http://schemas.microsoft.com/office/drawing/2014/main" id="{5C12C91B-3BBC-019A-22DF-DF71A287D58E}"/>
              </a:ext>
            </a:extLst>
          </p:cNvPr>
          <p:cNvSpPr>
            <a:spLocks noGrp="1"/>
          </p:cNvSpPr>
          <p:nvPr>
            <p:ph type="body" sz="quarter" idx="17"/>
          </p:nvPr>
        </p:nvSpPr>
        <p:spPr>
          <a:xfrm>
            <a:off x="6225402" y="3447288"/>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18" name="Text Placeholder 11">
            <a:extLst>
              <a:ext uri="{FF2B5EF4-FFF2-40B4-BE49-F238E27FC236}">
                <a16:creationId xmlns:a16="http://schemas.microsoft.com/office/drawing/2014/main" id="{BB3FD4C7-50B9-E37D-A077-B15D8C6DB9A4}"/>
              </a:ext>
            </a:extLst>
          </p:cNvPr>
          <p:cNvSpPr>
            <a:spLocks noGrp="1"/>
          </p:cNvSpPr>
          <p:nvPr>
            <p:ph type="body" sz="quarter" idx="18"/>
          </p:nvPr>
        </p:nvSpPr>
        <p:spPr>
          <a:xfrm>
            <a:off x="8749676" y="3209544"/>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19" name="Text Placeholder 11">
            <a:extLst>
              <a:ext uri="{FF2B5EF4-FFF2-40B4-BE49-F238E27FC236}">
                <a16:creationId xmlns:a16="http://schemas.microsoft.com/office/drawing/2014/main" id="{486092F0-1D91-8C7F-EEFE-A7D79FF89C19}"/>
              </a:ext>
            </a:extLst>
          </p:cNvPr>
          <p:cNvSpPr>
            <a:spLocks noGrp="1"/>
          </p:cNvSpPr>
          <p:nvPr>
            <p:ph type="body" sz="quarter" idx="19"/>
          </p:nvPr>
        </p:nvSpPr>
        <p:spPr>
          <a:xfrm>
            <a:off x="8749676" y="3447288"/>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21" name="Picture Placeholder 20">
            <a:extLst>
              <a:ext uri="{FF2B5EF4-FFF2-40B4-BE49-F238E27FC236}">
                <a16:creationId xmlns:a16="http://schemas.microsoft.com/office/drawing/2014/main" id="{8D38BBA9-DB40-81D9-4D13-4351576F9FD3}"/>
              </a:ext>
            </a:extLst>
          </p:cNvPr>
          <p:cNvSpPr>
            <a:spLocks noGrp="1"/>
          </p:cNvSpPr>
          <p:nvPr>
            <p:ph type="pic" sz="quarter" idx="20"/>
          </p:nvPr>
        </p:nvSpPr>
        <p:spPr>
          <a:xfrm>
            <a:off x="1782010" y="1935987"/>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22" name="Picture Placeholder 20">
            <a:extLst>
              <a:ext uri="{FF2B5EF4-FFF2-40B4-BE49-F238E27FC236}">
                <a16:creationId xmlns:a16="http://schemas.microsoft.com/office/drawing/2014/main" id="{D4E44748-5631-A2C7-ADA1-FB2707923EE2}"/>
              </a:ext>
            </a:extLst>
          </p:cNvPr>
          <p:cNvSpPr>
            <a:spLocks noGrp="1"/>
          </p:cNvSpPr>
          <p:nvPr>
            <p:ph type="pic" sz="quarter" idx="21"/>
          </p:nvPr>
        </p:nvSpPr>
        <p:spPr>
          <a:xfrm>
            <a:off x="4318348" y="1935987"/>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23" name="Picture Placeholder 20">
            <a:extLst>
              <a:ext uri="{FF2B5EF4-FFF2-40B4-BE49-F238E27FC236}">
                <a16:creationId xmlns:a16="http://schemas.microsoft.com/office/drawing/2014/main" id="{8A56F66F-909F-8F64-B021-9820EB3F6B67}"/>
              </a:ext>
            </a:extLst>
          </p:cNvPr>
          <p:cNvSpPr>
            <a:spLocks noGrp="1"/>
          </p:cNvSpPr>
          <p:nvPr>
            <p:ph type="pic" sz="quarter" idx="22"/>
          </p:nvPr>
        </p:nvSpPr>
        <p:spPr>
          <a:xfrm>
            <a:off x="6842622" y="1935987"/>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24" name="Picture Placeholder 20">
            <a:extLst>
              <a:ext uri="{FF2B5EF4-FFF2-40B4-BE49-F238E27FC236}">
                <a16:creationId xmlns:a16="http://schemas.microsoft.com/office/drawing/2014/main" id="{EB90D275-5951-BAE0-8859-71B60C946087}"/>
              </a:ext>
            </a:extLst>
          </p:cNvPr>
          <p:cNvSpPr>
            <a:spLocks noGrp="1"/>
          </p:cNvSpPr>
          <p:nvPr>
            <p:ph type="pic" sz="quarter" idx="23"/>
          </p:nvPr>
        </p:nvSpPr>
        <p:spPr>
          <a:xfrm>
            <a:off x="9366896" y="1935987"/>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29" name="Picture Placeholder 20">
            <a:extLst>
              <a:ext uri="{FF2B5EF4-FFF2-40B4-BE49-F238E27FC236}">
                <a16:creationId xmlns:a16="http://schemas.microsoft.com/office/drawing/2014/main" id="{BA9EB14D-8336-06B5-51E3-FBCAF00F1F25}"/>
              </a:ext>
            </a:extLst>
          </p:cNvPr>
          <p:cNvSpPr>
            <a:spLocks noGrp="1"/>
          </p:cNvSpPr>
          <p:nvPr>
            <p:ph type="pic" sz="quarter" idx="24"/>
          </p:nvPr>
        </p:nvSpPr>
        <p:spPr>
          <a:xfrm>
            <a:off x="1794074" y="4145489"/>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30" name="Picture Placeholder 20">
            <a:extLst>
              <a:ext uri="{FF2B5EF4-FFF2-40B4-BE49-F238E27FC236}">
                <a16:creationId xmlns:a16="http://schemas.microsoft.com/office/drawing/2014/main" id="{A1E65D12-1094-78B5-B37A-A03576991D1D}"/>
              </a:ext>
            </a:extLst>
          </p:cNvPr>
          <p:cNvSpPr>
            <a:spLocks noGrp="1"/>
          </p:cNvSpPr>
          <p:nvPr>
            <p:ph type="pic" sz="quarter" idx="25"/>
          </p:nvPr>
        </p:nvSpPr>
        <p:spPr>
          <a:xfrm>
            <a:off x="4318348" y="4146333"/>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31" name="Picture Placeholder 20">
            <a:extLst>
              <a:ext uri="{FF2B5EF4-FFF2-40B4-BE49-F238E27FC236}">
                <a16:creationId xmlns:a16="http://schemas.microsoft.com/office/drawing/2014/main" id="{6ABE5CEC-34A4-CD5D-FA0D-D675A87984F5}"/>
              </a:ext>
            </a:extLst>
          </p:cNvPr>
          <p:cNvSpPr>
            <a:spLocks noGrp="1"/>
          </p:cNvSpPr>
          <p:nvPr>
            <p:ph type="pic" sz="quarter" idx="26"/>
          </p:nvPr>
        </p:nvSpPr>
        <p:spPr>
          <a:xfrm>
            <a:off x="6842622" y="4145242"/>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32" name="Picture Placeholder 20">
            <a:extLst>
              <a:ext uri="{FF2B5EF4-FFF2-40B4-BE49-F238E27FC236}">
                <a16:creationId xmlns:a16="http://schemas.microsoft.com/office/drawing/2014/main" id="{5DA945B5-3444-7CAC-AA4A-55B04D039824}"/>
              </a:ext>
            </a:extLst>
          </p:cNvPr>
          <p:cNvSpPr>
            <a:spLocks noGrp="1"/>
          </p:cNvSpPr>
          <p:nvPr>
            <p:ph type="pic" sz="quarter" idx="27"/>
          </p:nvPr>
        </p:nvSpPr>
        <p:spPr>
          <a:xfrm>
            <a:off x="9370917" y="4156122"/>
            <a:ext cx="1051560" cy="1051560"/>
          </a:xfrm>
          <a:prstGeom prst="ellipse">
            <a:avLst/>
          </a:prstGeom>
        </p:spPr>
        <p:txBody>
          <a:bodyPr anchor="ctr"/>
          <a:lstStyle>
            <a:lvl1pPr marL="0" indent="0" algn="ctr">
              <a:buNone/>
              <a:defRPr sz="1100"/>
            </a:lvl1pPr>
          </a:lstStyle>
          <a:p>
            <a:r>
              <a:rPr lang="en-US"/>
              <a:t>Click icon to add picture</a:t>
            </a:r>
            <a:endParaRPr lang="en-US" dirty="0"/>
          </a:p>
        </p:txBody>
      </p:sp>
      <p:sp>
        <p:nvSpPr>
          <p:cNvPr id="33" name="Text Placeholder 11">
            <a:extLst>
              <a:ext uri="{FF2B5EF4-FFF2-40B4-BE49-F238E27FC236}">
                <a16:creationId xmlns:a16="http://schemas.microsoft.com/office/drawing/2014/main" id="{CB0DA5B5-9C84-7B23-EE8E-CEA555CD808E}"/>
              </a:ext>
            </a:extLst>
          </p:cNvPr>
          <p:cNvSpPr>
            <a:spLocks noGrp="1"/>
          </p:cNvSpPr>
          <p:nvPr>
            <p:ph type="body" sz="quarter" idx="28"/>
          </p:nvPr>
        </p:nvSpPr>
        <p:spPr>
          <a:xfrm>
            <a:off x="1176854" y="5440680"/>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34" name="Text Placeholder 11">
            <a:extLst>
              <a:ext uri="{FF2B5EF4-FFF2-40B4-BE49-F238E27FC236}">
                <a16:creationId xmlns:a16="http://schemas.microsoft.com/office/drawing/2014/main" id="{99C62621-0080-5CDD-E5DD-2FCF2D548CEB}"/>
              </a:ext>
            </a:extLst>
          </p:cNvPr>
          <p:cNvSpPr>
            <a:spLocks noGrp="1"/>
          </p:cNvSpPr>
          <p:nvPr>
            <p:ph type="body" sz="quarter" idx="29"/>
          </p:nvPr>
        </p:nvSpPr>
        <p:spPr>
          <a:xfrm>
            <a:off x="1176854" y="5678424"/>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35" name="Text Placeholder 11">
            <a:extLst>
              <a:ext uri="{FF2B5EF4-FFF2-40B4-BE49-F238E27FC236}">
                <a16:creationId xmlns:a16="http://schemas.microsoft.com/office/drawing/2014/main" id="{B69DDE47-632B-987E-545E-BAB200D374ED}"/>
              </a:ext>
            </a:extLst>
          </p:cNvPr>
          <p:cNvSpPr>
            <a:spLocks noGrp="1"/>
          </p:cNvSpPr>
          <p:nvPr>
            <p:ph type="body" sz="quarter" idx="30"/>
          </p:nvPr>
        </p:nvSpPr>
        <p:spPr>
          <a:xfrm>
            <a:off x="3701128" y="5440680"/>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36" name="Text Placeholder 11">
            <a:extLst>
              <a:ext uri="{FF2B5EF4-FFF2-40B4-BE49-F238E27FC236}">
                <a16:creationId xmlns:a16="http://schemas.microsoft.com/office/drawing/2014/main" id="{A165DCBF-4EFD-7181-68BA-1625AC1C0D5F}"/>
              </a:ext>
            </a:extLst>
          </p:cNvPr>
          <p:cNvSpPr>
            <a:spLocks noGrp="1"/>
          </p:cNvSpPr>
          <p:nvPr>
            <p:ph type="body" sz="quarter" idx="31"/>
          </p:nvPr>
        </p:nvSpPr>
        <p:spPr>
          <a:xfrm>
            <a:off x="3701128" y="5678424"/>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37" name="Text Placeholder 11">
            <a:extLst>
              <a:ext uri="{FF2B5EF4-FFF2-40B4-BE49-F238E27FC236}">
                <a16:creationId xmlns:a16="http://schemas.microsoft.com/office/drawing/2014/main" id="{3C7ECA2F-9EC3-26BD-B424-ECE80473DF37}"/>
              </a:ext>
            </a:extLst>
          </p:cNvPr>
          <p:cNvSpPr>
            <a:spLocks noGrp="1"/>
          </p:cNvSpPr>
          <p:nvPr>
            <p:ph type="body" sz="quarter" idx="32"/>
          </p:nvPr>
        </p:nvSpPr>
        <p:spPr>
          <a:xfrm>
            <a:off x="6225402" y="5440680"/>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38" name="Text Placeholder 11">
            <a:extLst>
              <a:ext uri="{FF2B5EF4-FFF2-40B4-BE49-F238E27FC236}">
                <a16:creationId xmlns:a16="http://schemas.microsoft.com/office/drawing/2014/main" id="{C9535F99-6134-8D03-FFEE-D1B3E007F2CC}"/>
              </a:ext>
            </a:extLst>
          </p:cNvPr>
          <p:cNvSpPr>
            <a:spLocks noGrp="1"/>
          </p:cNvSpPr>
          <p:nvPr>
            <p:ph type="body" sz="quarter" idx="33"/>
          </p:nvPr>
        </p:nvSpPr>
        <p:spPr>
          <a:xfrm>
            <a:off x="6225402" y="5678424"/>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
        <p:nvSpPr>
          <p:cNvPr id="39" name="Text Placeholder 11">
            <a:extLst>
              <a:ext uri="{FF2B5EF4-FFF2-40B4-BE49-F238E27FC236}">
                <a16:creationId xmlns:a16="http://schemas.microsoft.com/office/drawing/2014/main" id="{163BD863-99E7-C7C4-4762-8C168574E9A8}"/>
              </a:ext>
            </a:extLst>
          </p:cNvPr>
          <p:cNvSpPr>
            <a:spLocks noGrp="1"/>
          </p:cNvSpPr>
          <p:nvPr>
            <p:ph type="body" sz="quarter" idx="34"/>
          </p:nvPr>
        </p:nvSpPr>
        <p:spPr>
          <a:xfrm>
            <a:off x="8749676" y="5440680"/>
            <a:ext cx="2286000" cy="182880"/>
          </a:xfrm>
        </p:spPr>
        <p:txBody>
          <a:bodyPr anchor="ctr"/>
          <a:lstStyle>
            <a:lvl1pPr marL="0" indent="0" algn="ctr">
              <a:lnSpc>
                <a:spcPct val="100000"/>
              </a:lnSpc>
              <a:spcBef>
                <a:spcPts val="0"/>
              </a:spcBef>
              <a:buNone/>
              <a:defRPr sz="1600" b="1" spc="20" baseline="0">
                <a:latin typeface="+mj-lt"/>
              </a:defRPr>
            </a:lvl1pPr>
          </a:lstStyle>
          <a:p>
            <a:pPr lvl="0"/>
            <a:r>
              <a:rPr lang="en-US"/>
              <a:t>Click to edit Master text styles</a:t>
            </a:r>
          </a:p>
        </p:txBody>
      </p:sp>
      <p:sp>
        <p:nvSpPr>
          <p:cNvPr id="40" name="Text Placeholder 11">
            <a:extLst>
              <a:ext uri="{FF2B5EF4-FFF2-40B4-BE49-F238E27FC236}">
                <a16:creationId xmlns:a16="http://schemas.microsoft.com/office/drawing/2014/main" id="{63678AE5-B810-D5BE-40B5-888AF4473157}"/>
              </a:ext>
            </a:extLst>
          </p:cNvPr>
          <p:cNvSpPr>
            <a:spLocks noGrp="1"/>
          </p:cNvSpPr>
          <p:nvPr>
            <p:ph type="body" sz="quarter" idx="35"/>
          </p:nvPr>
        </p:nvSpPr>
        <p:spPr>
          <a:xfrm>
            <a:off x="8749676" y="5678424"/>
            <a:ext cx="2286000" cy="265176"/>
          </a:xfrm>
        </p:spPr>
        <p:txBody>
          <a:bodyPr anchor="ctr"/>
          <a:lstStyle>
            <a:lvl1pPr marL="0" indent="0" algn="ctr">
              <a:lnSpc>
                <a:spcPct val="100000"/>
              </a:lnSpc>
              <a:spcBef>
                <a:spcPts val="0"/>
              </a:spcBef>
              <a:buNone/>
              <a:defRPr sz="1400" spc="20" baseline="0"/>
            </a:lvl1pPr>
          </a:lstStyle>
          <a:p>
            <a:pPr lvl="0"/>
            <a:r>
              <a:rPr lang="en-US"/>
              <a:t>Click to edit Master text styles</a:t>
            </a:r>
          </a:p>
        </p:txBody>
      </p:sp>
    </p:spTree>
    <p:extLst>
      <p:ext uri="{BB962C8B-B14F-4D97-AF65-F5344CB8AC3E}">
        <p14:creationId xmlns:p14="http://schemas.microsoft.com/office/powerpoint/2010/main" val="6345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Summary">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FF4F2FF2-B2D0-EAB9-0059-1E59CFF27936}"/>
              </a:ext>
            </a:extLst>
          </p:cNvPr>
          <p:cNvSpPr/>
          <p:nvPr userDrawn="1"/>
        </p:nvSpPr>
        <p:spPr>
          <a:xfrm>
            <a:off x="0" y="3079989"/>
            <a:ext cx="4744043" cy="3778013"/>
          </a:xfrm>
          <a:custGeom>
            <a:avLst/>
            <a:gdLst>
              <a:gd name="connsiteX0" fmla="*/ 552680 w 4744043"/>
              <a:gd name="connsiteY0" fmla="*/ 2 h 3778013"/>
              <a:gd name="connsiteX1" fmla="*/ 3368067 w 4744043"/>
              <a:gd name="connsiteY1" fmla="*/ 2076456 h 3778013"/>
              <a:gd name="connsiteX2" fmla="*/ 4603294 w 4744043"/>
              <a:gd name="connsiteY2" fmla="*/ 3641510 h 3778013"/>
              <a:gd name="connsiteX3" fmla="*/ 4744043 w 4744043"/>
              <a:gd name="connsiteY3" fmla="*/ 3778013 h 3778013"/>
              <a:gd name="connsiteX4" fmla="*/ 0 w 4744043"/>
              <a:gd name="connsiteY4" fmla="*/ 3778013 h 3778013"/>
              <a:gd name="connsiteX5" fmla="*/ 0 w 4744043"/>
              <a:gd name="connsiteY5" fmla="*/ 73323 h 3778013"/>
              <a:gd name="connsiteX6" fmla="*/ 163773 w 4744043"/>
              <a:gd name="connsiteY6" fmla="*/ 34335 h 3778013"/>
              <a:gd name="connsiteX7" fmla="*/ 552680 w 4744043"/>
              <a:gd name="connsiteY7" fmla="*/ 2 h 3778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4043" h="3778013">
                <a:moveTo>
                  <a:pt x="552680" y="2"/>
                </a:moveTo>
                <a:cubicBezTo>
                  <a:pt x="1474475" y="1086"/>
                  <a:pt x="2486209" y="585872"/>
                  <a:pt x="3368067" y="2076456"/>
                </a:cubicBezTo>
                <a:cubicBezTo>
                  <a:pt x="3678455" y="2598086"/>
                  <a:pt x="4104379" y="3133243"/>
                  <a:pt x="4603294" y="3641510"/>
                </a:cubicBezTo>
                <a:lnTo>
                  <a:pt x="4744043" y="3778013"/>
                </a:lnTo>
                <a:lnTo>
                  <a:pt x="0" y="3778013"/>
                </a:lnTo>
                <a:lnTo>
                  <a:pt x="0" y="73323"/>
                </a:lnTo>
                <a:lnTo>
                  <a:pt x="163773" y="34335"/>
                </a:lnTo>
                <a:cubicBezTo>
                  <a:pt x="291146" y="11604"/>
                  <a:pt x="420996" y="-154"/>
                  <a:pt x="552680" y="2"/>
                </a:cubicBezTo>
                <a:close/>
              </a:path>
            </a:pathLst>
          </a:custGeom>
          <a:gradFill flip="none" rotWithShape="1">
            <a:gsLst>
              <a:gs pos="41000">
                <a:schemeClr val="accent3">
                  <a:lumMod val="25000"/>
                  <a:alpha val="67969"/>
                </a:schemeClr>
              </a:gs>
              <a:gs pos="100000">
                <a:schemeClr val="accent2">
                  <a:alpha val="29022"/>
                </a:schemeClr>
              </a:gs>
            </a:gsLst>
            <a:path path="circle">
              <a:fillToRect r="100000" b="100000"/>
            </a:path>
            <a:tileRect l="-100000" t="-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9" name="Freeform: Shape 18">
            <a:extLst>
              <a:ext uri="{FF2B5EF4-FFF2-40B4-BE49-F238E27FC236}">
                <a16:creationId xmlns:a16="http://schemas.microsoft.com/office/drawing/2014/main" id="{8B193F7C-DAB3-79A0-9B6F-012F23BAF8BD}"/>
              </a:ext>
            </a:extLst>
          </p:cNvPr>
          <p:cNvSpPr/>
          <p:nvPr userDrawn="1"/>
        </p:nvSpPr>
        <p:spPr>
          <a:xfrm>
            <a:off x="1" y="0"/>
            <a:ext cx="6552595" cy="3112082"/>
          </a:xfrm>
          <a:custGeom>
            <a:avLst/>
            <a:gdLst>
              <a:gd name="connsiteX0" fmla="*/ 6552595 w 6552595"/>
              <a:gd name="connsiteY0" fmla="*/ 0 h 3112082"/>
              <a:gd name="connsiteX1" fmla="*/ 6479403 w 6552595"/>
              <a:gd name="connsiteY1" fmla="*/ 116338 h 3112082"/>
              <a:gd name="connsiteX2" fmla="*/ 4627940 w 6552595"/>
              <a:gd name="connsiteY2" fmla="*/ 645238 h 3112082"/>
              <a:gd name="connsiteX3" fmla="*/ 631580 w 6552595"/>
              <a:gd name="connsiteY3" fmla="*/ 1915852 h 3112082"/>
              <a:gd name="connsiteX4" fmla="*/ 46252 w 6552595"/>
              <a:gd name="connsiteY4" fmla="*/ 2980209 h 3112082"/>
              <a:gd name="connsiteX5" fmla="*/ 0 w 6552595"/>
              <a:gd name="connsiteY5" fmla="*/ 3112082 h 3112082"/>
              <a:gd name="connsiteX6" fmla="*/ 0 w 6552595"/>
              <a:gd name="connsiteY6" fmla="*/ 1037361 h 3112082"/>
              <a:gd name="connsiteX7" fmla="*/ 0 w 6552595"/>
              <a:gd name="connsiteY7" fmla="*/ 0 h 3112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52595" h="3112082">
                <a:moveTo>
                  <a:pt x="6552595" y="0"/>
                </a:moveTo>
                <a:lnTo>
                  <a:pt x="6479403" y="116338"/>
                </a:lnTo>
                <a:cubicBezTo>
                  <a:pt x="6181653" y="532833"/>
                  <a:pt x="5587528" y="785625"/>
                  <a:pt x="4627940" y="645238"/>
                </a:cubicBezTo>
                <a:cubicBezTo>
                  <a:pt x="3343367" y="460619"/>
                  <a:pt x="1347900" y="971915"/>
                  <a:pt x="631580" y="1915852"/>
                </a:cubicBezTo>
                <a:cubicBezTo>
                  <a:pt x="407731" y="2210834"/>
                  <a:pt x="204970" y="2565624"/>
                  <a:pt x="46252" y="2980209"/>
                </a:cubicBezTo>
                <a:lnTo>
                  <a:pt x="0" y="3112082"/>
                </a:lnTo>
                <a:lnTo>
                  <a:pt x="0" y="1037361"/>
                </a:lnTo>
                <a:lnTo>
                  <a:pt x="0" y="0"/>
                </a:lnTo>
                <a:close/>
              </a:path>
            </a:pathLst>
          </a:custGeom>
          <a:gradFill flip="none" rotWithShape="1">
            <a:gsLst>
              <a:gs pos="76000">
                <a:schemeClr val="accent3">
                  <a:lumMod val="25000"/>
                </a:schemeClr>
              </a:gs>
              <a:gs pos="0">
                <a:schemeClr val="accent1">
                  <a:alpha val="56738"/>
                </a:schemeClr>
              </a:gs>
            </a:gsLst>
            <a:path path="circle">
              <a:fillToRect l="100000" b="100000"/>
            </a:path>
            <a:tileRect t="-100000" r="-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4" name="Freeform: Shape 13">
            <a:extLst>
              <a:ext uri="{FF2B5EF4-FFF2-40B4-BE49-F238E27FC236}">
                <a16:creationId xmlns:a16="http://schemas.microsoft.com/office/drawing/2014/main" id="{D9D045F5-266F-9ADF-9692-2DA7DB16DFFE}"/>
              </a:ext>
            </a:extLst>
          </p:cNvPr>
          <p:cNvSpPr/>
          <p:nvPr userDrawn="1"/>
        </p:nvSpPr>
        <p:spPr>
          <a:xfrm>
            <a:off x="10269564" y="0"/>
            <a:ext cx="1922436" cy="5772376"/>
          </a:xfrm>
          <a:custGeom>
            <a:avLst/>
            <a:gdLst>
              <a:gd name="connsiteX0" fmla="*/ 0 w 1922436"/>
              <a:gd name="connsiteY0" fmla="*/ 0 h 5772376"/>
              <a:gd name="connsiteX1" fmla="*/ 1922436 w 1922436"/>
              <a:gd name="connsiteY1" fmla="*/ 0 h 5772376"/>
              <a:gd name="connsiteX2" fmla="*/ 1922436 w 1922436"/>
              <a:gd name="connsiteY2" fmla="*/ 5770832 h 5772376"/>
              <a:gd name="connsiteX3" fmla="*/ 1785843 w 1922436"/>
              <a:gd name="connsiteY3" fmla="*/ 5772376 h 5772376"/>
              <a:gd name="connsiteX4" fmla="*/ 167636 w 1922436"/>
              <a:gd name="connsiteY4" fmla="*/ 2958760 h 5772376"/>
              <a:gd name="connsiteX5" fmla="*/ 11457 w 1922436"/>
              <a:gd name="connsiteY5" fmla="*/ 41049 h 5772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2436" h="5772376">
                <a:moveTo>
                  <a:pt x="0" y="0"/>
                </a:moveTo>
                <a:lnTo>
                  <a:pt x="1922436" y="0"/>
                </a:lnTo>
                <a:lnTo>
                  <a:pt x="1922436" y="5770832"/>
                </a:lnTo>
                <a:lnTo>
                  <a:pt x="1785843" y="5772376"/>
                </a:lnTo>
                <a:cubicBezTo>
                  <a:pt x="715486" y="5737436"/>
                  <a:pt x="-199675" y="4895626"/>
                  <a:pt x="167636" y="2958760"/>
                </a:cubicBezTo>
                <a:cubicBezTo>
                  <a:pt x="324540" y="2119813"/>
                  <a:pt x="262661" y="1037667"/>
                  <a:pt x="11457" y="41049"/>
                </a:cubicBezTo>
                <a:close/>
              </a:path>
            </a:pathLst>
          </a:custGeom>
          <a:gradFill flip="none" rotWithShape="1">
            <a:gsLst>
              <a:gs pos="10000">
                <a:schemeClr val="accent2">
                  <a:alpha val="9960"/>
                </a:schemeClr>
              </a:gs>
              <a:gs pos="100000">
                <a:schemeClr val="accent1">
                  <a:alpha val="47557"/>
                </a:schemeClr>
              </a:gs>
            </a:gsLst>
            <a:path path="circle">
              <a:fillToRect l="100000" t="100000"/>
            </a:path>
            <a:tileRect r="-100000" b="-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2" name="Freeform: Shape 11">
            <a:extLst>
              <a:ext uri="{FF2B5EF4-FFF2-40B4-BE49-F238E27FC236}">
                <a16:creationId xmlns:a16="http://schemas.microsoft.com/office/drawing/2014/main" id="{2A494E50-F563-24E6-92E6-F9E55D1F3D50}"/>
              </a:ext>
            </a:extLst>
          </p:cNvPr>
          <p:cNvSpPr/>
          <p:nvPr userDrawn="1"/>
        </p:nvSpPr>
        <p:spPr>
          <a:xfrm>
            <a:off x="10861332" y="0"/>
            <a:ext cx="1330669" cy="3088658"/>
          </a:xfrm>
          <a:custGeom>
            <a:avLst/>
            <a:gdLst>
              <a:gd name="connsiteX0" fmla="*/ 0 w 1330669"/>
              <a:gd name="connsiteY0" fmla="*/ 0 h 3088658"/>
              <a:gd name="connsiteX1" fmla="*/ 1330669 w 1330669"/>
              <a:gd name="connsiteY1" fmla="*/ 0 h 3088658"/>
              <a:gd name="connsiteX2" fmla="*/ 1330669 w 1330669"/>
              <a:gd name="connsiteY2" fmla="*/ 3088658 h 3088658"/>
              <a:gd name="connsiteX3" fmla="*/ 1265038 w 1330669"/>
              <a:gd name="connsiteY3" fmla="*/ 3075052 h 3088658"/>
              <a:gd name="connsiteX4" fmla="*/ 84101 w 1330669"/>
              <a:gd name="connsiteY4" fmla="*/ 918166 h 3088658"/>
              <a:gd name="connsiteX5" fmla="*/ 3100 w 1330669"/>
              <a:gd name="connsiteY5" fmla="*/ 15153 h 3088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0669" h="3088658">
                <a:moveTo>
                  <a:pt x="0" y="0"/>
                </a:moveTo>
                <a:lnTo>
                  <a:pt x="1330669" y="0"/>
                </a:lnTo>
                <a:lnTo>
                  <a:pt x="1330669" y="3088658"/>
                </a:lnTo>
                <a:lnTo>
                  <a:pt x="1265038" y="3075052"/>
                </a:lnTo>
                <a:cubicBezTo>
                  <a:pt x="597017" y="2898062"/>
                  <a:pt x="64513" y="2241595"/>
                  <a:pt x="84101" y="918166"/>
                </a:cubicBezTo>
                <a:cubicBezTo>
                  <a:pt x="87550" y="637183"/>
                  <a:pt x="59230" y="331259"/>
                  <a:pt x="3100" y="15153"/>
                </a:cubicBezTo>
                <a:close/>
              </a:path>
            </a:pathLst>
          </a:custGeom>
          <a:solidFill>
            <a:schemeClr val="accent1">
              <a:alpha val="50635"/>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6" name="glass card">
            <a:extLst>
              <a:ext uri="{FF2B5EF4-FFF2-40B4-BE49-F238E27FC236}">
                <a16:creationId xmlns:a16="http://schemas.microsoft.com/office/drawing/2014/main" id="{D9024B22-C102-71C1-8593-95259EC18972}"/>
              </a:ext>
            </a:extLst>
          </p:cNvPr>
          <p:cNvSpPr/>
          <p:nvPr userDrawn="1"/>
        </p:nvSpPr>
        <p:spPr>
          <a:xfrm>
            <a:off x="1474384" y="1005155"/>
            <a:ext cx="9243233" cy="4978750"/>
          </a:xfrm>
          <a:prstGeom prst="roundRect">
            <a:avLst>
              <a:gd name="adj" fmla="val 6806"/>
            </a:avLst>
          </a:prstGeom>
          <a:gradFill>
            <a:gsLst>
              <a:gs pos="99000">
                <a:schemeClr val="bg1">
                  <a:alpha val="3000"/>
                </a:schemeClr>
              </a:gs>
              <a:gs pos="46000">
                <a:schemeClr val="bg1">
                  <a:alpha val="17037"/>
                </a:schemeClr>
              </a:gs>
              <a:gs pos="6000">
                <a:schemeClr val="bg1">
                  <a:alpha val="13000"/>
                </a:schemeClr>
              </a:gs>
            </a:gsLst>
            <a:path path="circle">
              <a:fillToRect l="100000" t="100000"/>
            </a:path>
          </a:gradFill>
          <a:ln w="6350">
            <a:noFill/>
          </a:ln>
          <a:effectLst>
            <a:outerShdw blurRad="63500" dist="38100" dir="5400000" sx="1000" sy="1000" algn="t" rotWithShape="0">
              <a:prstClr val="black">
                <a:alpha val="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2228088" y="2157984"/>
            <a:ext cx="7735824" cy="1069848"/>
          </a:xfrm>
        </p:spPr>
        <p:txBody>
          <a:bodyPr anchor="b">
            <a:no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2228088" y="3685032"/>
            <a:ext cx="7735824" cy="1133856"/>
          </a:xfrm>
        </p:spPr>
        <p:txBody>
          <a:bodyPr>
            <a:noAutofit/>
          </a:bodyPr>
          <a:lstStyle>
            <a:lvl1pPr marL="0" indent="0" algn="ctr">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28" name="Straight Connector 27">
            <a:extLst>
              <a:ext uri="{FF2B5EF4-FFF2-40B4-BE49-F238E27FC236}">
                <a16:creationId xmlns:a16="http://schemas.microsoft.com/office/drawing/2014/main" id="{93303B57-FF55-B795-FAE7-5EF26BFCBEF3}"/>
              </a:ext>
            </a:extLst>
          </p:cNvPr>
          <p:cNvCxnSpPr>
            <a:cxnSpLocks/>
          </p:cNvCxnSpPr>
          <p:nvPr userDrawn="1"/>
        </p:nvCxnSpPr>
        <p:spPr>
          <a:xfrm rot="5400000">
            <a:off x="6115287" y="2597113"/>
            <a:ext cx="0" cy="165518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Freeform: Shape 20">
            <a:extLst>
              <a:ext uri="{FF2B5EF4-FFF2-40B4-BE49-F238E27FC236}">
                <a16:creationId xmlns:a16="http://schemas.microsoft.com/office/drawing/2014/main" id="{8A78F28F-70CE-7FE2-ACE1-FA2D7C1CE590}"/>
              </a:ext>
            </a:extLst>
          </p:cNvPr>
          <p:cNvSpPr/>
          <p:nvPr userDrawn="1"/>
        </p:nvSpPr>
        <p:spPr>
          <a:xfrm>
            <a:off x="0" y="0"/>
            <a:ext cx="2862855" cy="1527696"/>
          </a:xfrm>
          <a:custGeom>
            <a:avLst/>
            <a:gdLst>
              <a:gd name="connsiteX0" fmla="*/ 0 w 2862855"/>
              <a:gd name="connsiteY0" fmla="*/ 0 h 1527696"/>
              <a:gd name="connsiteX1" fmla="*/ 2862855 w 2862855"/>
              <a:gd name="connsiteY1" fmla="*/ 0 h 1527696"/>
              <a:gd name="connsiteX2" fmla="*/ 2757362 w 2862855"/>
              <a:gd name="connsiteY2" fmla="*/ 85011 h 1527696"/>
              <a:gd name="connsiteX3" fmla="*/ 1949659 w 2862855"/>
              <a:gd name="connsiteY3" fmla="*/ 424032 h 1527696"/>
              <a:gd name="connsiteX4" fmla="*/ 170555 w 2862855"/>
              <a:gd name="connsiteY4" fmla="*/ 1373059 h 1527696"/>
              <a:gd name="connsiteX5" fmla="*/ 0 w 2862855"/>
              <a:gd name="connsiteY5" fmla="*/ 1527696 h 1527696"/>
              <a:gd name="connsiteX6" fmla="*/ 0 w 2862855"/>
              <a:gd name="connsiteY6" fmla="*/ 872969 h 1527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62855" h="1527696">
                <a:moveTo>
                  <a:pt x="0" y="0"/>
                </a:moveTo>
                <a:lnTo>
                  <a:pt x="2862855" y="0"/>
                </a:lnTo>
                <a:lnTo>
                  <a:pt x="2757362" y="85011"/>
                </a:lnTo>
                <a:cubicBezTo>
                  <a:pt x="2560942" y="227521"/>
                  <a:pt x="2295416" y="345289"/>
                  <a:pt x="1949659" y="424032"/>
                </a:cubicBezTo>
                <a:cubicBezTo>
                  <a:pt x="1377417" y="555874"/>
                  <a:pt x="700343" y="918207"/>
                  <a:pt x="170555" y="1373059"/>
                </a:cubicBezTo>
                <a:lnTo>
                  <a:pt x="0" y="1527696"/>
                </a:lnTo>
                <a:lnTo>
                  <a:pt x="0" y="872969"/>
                </a:lnTo>
                <a:close/>
              </a:path>
            </a:pathLst>
          </a:custGeom>
          <a:gradFill flip="none" rotWithShape="1">
            <a:gsLst>
              <a:gs pos="100000">
                <a:schemeClr val="accent3">
                  <a:lumMod val="25000"/>
                  <a:alpha val="40000"/>
                </a:schemeClr>
              </a:gs>
              <a:gs pos="0">
                <a:schemeClr val="accent4">
                  <a:alpha val="69786"/>
                </a:schemeClr>
              </a:gs>
            </a:gsLst>
            <a:path path="circle">
              <a:fillToRect l="100000" b="100000"/>
            </a:path>
            <a:tileRect t="-100000" r="-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29" name="Freeform: Shape 28">
            <a:extLst>
              <a:ext uri="{FF2B5EF4-FFF2-40B4-BE49-F238E27FC236}">
                <a16:creationId xmlns:a16="http://schemas.microsoft.com/office/drawing/2014/main" id="{294AB31D-FEF2-F3B0-D726-81CE48F895EA}"/>
              </a:ext>
            </a:extLst>
          </p:cNvPr>
          <p:cNvSpPr/>
          <p:nvPr userDrawn="1"/>
        </p:nvSpPr>
        <p:spPr>
          <a:xfrm>
            <a:off x="2" y="4761091"/>
            <a:ext cx="3131151" cy="2096908"/>
          </a:xfrm>
          <a:custGeom>
            <a:avLst/>
            <a:gdLst>
              <a:gd name="connsiteX0" fmla="*/ 186163 w 3131151"/>
              <a:gd name="connsiteY0" fmla="*/ 0 h 2096908"/>
              <a:gd name="connsiteX1" fmla="*/ 2469297 w 3131151"/>
              <a:gd name="connsiteY1" fmla="*/ 1411265 h 2096908"/>
              <a:gd name="connsiteX2" fmla="*/ 3026909 w 3131151"/>
              <a:gd name="connsiteY2" fmla="*/ 2004423 h 2096908"/>
              <a:gd name="connsiteX3" fmla="*/ 3131151 w 3131151"/>
              <a:gd name="connsiteY3" fmla="*/ 2096908 h 2096908"/>
              <a:gd name="connsiteX4" fmla="*/ 0 w 3131151"/>
              <a:gd name="connsiteY4" fmla="*/ 2096908 h 2096908"/>
              <a:gd name="connsiteX5" fmla="*/ 0 w 3131151"/>
              <a:gd name="connsiteY5" fmla="*/ 4640 h 2096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31151" h="2096908">
                <a:moveTo>
                  <a:pt x="186163" y="0"/>
                </a:moveTo>
                <a:cubicBezTo>
                  <a:pt x="883663" y="24692"/>
                  <a:pt x="1675023" y="432572"/>
                  <a:pt x="2469297" y="1411265"/>
                </a:cubicBezTo>
                <a:cubicBezTo>
                  <a:pt x="2632187" y="1610943"/>
                  <a:pt x="2819757" y="1809855"/>
                  <a:pt x="3026909" y="2004423"/>
                </a:cubicBezTo>
                <a:lnTo>
                  <a:pt x="3131151" y="2096908"/>
                </a:lnTo>
                <a:lnTo>
                  <a:pt x="0" y="2096908"/>
                </a:lnTo>
                <a:lnTo>
                  <a:pt x="0" y="4640"/>
                </a:lnTo>
                <a:close/>
              </a:path>
            </a:pathLst>
          </a:custGeom>
          <a:gradFill flip="none" rotWithShape="1">
            <a:gsLst>
              <a:gs pos="47000">
                <a:schemeClr val="accent6">
                  <a:alpha val="51365"/>
                </a:schemeClr>
              </a:gs>
              <a:gs pos="100000">
                <a:schemeClr val="accent4">
                  <a:alpha val="24386"/>
                </a:schemeClr>
              </a:gs>
            </a:gsLst>
            <a:path path="circle">
              <a:fillToRect r="100000" b="100000"/>
            </a:path>
            <a:tileRect l="-100000" t="-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Tree>
    <p:extLst>
      <p:ext uri="{BB962C8B-B14F-4D97-AF65-F5344CB8AC3E}">
        <p14:creationId xmlns:p14="http://schemas.microsoft.com/office/powerpoint/2010/main" val="42938430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Clos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A2E8-50A1-4465-AC33-6FAC0E7736E9}"/>
              </a:ext>
            </a:extLst>
          </p:cNvPr>
          <p:cNvSpPr>
            <a:spLocks noGrp="1"/>
          </p:cNvSpPr>
          <p:nvPr>
            <p:ph type="title"/>
          </p:nvPr>
        </p:nvSpPr>
        <p:spPr>
          <a:xfrm>
            <a:off x="6592824" y="1856232"/>
            <a:ext cx="4718304" cy="1069848"/>
          </a:xfrm>
        </p:spPr>
        <p:txBody>
          <a:bodyPr anchor="b">
            <a:no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6601968" y="3374136"/>
            <a:ext cx="4709160" cy="2395728"/>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reeform 14">
            <a:extLst>
              <a:ext uri="{FF2B5EF4-FFF2-40B4-BE49-F238E27FC236}">
                <a16:creationId xmlns:a16="http://schemas.microsoft.com/office/drawing/2014/main" id="{907BDD9A-3C2A-A21B-A425-1BB45BF5C103}"/>
              </a:ext>
            </a:extLst>
          </p:cNvPr>
          <p:cNvSpPr/>
          <p:nvPr userDrawn="1"/>
        </p:nvSpPr>
        <p:spPr>
          <a:xfrm rot="5400000" flipH="1" flipV="1">
            <a:off x="-1248967" y="1248969"/>
            <a:ext cx="6858000" cy="4360065"/>
          </a:xfrm>
          <a:custGeom>
            <a:avLst/>
            <a:gdLst>
              <a:gd name="connsiteX0" fmla="*/ 6858000 w 6858000"/>
              <a:gd name="connsiteY0" fmla="*/ 0 h 4360065"/>
              <a:gd name="connsiteX1" fmla="*/ 6858000 w 6858000"/>
              <a:gd name="connsiteY1" fmla="*/ 4019634 h 4360065"/>
              <a:gd name="connsiteX2" fmla="*/ 6786526 w 6858000"/>
              <a:gd name="connsiteY2" fmla="*/ 3987694 h 4360065"/>
              <a:gd name="connsiteX3" fmla="*/ 4380589 w 6858000"/>
              <a:gd name="connsiteY3" fmla="*/ 3270469 h 4360065"/>
              <a:gd name="connsiteX4" fmla="*/ 1148443 w 6858000"/>
              <a:gd name="connsiteY4" fmla="*/ 4360028 h 4360065"/>
              <a:gd name="connsiteX5" fmla="*/ 93033 w 6858000"/>
              <a:gd name="connsiteY5" fmla="*/ 4174462 h 4360065"/>
              <a:gd name="connsiteX6" fmla="*/ 0 w 6858000"/>
              <a:gd name="connsiteY6" fmla="*/ 4134599 h 4360065"/>
              <a:gd name="connsiteX7" fmla="*/ 0 w 6858000"/>
              <a:gd name="connsiteY7" fmla="*/ 0 h 4360065"/>
              <a:gd name="connsiteX8" fmla="*/ 6858000 w 6858000"/>
              <a:gd name="connsiteY8" fmla="*/ 0 h 4360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8000" h="4360065">
                <a:moveTo>
                  <a:pt x="6858000" y="0"/>
                </a:moveTo>
                <a:lnTo>
                  <a:pt x="6858000" y="4019634"/>
                </a:lnTo>
                <a:lnTo>
                  <a:pt x="6786526" y="3987694"/>
                </a:lnTo>
                <a:cubicBezTo>
                  <a:pt x="6330423" y="3769997"/>
                  <a:pt x="5587519" y="3251791"/>
                  <a:pt x="4380589" y="3270469"/>
                </a:cubicBezTo>
                <a:cubicBezTo>
                  <a:pt x="3001241" y="3291816"/>
                  <a:pt x="2442968" y="4353863"/>
                  <a:pt x="1148443" y="4360028"/>
                </a:cubicBezTo>
                <a:cubicBezTo>
                  <a:pt x="743904" y="4361955"/>
                  <a:pt x="389317" y="4288650"/>
                  <a:pt x="93033" y="4174462"/>
                </a:cubicBezTo>
                <a:lnTo>
                  <a:pt x="0" y="4134599"/>
                </a:lnTo>
                <a:lnTo>
                  <a:pt x="0" y="0"/>
                </a:lnTo>
                <a:lnTo>
                  <a:pt x="6858000" y="0"/>
                </a:lnTo>
                <a:close/>
              </a:path>
            </a:pathLst>
          </a:custGeom>
          <a:solidFill>
            <a:schemeClr val="accent4">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16">
            <a:extLst>
              <a:ext uri="{FF2B5EF4-FFF2-40B4-BE49-F238E27FC236}">
                <a16:creationId xmlns:a16="http://schemas.microsoft.com/office/drawing/2014/main" id="{989D7F61-B47A-97D5-F725-EC5EFE81187A}"/>
              </a:ext>
            </a:extLst>
          </p:cNvPr>
          <p:cNvSpPr/>
          <p:nvPr userDrawn="1"/>
        </p:nvSpPr>
        <p:spPr>
          <a:xfrm rot="16200000" flipH="1">
            <a:off x="-952024" y="952025"/>
            <a:ext cx="6858000" cy="4953950"/>
          </a:xfrm>
          <a:custGeom>
            <a:avLst/>
            <a:gdLst>
              <a:gd name="connsiteX0" fmla="*/ 0 w 6858000"/>
              <a:gd name="connsiteY0" fmla="*/ 0 h 4953950"/>
              <a:gd name="connsiteX1" fmla="*/ 0 w 6858000"/>
              <a:gd name="connsiteY1" fmla="*/ 4289773 h 4953950"/>
              <a:gd name="connsiteX2" fmla="*/ 181159 w 6858000"/>
              <a:gd name="connsiteY2" fmla="*/ 4411259 h 4953950"/>
              <a:gd name="connsiteX3" fmla="*/ 2222746 w 6858000"/>
              <a:gd name="connsiteY3" fmla="*/ 4953891 h 4953950"/>
              <a:gd name="connsiteX4" fmla="*/ 6808516 w 6858000"/>
              <a:gd name="connsiteY4" fmla="*/ 3223031 h 4953950"/>
              <a:gd name="connsiteX5" fmla="*/ 6858000 w 6858000"/>
              <a:gd name="connsiteY5" fmla="*/ 3220931 h 4953950"/>
              <a:gd name="connsiteX6" fmla="*/ 6858000 w 6858000"/>
              <a:gd name="connsiteY6" fmla="*/ 0 h 4953950"/>
              <a:gd name="connsiteX7" fmla="*/ 0 w 6858000"/>
              <a:gd name="connsiteY7" fmla="*/ 0 h 4953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0" h="4953950">
                <a:moveTo>
                  <a:pt x="0" y="0"/>
                </a:moveTo>
                <a:lnTo>
                  <a:pt x="0" y="4289773"/>
                </a:lnTo>
                <a:lnTo>
                  <a:pt x="181159" y="4411259"/>
                </a:lnTo>
                <a:cubicBezTo>
                  <a:pt x="694541" y="4727180"/>
                  <a:pt x="1386349" y="4958196"/>
                  <a:pt x="2222746" y="4953891"/>
                </a:cubicBezTo>
                <a:cubicBezTo>
                  <a:pt x="4074768" y="4944360"/>
                  <a:pt x="4906383" y="3353427"/>
                  <a:pt x="6808516" y="3223031"/>
                </a:cubicBezTo>
                <a:lnTo>
                  <a:pt x="6858000" y="3220931"/>
                </a:lnTo>
                <a:lnTo>
                  <a:pt x="6858000" y="0"/>
                </a:lnTo>
                <a:lnTo>
                  <a:pt x="0" y="0"/>
                </a:lnTo>
                <a:close/>
              </a:path>
            </a:pathLst>
          </a:custGeom>
          <a:gradFill flip="none" rotWithShape="1">
            <a:gsLst>
              <a:gs pos="20000">
                <a:schemeClr val="accent6">
                  <a:alpha val="52965"/>
                </a:schemeClr>
              </a:gs>
              <a:gs pos="90000">
                <a:schemeClr val="accent5">
                  <a:lumMod val="50000"/>
                  <a:alpha val="72473"/>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17">
            <a:extLst>
              <a:ext uri="{FF2B5EF4-FFF2-40B4-BE49-F238E27FC236}">
                <a16:creationId xmlns:a16="http://schemas.microsoft.com/office/drawing/2014/main" id="{A70008D0-0FB3-5B8D-3060-6EDD9E247095}"/>
              </a:ext>
            </a:extLst>
          </p:cNvPr>
          <p:cNvSpPr/>
          <p:nvPr userDrawn="1"/>
        </p:nvSpPr>
        <p:spPr>
          <a:xfrm rot="16200000" flipH="1">
            <a:off x="-1513890" y="1513891"/>
            <a:ext cx="6858000" cy="3830219"/>
          </a:xfrm>
          <a:custGeom>
            <a:avLst/>
            <a:gdLst>
              <a:gd name="connsiteX0" fmla="*/ 0 w 6858000"/>
              <a:gd name="connsiteY0" fmla="*/ 0 h 3830219"/>
              <a:gd name="connsiteX1" fmla="*/ 0 w 6858000"/>
              <a:gd name="connsiteY1" fmla="*/ 2994317 h 3830219"/>
              <a:gd name="connsiteX2" fmla="*/ 150933 w 6858000"/>
              <a:gd name="connsiteY2" fmla="*/ 2952927 h 3830219"/>
              <a:gd name="connsiteX3" fmla="*/ 533317 w 6858000"/>
              <a:gd name="connsiteY3" fmla="*/ 2907735 h 3830219"/>
              <a:gd name="connsiteX4" fmla="*/ 2516906 w 6858000"/>
              <a:gd name="connsiteY4" fmla="*/ 3558655 h 3830219"/>
              <a:gd name="connsiteX5" fmla="*/ 2542419 w 6858000"/>
              <a:gd name="connsiteY5" fmla="*/ 3568616 h 3830219"/>
              <a:gd name="connsiteX6" fmla="*/ 2607100 w 6858000"/>
              <a:gd name="connsiteY6" fmla="*/ 3608308 h 3830219"/>
              <a:gd name="connsiteX7" fmla="*/ 3580199 w 6858000"/>
              <a:gd name="connsiteY7" fmla="*/ 3830188 h 3830219"/>
              <a:gd name="connsiteX8" fmla="*/ 6145368 w 6858000"/>
              <a:gd name="connsiteY8" fmla="*/ 2895740 h 3830219"/>
              <a:gd name="connsiteX9" fmla="*/ 6711794 w 6858000"/>
              <a:gd name="connsiteY9" fmla="*/ 2941805 h 3830219"/>
              <a:gd name="connsiteX10" fmla="*/ 6858000 w 6858000"/>
              <a:gd name="connsiteY10" fmla="*/ 2973381 h 3830219"/>
              <a:gd name="connsiteX11" fmla="*/ 6858000 w 6858000"/>
              <a:gd name="connsiteY11" fmla="*/ 0 h 3830219"/>
              <a:gd name="connsiteX12" fmla="*/ 0 w 6858000"/>
              <a:gd name="connsiteY12" fmla="*/ 0 h 3830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58000" h="3830219">
                <a:moveTo>
                  <a:pt x="0" y="0"/>
                </a:moveTo>
                <a:lnTo>
                  <a:pt x="0" y="2994317"/>
                </a:lnTo>
                <a:lnTo>
                  <a:pt x="150933" y="2952927"/>
                </a:lnTo>
                <a:cubicBezTo>
                  <a:pt x="269822" y="2926258"/>
                  <a:pt x="396478" y="2910024"/>
                  <a:pt x="533317" y="2907735"/>
                </a:cubicBezTo>
                <a:cubicBezTo>
                  <a:pt x="1559606" y="2890571"/>
                  <a:pt x="2163137" y="3401988"/>
                  <a:pt x="2516906" y="3558655"/>
                </a:cubicBezTo>
                <a:lnTo>
                  <a:pt x="2542419" y="3568616"/>
                </a:lnTo>
                <a:lnTo>
                  <a:pt x="2607100" y="3608308"/>
                </a:lnTo>
                <a:cubicBezTo>
                  <a:pt x="2866745" y="3741243"/>
                  <a:pt x="3194928" y="3832171"/>
                  <a:pt x="3580199" y="3830188"/>
                </a:cubicBezTo>
                <a:cubicBezTo>
                  <a:pt x="4607589" y="3824901"/>
                  <a:pt x="5050658" y="2914049"/>
                  <a:pt x="6145368" y="2895740"/>
                </a:cubicBezTo>
                <a:cubicBezTo>
                  <a:pt x="6350626" y="2892307"/>
                  <a:pt x="6538973" y="2910018"/>
                  <a:pt x="6711794" y="2941805"/>
                </a:cubicBezTo>
                <a:lnTo>
                  <a:pt x="6858000" y="2973381"/>
                </a:lnTo>
                <a:lnTo>
                  <a:pt x="6858000" y="0"/>
                </a:lnTo>
                <a:lnTo>
                  <a:pt x="0" y="0"/>
                </a:lnTo>
                <a:close/>
              </a:path>
            </a:pathLst>
          </a:custGeom>
          <a:gradFill>
            <a:gsLst>
              <a:gs pos="45000">
                <a:schemeClr val="accent6">
                  <a:alpha val="29951"/>
                </a:schemeClr>
              </a:gs>
              <a:gs pos="99000">
                <a:schemeClr val="accent4">
                  <a:lumMod val="75000"/>
                  <a:alpha val="27340"/>
                </a:schemeClr>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10" name="Straight Connector 9">
            <a:extLst>
              <a:ext uri="{FF2B5EF4-FFF2-40B4-BE49-F238E27FC236}">
                <a16:creationId xmlns:a16="http://schemas.microsoft.com/office/drawing/2014/main" id="{4CA6FFAC-0E5C-DA2F-C0F9-D5602F928AEC}"/>
              </a:ext>
            </a:extLst>
          </p:cNvPr>
          <p:cNvCxnSpPr>
            <a:cxnSpLocks/>
          </p:cNvCxnSpPr>
          <p:nvPr userDrawn="1"/>
        </p:nvCxnSpPr>
        <p:spPr>
          <a:xfrm rot="5400000">
            <a:off x="7545111" y="2275586"/>
            <a:ext cx="0" cy="165518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2635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F7D74-558F-4816-9367-4004FFA2B6A4}"/>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6069ADF-8CD9-4E77-BB8D-70D8824C5A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5F077D-E901-4AA9-B062-1C37FF407BF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BE7B5E76-E101-4994-92F5-1F540EB16AB0}"/>
              </a:ext>
            </a:extLst>
          </p:cNvPr>
          <p:cNvSpPr>
            <a:spLocks noGrp="1"/>
          </p:cNvSpPr>
          <p:nvPr>
            <p:ph type="ftr" sz="quarter" idx="11"/>
          </p:nvPr>
        </p:nvSpPr>
        <p:spPr/>
        <p:txBody>
          <a:bodyPr/>
          <a:lstStyle/>
          <a:p>
            <a:r>
              <a:rPr lang="en-US"/>
              <a:t>Crypto: investing &amp; trading</a:t>
            </a:r>
            <a:endParaRPr lang="en-US" dirty="0"/>
          </a:p>
        </p:txBody>
      </p:sp>
      <p:sp>
        <p:nvSpPr>
          <p:cNvPr id="7" name="Slide Number Placeholder 6">
            <a:extLst>
              <a:ext uri="{FF2B5EF4-FFF2-40B4-BE49-F238E27FC236}">
                <a16:creationId xmlns:a16="http://schemas.microsoft.com/office/drawing/2014/main" id="{E249F242-2699-411D-B3F7-3D6D480E4955}"/>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3010694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lstStyle/>
          <a:p>
            <a:r>
              <a:rPr lang="en-US"/>
              <a:t>Crypto: investing &amp; trading</a:t>
            </a:r>
            <a:endParaRPr lang="en-US" dirty="0"/>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1476947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AC6CA6E-C1AB-4B24-80C7-A4B12640BE6F}"/>
              </a:ext>
            </a:extLst>
          </p:cNvPr>
          <p:cNvSpPr>
            <a:spLocks noGrp="1"/>
          </p:cNvSpPr>
          <p:nvPr>
            <p:ph type="ftr" sz="quarter" idx="11"/>
          </p:nvPr>
        </p:nvSpPr>
        <p:spPr/>
        <p:txBody>
          <a:bodyPr/>
          <a:lstStyle/>
          <a:p>
            <a:r>
              <a:rPr lang="en-US"/>
              <a:t>Crypto: investing &amp; trading</a:t>
            </a:r>
            <a:endParaRPr lang="en-US" dirty="0"/>
          </a:p>
        </p:txBody>
      </p:sp>
      <p:sp>
        <p:nvSpPr>
          <p:cNvPr id="4" name="Slide Number Placeholder 3">
            <a:extLst>
              <a:ext uri="{FF2B5EF4-FFF2-40B4-BE49-F238E27FC236}">
                <a16:creationId xmlns:a16="http://schemas.microsoft.com/office/drawing/2014/main" id="{4F5EFB41-7AD3-4519-95E7-416BFA1AECAB}"/>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28751072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BD6A3-F987-4FCC-A6EF-2EF0D33C0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3F06A0-63CE-4272-B90E-4F20296BFB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467220-06E3-427A-B4D3-9B0030E09D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F5AEF53B-C85C-47DB-ADE4-C1D9FA682945}"/>
              </a:ext>
            </a:extLst>
          </p:cNvPr>
          <p:cNvSpPr>
            <a:spLocks noGrp="1"/>
          </p:cNvSpPr>
          <p:nvPr>
            <p:ph type="ftr" sz="quarter" idx="11"/>
          </p:nvPr>
        </p:nvSpPr>
        <p:spPr/>
        <p:txBody>
          <a:bodyPr/>
          <a:lstStyle/>
          <a:p>
            <a:r>
              <a:rPr lang="en-US"/>
              <a:t>Crypto: investing &amp; trading</a:t>
            </a:r>
            <a:endParaRPr lang="en-US" dirty="0"/>
          </a:p>
        </p:txBody>
      </p:sp>
      <p:sp>
        <p:nvSpPr>
          <p:cNvPr id="7" name="Slide Number Placeholder 6">
            <a:extLst>
              <a:ext uri="{FF2B5EF4-FFF2-40B4-BE49-F238E27FC236}">
                <a16:creationId xmlns:a16="http://schemas.microsoft.com/office/drawing/2014/main" id="{DFD4FD38-14E5-4C36-B948-8BF3F794ED8C}"/>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7992005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08F2A-1C19-4116-80DF-E24EDDF283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A489A7-7CA6-4CC9-B634-FCB2E102C6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DF5F80D-1DB9-4E0A-8F68-924FC1C9C3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08DA4DA3-10C7-48A6-9B15-38222B8CAD42}"/>
              </a:ext>
            </a:extLst>
          </p:cNvPr>
          <p:cNvSpPr>
            <a:spLocks noGrp="1"/>
          </p:cNvSpPr>
          <p:nvPr>
            <p:ph type="ftr" sz="quarter" idx="11"/>
          </p:nvPr>
        </p:nvSpPr>
        <p:spPr/>
        <p:txBody>
          <a:bodyPr/>
          <a:lstStyle/>
          <a:p>
            <a:r>
              <a:rPr lang="en-US"/>
              <a:t>Crypto: investing &amp; trading</a:t>
            </a:r>
            <a:endParaRPr lang="en-US" dirty="0"/>
          </a:p>
        </p:txBody>
      </p:sp>
      <p:sp>
        <p:nvSpPr>
          <p:cNvPr id="7" name="Slide Number Placeholder 6">
            <a:extLst>
              <a:ext uri="{FF2B5EF4-FFF2-40B4-BE49-F238E27FC236}">
                <a16:creationId xmlns:a16="http://schemas.microsoft.com/office/drawing/2014/main" id="{E584E7EE-5B3B-427E-9807-020AEF8C7662}"/>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435165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15">
            <a:extLst>
              <a:ext uri="{FF2B5EF4-FFF2-40B4-BE49-F238E27FC236}">
                <a16:creationId xmlns:a16="http://schemas.microsoft.com/office/drawing/2014/main" id="{079F0D65-9DED-1DC3-6E6D-E4AD5252A007}"/>
              </a:ext>
            </a:extLst>
          </p:cNvPr>
          <p:cNvSpPr/>
          <p:nvPr userDrawn="1"/>
        </p:nvSpPr>
        <p:spPr>
          <a:xfrm rot="16200000" flipV="1">
            <a:off x="6507450" y="1163358"/>
            <a:ext cx="6858000" cy="4531278"/>
          </a:xfrm>
          <a:custGeom>
            <a:avLst/>
            <a:gdLst>
              <a:gd name="connsiteX0" fmla="*/ 6858000 w 6858000"/>
              <a:gd name="connsiteY0" fmla="*/ 3150313 h 3750964"/>
              <a:gd name="connsiteX1" fmla="*/ 6858000 w 6858000"/>
              <a:gd name="connsiteY1" fmla="*/ 0 h 3750964"/>
              <a:gd name="connsiteX2" fmla="*/ 0 w 6858000"/>
              <a:gd name="connsiteY2" fmla="*/ 0 h 3750964"/>
              <a:gd name="connsiteX3" fmla="*/ 0 w 6858000"/>
              <a:gd name="connsiteY3" fmla="*/ 3220894 h 3750964"/>
              <a:gd name="connsiteX4" fmla="*/ 10973 w 6858000"/>
              <a:gd name="connsiteY4" fmla="*/ 3230398 h 3750964"/>
              <a:gd name="connsiteX5" fmla="*/ 1661251 w 6858000"/>
              <a:gd name="connsiteY5" fmla="*/ 3750927 h 3750964"/>
              <a:gd name="connsiteX6" fmla="*/ 4893397 w 6858000"/>
              <a:gd name="connsiteY6" fmla="*/ 2661368 h 3750964"/>
              <a:gd name="connsiteX7" fmla="*/ 6834019 w 6858000"/>
              <a:gd name="connsiteY7" fmla="*/ 3137932 h 3750964"/>
              <a:gd name="connsiteX8" fmla="*/ 6858000 w 6858000"/>
              <a:gd name="connsiteY8" fmla="*/ 3150313 h 375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8000" h="3750964">
                <a:moveTo>
                  <a:pt x="6858000" y="3150313"/>
                </a:moveTo>
                <a:lnTo>
                  <a:pt x="6858000" y="0"/>
                </a:lnTo>
                <a:lnTo>
                  <a:pt x="0" y="0"/>
                </a:lnTo>
                <a:lnTo>
                  <a:pt x="0" y="3220894"/>
                </a:lnTo>
                <a:lnTo>
                  <a:pt x="10973" y="3230398"/>
                </a:lnTo>
                <a:cubicBezTo>
                  <a:pt x="366756" y="3514112"/>
                  <a:pt x="933081" y="3754395"/>
                  <a:pt x="1661251" y="3750927"/>
                </a:cubicBezTo>
                <a:cubicBezTo>
                  <a:pt x="2955776" y="3744762"/>
                  <a:pt x="3514049" y="2682714"/>
                  <a:pt x="4893397" y="2661368"/>
                </a:cubicBezTo>
                <a:cubicBezTo>
                  <a:pt x="5755490" y="2648026"/>
                  <a:pt x="6380835" y="2908605"/>
                  <a:pt x="6834019" y="3137932"/>
                </a:cubicBezTo>
                <a:lnTo>
                  <a:pt x="6858000" y="3150313"/>
                </a:lnTo>
                <a:close/>
              </a:path>
            </a:pathLst>
          </a:custGeom>
          <a:solidFill>
            <a:schemeClr val="accent4">
              <a:alpha val="142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18">
            <a:extLst>
              <a:ext uri="{FF2B5EF4-FFF2-40B4-BE49-F238E27FC236}">
                <a16:creationId xmlns:a16="http://schemas.microsoft.com/office/drawing/2014/main" id="{9C605622-8F1F-632F-D5C0-1F2E7875EBA1}"/>
              </a:ext>
            </a:extLst>
          </p:cNvPr>
          <p:cNvSpPr/>
          <p:nvPr userDrawn="1"/>
        </p:nvSpPr>
        <p:spPr>
          <a:xfrm rot="5400000">
            <a:off x="6488397" y="1182411"/>
            <a:ext cx="6858000" cy="4493171"/>
          </a:xfrm>
          <a:custGeom>
            <a:avLst/>
            <a:gdLst>
              <a:gd name="connsiteX0" fmla="*/ 0 w 6858000"/>
              <a:gd name="connsiteY0" fmla="*/ 3300688 h 4744323"/>
              <a:gd name="connsiteX1" fmla="*/ 0 w 6858000"/>
              <a:gd name="connsiteY1" fmla="*/ 0 h 4744323"/>
              <a:gd name="connsiteX2" fmla="*/ 6858000 w 6858000"/>
              <a:gd name="connsiteY2" fmla="*/ 0 h 4744323"/>
              <a:gd name="connsiteX3" fmla="*/ 6858000 w 6858000"/>
              <a:gd name="connsiteY3" fmla="*/ 3130282 h 4744323"/>
              <a:gd name="connsiteX4" fmla="*/ 6685009 w 6858000"/>
              <a:gd name="connsiteY4" fmla="*/ 3177721 h 4744323"/>
              <a:gd name="connsiteX5" fmla="*/ 2944852 w 6858000"/>
              <a:gd name="connsiteY5" fmla="*/ 4744264 h 4744323"/>
              <a:gd name="connsiteX6" fmla="*/ 88593 w 6858000"/>
              <a:gd name="connsiteY6" fmla="*/ 3449517 h 4744323"/>
              <a:gd name="connsiteX7" fmla="*/ 0 w 6858000"/>
              <a:gd name="connsiteY7" fmla="*/ 3300688 h 4744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0" h="4744323">
                <a:moveTo>
                  <a:pt x="0" y="3300688"/>
                </a:moveTo>
                <a:lnTo>
                  <a:pt x="0" y="0"/>
                </a:lnTo>
                <a:lnTo>
                  <a:pt x="6858000" y="0"/>
                </a:lnTo>
                <a:lnTo>
                  <a:pt x="6858000" y="3130282"/>
                </a:lnTo>
                <a:lnTo>
                  <a:pt x="6685009" y="3177721"/>
                </a:lnTo>
                <a:cubicBezTo>
                  <a:pt x="5333681" y="3615865"/>
                  <a:pt x="4498161" y="4736270"/>
                  <a:pt x="2944852" y="4744264"/>
                </a:cubicBezTo>
                <a:cubicBezTo>
                  <a:pt x="1511029" y="4751644"/>
                  <a:pt x="502120" y="4067469"/>
                  <a:pt x="88593" y="3449517"/>
                </a:cubicBezTo>
                <a:lnTo>
                  <a:pt x="0" y="3300688"/>
                </a:lnTo>
                <a:close/>
              </a:path>
            </a:pathLst>
          </a:custGeom>
          <a:gradFill flip="none" rotWithShape="1">
            <a:gsLst>
              <a:gs pos="4000">
                <a:schemeClr val="accent2">
                  <a:alpha val="23589"/>
                </a:schemeClr>
              </a:gs>
              <a:gs pos="79000">
                <a:schemeClr val="accent5">
                  <a:lumMod val="50000"/>
                  <a:alpha val="52188"/>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12">
            <a:extLst>
              <a:ext uri="{FF2B5EF4-FFF2-40B4-BE49-F238E27FC236}">
                <a16:creationId xmlns:a16="http://schemas.microsoft.com/office/drawing/2014/main" id="{919AB4B2-2D3A-FCB5-0314-CC465BCC0E5D}"/>
              </a:ext>
            </a:extLst>
          </p:cNvPr>
          <p:cNvSpPr/>
          <p:nvPr userDrawn="1"/>
        </p:nvSpPr>
        <p:spPr>
          <a:xfrm rot="5400000">
            <a:off x="6926379" y="1582290"/>
            <a:ext cx="6858001" cy="3693421"/>
          </a:xfrm>
          <a:custGeom>
            <a:avLst/>
            <a:gdLst>
              <a:gd name="connsiteX0" fmla="*/ 0 w 6858001"/>
              <a:gd name="connsiteY0" fmla="*/ 3437558 h 3693421"/>
              <a:gd name="connsiteX1" fmla="*/ 0 w 6858001"/>
              <a:gd name="connsiteY1" fmla="*/ 0 h 3693421"/>
              <a:gd name="connsiteX2" fmla="*/ 6858001 w 6858001"/>
              <a:gd name="connsiteY2" fmla="*/ 0 h 3693421"/>
              <a:gd name="connsiteX3" fmla="*/ 6858001 w 6858001"/>
              <a:gd name="connsiteY3" fmla="*/ 1982949 h 3693421"/>
              <a:gd name="connsiteX4" fmla="*/ 6594582 w 6858001"/>
              <a:gd name="connsiteY4" fmla="*/ 1960784 h 3693421"/>
              <a:gd name="connsiteX5" fmla="*/ 6223032 w 6858001"/>
              <a:gd name="connsiteY5" fmla="*/ 1954544 h 3693421"/>
              <a:gd name="connsiteX6" fmla="*/ 1449771 w 6858001"/>
              <a:gd name="connsiteY6" fmla="*/ 3693362 h 3693421"/>
              <a:gd name="connsiteX7" fmla="*/ 163899 w 6858001"/>
              <a:gd name="connsiteY7" fmla="*/ 3498289 h 3693421"/>
              <a:gd name="connsiteX8" fmla="*/ 0 w 6858001"/>
              <a:gd name="connsiteY8" fmla="*/ 3437558 h 3693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8001" h="3693421">
                <a:moveTo>
                  <a:pt x="0" y="3437558"/>
                </a:moveTo>
                <a:lnTo>
                  <a:pt x="0" y="0"/>
                </a:lnTo>
                <a:lnTo>
                  <a:pt x="6858001" y="0"/>
                </a:lnTo>
                <a:lnTo>
                  <a:pt x="6858001" y="1982949"/>
                </a:lnTo>
                <a:lnTo>
                  <a:pt x="6594582" y="1960784"/>
                </a:lnTo>
                <a:cubicBezTo>
                  <a:pt x="6474164" y="1954657"/>
                  <a:pt x="6350346" y="1952415"/>
                  <a:pt x="6223032" y="1954544"/>
                </a:cubicBezTo>
                <a:cubicBezTo>
                  <a:pt x="4185999" y="1988612"/>
                  <a:pt x="3361537" y="3683524"/>
                  <a:pt x="1449771" y="3693362"/>
                </a:cubicBezTo>
                <a:cubicBezTo>
                  <a:pt x="971830" y="3695822"/>
                  <a:pt x="541102" y="3621442"/>
                  <a:pt x="163899" y="3498289"/>
                </a:cubicBezTo>
                <a:lnTo>
                  <a:pt x="0" y="3437558"/>
                </a:lnTo>
                <a:close/>
              </a:path>
            </a:pathLst>
          </a:custGeom>
          <a:gradFill>
            <a:gsLst>
              <a:gs pos="84000">
                <a:schemeClr val="accent4">
                  <a:alpha val="20000"/>
                </a:schemeClr>
              </a:gs>
              <a:gs pos="1000">
                <a:schemeClr val="accent6">
                  <a:alpha val="38000"/>
                </a:schemeClr>
              </a:gs>
              <a:gs pos="100000">
                <a:schemeClr val="accent6">
                  <a:alpha val="3349"/>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Slide Number Placeholder 7">
            <a:extLst>
              <a:ext uri="{FF2B5EF4-FFF2-40B4-BE49-F238E27FC236}">
                <a16:creationId xmlns:a16="http://schemas.microsoft.com/office/drawing/2014/main" id="{692257B9-FE58-1976-7115-17E05E5819EA}"/>
              </a:ext>
            </a:extLst>
          </p:cNvPr>
          <p:cNvSpPr>
            <a:spLocks noGrp="1"/>
          </p:cNvSpPr>
          <p:nvPr>
            <p:ph type="sldNum" sz="quarter" idx="11"/>
          </p:nvPr>
        </p:nvSpPr>
        <p:spPr/>
        <p:txBody>
          <a:bodyPr>
            <a:noAutofit/>
          </a:bodyPr>
          <a:lstStyle/>
          <a:p>
            <a:fld id="{294A09A9-5501-47C1-A89A-A340965A2BE2}" type="slidenum">
              <a:rPr lang="en-US" smtClean="0"/>
              <a:pPr/>
              <a:t>‹#›</a:t>
            </a:fld>
            <a:endParaRPr lang="en-US" dirty="0"/>
          </a:p>
        </p:txBody>
      </p:sp>
      <p:sp>
        <p:nvSpPr>
          <p:cNvPr id="7" name="Footer Placeholder 6">
            <a:extLst>
              <a:ext uri="{FF2B5EF4-FFF2-40B4-BE49-F238E27FC236}">
                <a16:creationId xmlns:a16="http://schemas.microsoft.com/office/drawing/2014/main" id="{BAF040BB-6465-852C-B53C-074E90BB09D1}"/>
              </a:ext>
            </a:extLst>
          </p:cNvPr>
          <p:cNvSpPr>
            <a:spLocks noGrp="1"/>
          </p:cNvSpPr>
          <p:nvPr>
            <p:ph type="ftr" sz="quarter" idx="10"/>
          </p:nvPr>
        </p:nvSpPr>
        <p:spPr/>
        <p:txBody>
          <a:bodyPr>
            <a:noAutofit/>
          </a:bodyPr>
          <a:lstStyle/>
          <a:p>
            <a:r>
              <a:rPr lang="en-US"/>
              <a:t>Crypto: investing &amp; trading</a:t>
            </a:r>
            <a:endParaRPr lang="en-US" dirty="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536192" y="832104"/>
            <a:ext cx="8878824" cy="1069848"/>
          </a:xfrm>
        </p:spPr>
        <p:txBody>
          <a:bodyPr anchor="b">
            <a:no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536192" y="2212848"/>
            <a:ext cx="6422136" cy="3282696"/>
          </a:xfrm>
        </p:spPr>
        <p:txBody>
          <a:bodyPr>
            <a:noAutofit/>
          </a:bodyPr>
          <a:lstStyle>
            <a:lvl1pPr marL="347472">
              <a:lnSpc>
                <a:spcPct val="150000"/>
              </a:lnSpc>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63167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Introduction">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9BE68DE5-FB8F-C713-B589-69851789C6C5}"/>
              </a:ext>
            </a:extLst>
          </p:cNvPr>
          <p:cNvSpPr/>
          <p:nvPr userDrawn="1"/>
        </p:nvSpPr>
        <p:spPr>
          <a:xfrm>
            <a:off x="1" y="4852144"/>
            <a:ext cx="5681755" cy="2002200"/>
          </a:xfrm>
          <a:custGeom>
            <a:avLst/>
            <a:gdLst>
              <a:gd name="connsiteX0" fmla="*/ 320629 w 5681755"/>
              <a:gd name="connsiteY0" fmla="*/ 0 h 2002200"/>
              <a:gd name="connsiteX1" fmla="*/ 375829 w 5681755"/>
              <a:gd name="connsiteY1" fmla="*/ 158026 h 2002200"/>
              <a:gd name="connsiteX2" fmla="*/ 897491 w 5681755"/>
              <a:gd name="connsiteY2" fmla="*/ 961690 h 2002200"/>
              <a:gd name="connsiteX3" fmla="*/ 4054478 w 5681755"/>
              <a:gd name="connsiteY3" fmla="*/ 1474149 h 2002200"/>
              <a:gd name="connsiteX4" fmla="*/ 5679398 w 5681755"/>
              <a:gd name="connsiteY4" fmla="*/ 1986034 h 2002200"/>
              <a:gd name="connsiteX5" fmla="*/ 5681755 w 5681755"/>
              <a:gd name="connsiteY5" fmla="*/ 2002200 h 2002200"/>
              <a:gd name="connsiteX6" fmla="*/ 0 w 5681755"/>
              <a:gd name="connsiteY6" fmla="*/ 1989323 h 2002200"/>
              <a:gd name="connsiteX7" fmla="*/ 0 w 5681755"/>
              <a:gd name="connsiteY7" fmla="*/ 1952135 h 200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81755" h="2002200">
                <a:moveTo>
                  <a:pt x="320629" y="0"/>
                </a:moveTo>
                <a:lnTo>
                  <a:pt x="375829" y="158026"/>
                </a:lnTo>
                <a:cubicBezTo>
                  <a:pt x="503741" y="486192"/>
                  <a:pt x="688117" y="753054"/>
                  <a:pt x="897491" y="961690"/>
                </a:cubicBezTo>
                <a:cubicBezTo>
                  <a:pt x="1455821" y="1518049"/>
                  <a:pt x="3033468" y="1694058"/>
                  <a:pt x="4054478" y="1474149"/>
                </a:cubicBezTo>
                <a:cubicBezTo>
                  <a:pt x="5094564" y="1247948"/>
                  <a:pt x="5587838" y="1548928"/>
                  <a:pt x="5679398" y="1986034"/>
                </a:cubicBezTo>
                <a:lnTo>
                  <a:pt x="5681755" y="2002200"/>
                </a:lnTo>
                <a:lnTo>
                  <a:pt x="0" y="1989323"/>
                </a:lnTo>
                <a:lnTo>
                  <a:pt x="0" y="1952135"/>
                </a:lnTo>
                <a:close/>
              </a:path>
            </a:pathLst>
          </a:custGeom>
          <a:gradFill flip="none" rotWithShape="1">
            <a:gsLst>
              <a:gs pos="77000">
                <a:schemeClr val="accent3">
                  <a:lumMod val="25000"/>
                  <a:alpha val="0"/>
                </a:schemeClr>
              </a:gs>
              <a:gs pos="0">
                <a:schemeClr val="tx2">
                  <a:alpha val="70774"/>
                </a:schemeClr>
              </a:gs>
            </a:gsLst>
            <a:path path="circle">
              <a:fillToRect l="100000" t="100000"/>
            </a:path>
            <a:tileRect r="-100000" b="-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22" name="Freeform: Shape 21">
            <a:extLst>
              <a:ext uri="{FF2B5EF4-FFF2-40B4-BE49-F238E27FC236}">
                <a16:creationId xmlns:a16="http://schemas.microsoft.com/office/drawing/2014/main" id="{76B337A9-EA8E-4E30-3CF4-C681F9705934}"/>
              </a:ext>
            </a:extLst>
          </p:cNvPr>
          <p:cNvSpPr/>
          <p:nvPr userDrawn="1"/>
        </p:nvSpPr>
        <p:spPr>
          <a:xfrm>
            <a:off x="1" y="0"/>
            <a:ext cx="6392389" cy="3297866"/>
          </a:xfrm>
          <a:custGeom>
            <a:avLst/>
            <a:gdLst>
              <a:gd name="connsiteX0" fmla="*/ 0 w 6392389"/>
              <a:gd name="connsiteY0" fmla="*/ 0 h 3297866"/>
              <a:gd name="connsiteX1" fmla="*/ 6392389 w 6392389"/>
              <a:gd name="connsiteY1" fmla="*/ 0 h 3297866"/>
              <a:gd name="connsiteX2" fmla="*/ 6039257 w 6392389"/>
              <a:gd name="connsiteY2" fmla="*/ 205593 h 3297866"/>
              <a:gd name="connsiteX3" fmla="*/ 4044501 w 6392389"/>
              <a:gd name="connsiteY3" fmla="*/ 1885401 h 3297866"/>
              <a:gd name="connsiteX4" fmla="*/ 41384 w 6392389"/>
              <a:gd name="connsiteY4" fmla="*/ 2408804 h 3297866"/>
              <a:gd name="connsiteX5" fmla="*/ 0 w 6392389"/>
              <a:gd name="connsiteY5" fmla="*/ 2349004 h 3297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92389" h="3297866">
                <a:moveTo>
                  <a:pt x="0" y="0"/>
                </a:moveTo>
                <a:lnTo>
                  <a:pt x="6392389" y="0"/>
                </a:lnTo>
                <a:lnTo>
                  <a:pt x="6039257" y="205593"/>
                </a:lnTo>
                <a:cubicBezTo>
                  <a:pt x="5243960" y="694220"/>
                  <a:pt x="4533171" y="1286369"/>
                  <a:pt x="4044501" y="1885401"/>
                </a:cubicBezTo>
                <a:cubicBezTo>
                  <a:pt x="2455953" y="3842789"/>
                  <a:pt x="879065" y="3516921"/>
                  <a:pt x="41384" y="2408804"/>
                </a:cubicBezTo>
                <a:lnTo>
                  <a:pt x="0" y="2349004"/>
                </a:lnTo>
                <a:close/>
              </a:path>
            </a:pathLst>
          </a:custGeom>
          <a:gradFill flip="none" rotWithShape="1">
            <a:gsLst>
              <a:gs pos="20000">
                <a:schemeClr val="accent3">
                  <a:lumMod val="25000"/>
                </a:schemeClr>
              </a:gs>
              <a:gs pos="100000">
                <a:schemeClr val="tx2">
                  <a:alpha val="54000"/>
                </a:schemeClr>
              </a:gs>
            </a:gsLst>
            <a:lin ang="10200000" scaled="0"/>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5" name="Freeform: Shape 14">
            <a:extLst>
              <a:ext uri="{FF2B5EF4-FFF2-40B4-BE49-F238E27FC236}">
                <a16:creationId xmlns:a16="http://schemas.microsoft.com/office/drawing/2014/main" id="{3385D1DB-F6B1-8F65-1FDB-5CDD731A6DFC}"/>
              </a:ext>
            </a:extLst>
          </p:cNvPr>
          <p:cNvSpPr/>
          <p:nvPr userDrawn="1"/>
        </p:nvSpPr>
        <p:spPr>
          <a:xfrm>
            <a:off x="9517205" y="2"/>
            <a:ext cx="2674794" cy="6857999"/>
          </a:xfrm>
          <a:custGeom>
            <a:avLst/>
            <a:gdLst>
              <a:gd name="connsiteX0" fmla="*/ 2674793 w 2674794"/>
              <a:gd name="connsiteY0" fmla="*/ 0 h 6857999"/>
              <a:gd name="connsiteX1" fmla="*/ 2674794 w 2674794"/>
              <a:gd name="connsiteY1" fmla="*/ 6857999 h 6857999"/>
              <a:gd name="connsiteX2" fmla="*/ 1158844 w 2674794"/>
              <a:gd name="connsiteY2" fmla="*/ 6857999 h 6857999"/>
              <a:gd name="connsiteX3" fmla="*/ 1212639 w 2674794"/>
              <a:gd name="connsiteY3" fmla="*/ 6771304 h 6857999"/>
              <a:gd name="connsiteX4" fmla="*/ 1327460 w 2674794"/>
              <a:gd name="connsiteY4" fmla="*/ 6554527 h 6857999"/>
              <a:gd name="connsiteX5" fmla="*/ 545566 w 2674794"/>
              <a:gd name="connsiteY5" fmla="*/ 2293136 h 6857999"/>
              <a:gd name="connsiteX6" fmla="*/ 381787 w 2674794"/>
              <a:gd name="connsiteY6" fmla="*/ 3827 h 6857999"/>
              <a:gd name="connsiteX7" fmla="*/ 386161 w 2674794"/>
              <a:gd name="connsiteY7" fmla="*/ 0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74794" h="6857999">
                <a:moveTo>
                  <a:pt x="2674793" y="0"/>
                </a:moveTo>
                <a:lnTo>
                  <a:pt x="2674794" y="6857999"/>
                </a:lnTo>
                <a:lnTo>
                  <a:pt x="1158844" y="6857999"/>
                </a:lnTo>
                <a:lnTo>
                  <a:pt x="1212639" y="6771304"/>
                </a:lnTo>
                <a:cubicBezTo>
                  <a:pt x="1256917" y="6696480"/>
                  <a:pt x="1295401" y="6624001"/>
                  <a:pt x="1327460" y="6554527"/>
                </a:cubicBezTo>
                <a:cubicBezTo>
                  <a:pt x="1840424" y="5442926"/>
                  <a:pt x="1337703" y="3374924"/>
                  <a:pt x="545566" y="2293136"/>
                </a:cubicBezTo>
                <a:cubicBezTo>
                  <a:pt x="-210423" y="1266170"/>
                  <a:pt x="-98154" y="469786"/>
                  <a:pt x="381787" y="3827"/>
                </a:cubicBezTo>
                <a:lnTo>
                  <a:pt x="386161" y="0"/>
                </a:lnTo>
                <a:close/>
              </a:path>
            </a:pathLst>
          </a:custGeom>
          <a:solidFill>
            <a:schemeClr val="tx2">
              <a:alpha val="32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sp>
        <p:nvSpPr>
          <p:cNvPr id="11" name="glass card">
            <a:extLst>
              <a:ext uri="{FF2B5EF4-FFF2-40B4-BE49-F238E27FC236}">
                <a16:creationId xmlns:a16="http://schemas.microsoft.com/office/drawing/2014/main" id="{BAC99002-32F5-F4C1-2519-F23274B0580C}"/>
              </a:ext>
            </a:extLst>
          </p:cNvPr>
          <p:cNvSpPr/>
          <p:nvPr userDrawn="1"/>
        </p:nvSpPr>
        <p:spPr>
          <a:xfrm>
            <a:off x="1365705" y="1005155"/>
            <a:ext cx="9243233" cy="4978750"/>
          </a:xfrm>
          <a:prstGeom prst="roundRect">
            <a:avLst>
              <a:gd name="adj" fmla="val 6806"/>
            </a:avLst>
          </a:prstGeom>
          <a:gradFill>
            <a:gsLst>
              <a:gs pos="100000">
                <a:schemeClr val="bg1">
                  <a:alpha val="3000"/>
                </a:schemeClr>
              </a:gs>
              <a:gs pos="47000">
                <a:schemeClr val="bg1">
                  <a:alpha val="17037"/>
                </a:schemeClr>
              </a:gs>
              <a:gs pos="6000">
                <a:schemeClr val="bg1">
                  <a:alpha val="13000"/>
                </a:schemeClr>
              </a:gs>
            </a:gsLst>
            <a:path path="circle">
              <a:fillToRect l="100000" t="100000"/>
            </a:path>
          </a:gradFill>
          <a:ln w="6350">
            <a:noFill/>
          </a:ln>
          <a:effectLst>
            <a:outerShdw blurRad="63500" dist="38100" dir="5400000" sx="1000" sy="1000" algn="t" rotWithShape="0">
              <a:prstClr val="black">
                <a:alpha val="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2228088" y="2157984"/>
            <a:ext cx="7735824" cy="1069848"/>
          </a:xfrm>
        </p:spPr>
        <p:txBody>
          <a:bodyPr anchor="b">
            <a:no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2228088" y="3685032"/>
            <a:ext cx="7735824" cy="1133856"/>
          </a:xfrm>
        </p:spPr>
        <p:txBody>
          <a:bodyPr>
            <a:noAutofit/>
          </a:bodyPr>
          <a:lstStyle>
            <a:lvl1pPr marL="0" indent="0" algn="ctr">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7" name="Freeform: Shape 26">
            <a:extLst>
              <a:ext uri="{FF2B5EF4-FFF2-40B4-BE49-F238E27FC236}">
                <a16:creationId xmlns:a16="http://schemas.microsoft.com/office/drawing/2014/main" id="{0DF239B3-DB66-3CD4-1BFE-4EBA82BC4A44}"/>
              </a:ext>
            </a:extLst>
          </p:cNvPr>
          <p:cNvSpPr/>
          <p:nvPr userDrawn="1"/>
        </p:nvSpPr>
        <p:spPr>
          <a:xfrm>
            <a:off x="0" y="5255333"/>
            <a:ext cx="2769194" cy="1602667"/>
          </a:xfrm>
          <a:custGeom>
            <a:avLst/>
            <a:gdLst>
              <a:gd name="connsiteX0" fmla="*/ 0 w 2769194"/>
              <a:gd name="connsiteY0" fmla="*/ 0 h 1602667"/>
              <a:gd name="connsiteX1" fmla="*/ 93250 w 2769194"/>
              <a:gd name="connsiteY1" fmla="*/ 101565 h 1602667"/>
              <a:gd name="connsiteX2" fmla="*/ 2646213 w 2769194"/>
              <a:gd name="connsiteY2" fmla="*/ 1567071 h 1602667"/>
              <a:gd name="connsiteX3" fmla="*/ 2769194 w 2769194"/>
              <a:gd name="connsiteY3" fmla="*/ 1602667 h 1602667"/>
              <a:gd name="connsiteX4" fmla="*/ 0 w 2769194"/>
              <a:gd name="connsiteY4" fmla="*/ 1602667 h 1602667"/>
              <a:gd name="connsiteX5" fmla="*/ 0 w 2769194"/>
              <a:gd name="connsiteY5" fmla="*/ 807120 h 1602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9194" h="1602667">
                <a:moveTo>
                  <a:pt x="0" y="0"/>
                </a:moveTo>
                <a:lnTo>
                  <a:pt x="93250" y="101565"/>
                </a:lnTo>
                <a:cubicBezTo>
                  <a:pt x="702540" y="735306"/>
                  <a:pt x="1672588" y="1259605"/>
                  <a:pt x="2646213" y="1567071"/>
                </a:cubicBezTo>
                <a:lnTo>
                  <a:pt x="2769194" y="1602667"/>
                </a:lnTo>
                <a:lnTo>
                  <a:pt x="0" y="1602667"/>
                </a:lnTo>
                <a:lnTo>
                  <a:pt x="0" y="807120"/>
                </a:lnTo>
                <a:close/>
              </a:path>
            </a:pathLst>
          </a:custGeom>
          <a:gradFill flip="none" rotWithShape="1">
            <a:gsLst>
              <a:gs pos="60000">
                <a:schemeClr val="accent3">
                  <a:alpha val="45000"/>
                </a:schemeClr>
              </a:gs>
              <a:gs pos="99000">
                <a:schemeClr val="accent5">
                  <a:alpha val="66721"/>
                </a:schemeClr>
              </a:gs>
            </a:gsLst>
            <a:path path="circle">
              <a:fillToRect l="50000" t="50000" r="50000" b="5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schemeClr val="tx1"/>
              </a:solidFill>
            </a:endParaRPr>
          </a:p>
        </p:txBody>
      </p:sp>
      <p:cxnSp>
        <p:nvCxnSpPr>
          <p:cNvPr id="28" name="Straight Connector 27">
            <a:extLst>
              <a:ext uri="{FF2B5EF4-FFF2-40B4-BE49-F238E27FC236}">
                <a16:creationId xmlns:a16="http://schemas.microsoft.com/office/drawing/2014/main" id="{93303B57-FF55-B795-FAE7-5EF26BFCBEF3}"/>
              </a:ext>
            </a:extLst>
          </p:cNvPr>
          <p:cNvCxnSpPr>
            <a:cxnSpLocks/>
          </p:cNvCxnSpPr>
          <p:nvPr userDrawn="1"/>
        </p:nvCxnSpPr>
        <p:spPr>
          <a:xfrm rot="5400000">
            <a:off x="6115287" y="2597113"/>
            <a:ext cx="0" cy="165518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169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524000" y="2029968"/>
            <a:ext cx="9144000" cy="1069848"/>
          </a:xfrm>
        </p:spPr>
        <p:txBody>
          <a:bodyPr anchor="b">
            <a:noAutofit/>
          </a:bodyPr>
          <a:lstStyle>
            <a:lvl1pPr algn="ctr">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2560320" y="3803904"/>
            <a:ext cx="7068312" cy="758952"/>
          </a:xfrm>
        </p:spPr>
        <p:txBody>
          <a:bodyPr>
            <a:no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reeform 3">
            <a:extLst>
              <a:ext uri="{FF2B5EF4-FFF2-40B4-BE49-F238E27FC236}">
                <a16:creationId xmlns:a16="http://schemas.microsoft.com/office/drawing/2014/main" id="{F1F20C20-DE23-6FE7-74A0-517218ACED7A}"/>
              </a:ext>
            </a:extLst>
          </p:cNvPr>
          <p:cNvSpPr/>
          <p:nvPr userDrawn="1"/>
        </p:nvSpPr>
        <p:spPr>
          <a:xfrm rot="10800000">
            <a:off x="-1" y="5019503"/>
            <a:ext cx="9676770" cy="1838496"/>
          </a:xfrm>
          <a:custGeom>
            <a:avLst/>
            <a:gdLst>
              <a:gd name="connsiteX0" fmla="*/ 3062591 w 9676770"/>
              <a:gd name="connsiteY0" fmla="*/ 1838437 h 1838496"/>
              <a:gd name="connsiteX1" fmla="*/ 10485 w 9676770"/>
              <a:gd name="connsiteY1" fmla="*/ 104484 h 1838496"/>
              <a:gd name="connsiteX2" fmla="*/ 0 w 9676770"/>
              <a:gd name="connsiteY2" fmla="*/ 0 h 1838496"/>
              <a:gd name="connsiteX3" fmla="*/ 9676770 w 9676770"/>
              <a:gd name="connsiteY3" fmla="*/ 0 h 1838496"/>
              <a:gd name="connsiteX4" fmla="*/ 9676770 w 9676770"/>
              <a:gd name="connsiteY4" fmla="*/ 396354 h 1838496"/>
              <a:gd name="connsiteX5" fmla="*/ 9495267 w 9676770"/>
              <a:gd name="connsiteY5" fmla="*/ 334664 h 1838496"/>
              <a:gd name="connsiteX6" fmla="*/ 7835850 w 9676770"/>
              <a:gd name="connsiteY6" fmla="*/ 99619 h 1838496"/>
              <a:gd name="connsiteX7" fmla="*/ 3062591 w 9676770"/>
              <a:gd name="connsiteY7" fmla="*/ 1838437 h 1838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6770" h="1838496">
                <a:moveTo>
                  <a:pt x="3062591" y="1838437"/>
                </a:moveTo>
                <a:cubicBezTo>
                  <a:pt x="1270312" y="1847662"/>
                  <a:pt x="141962" y="776331"/>
                  <a:pt x="10485" y="104484"/>
                </a:cubicBezTo>
                <a:lnTo>
                  <a:pt x="0" y="0"/>
                </a:lnTo>
                <a:lnTo>
                  <a:pt x="9676770" y="0"/>
                </a:lnTo>
                <a:lnTo>
                  <a:pt x="9676770" y="396354"/>
                </a:lnTo>
                <a:lnTo>
                  <a:pt x="9495267" y="334664"/>
                </a:lnTo>
                <a:cubicBezTo>
                  <a:pt x="9021588" y="187614"/>
                  <a:pt x="8472423" y="88973"/>
                  <a:pt x="7835850" y="99619"/>
                </a:cubicBezTo>
                <a:cubicBezTo>
                  <a:pt x="5798818" y="133686"/>
                  <a:pt x="4974355" y="1828598"/>
                  <a:pt x="3062591" y="1838437"/>
                </a:cubicBezTo>
                <a:close/>
              </a:path>
            </a:pathLst>
          </a:custGeom>
          <a:gradFill flip="none" rotWithShape="1">
            <a:gsLst>
              <a:gs pos="43000">
                <a:schemeClr val="accent3">
                  <a:lumMod val="25000"/>
                  <a:alpha val="50000"/>
                </a:schemeClr>
              </a:gs>
              <a:gs pos="73000">
                <a:schemeClr val="accent1">
                  <a:alpha val="29177"/>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4">
            <a:extLst>
              <a:ext uri="{FF2B5EF4-FFF2-40B4-BE49-F238E27FC236}">
                <a16:creationId xmlns:a16="http://schemas.microsoft.com/office/drawing/2014/main" id="{98E2EA35-4179-2438-E1D1-02EFA8830FF9}"/>
              </a:ext>
            </a:extLst>
          </p:cNvPr>
          <p:cNvSpPr/>
          <p:nvPr userDrawn="1"/>
        </p:nvSpPr>
        <p:spPr>
          <a:xfrm flipV="1">
            <a:off x="2763044" y="6076116"/>
            <a:ext cx="3946673" cy="781884"/>
          </a:xfrm>
          <a:custGeom>
            <a:avLst/>
            <a:gdLst>
              <a:gd name="connsiteX0" fmla="*/ 1910385 w 3946673"/>
              <a:gd name="connsiteY0" fmla="*/ 781847 h 781884"/>
              <a:gd name="connsiteX1" fmla="*/ 3855031 w 3946673"/>
              <a:gd name="connsiteY1" fmla="*/ 44786 h 781884"/>
              <a:gd name="connsiteX2" fmla="*/ 3946673 w 3946673"/>
              <a:gd name="connsiteY2" fmla="*/ 0 h 781884"/>
              <a:gd name="connsiteX3" fmla="*/ 0 w 3946673"/>
              <a:gd name="connsiteY3" fmla="*/ 0 h 781884"/>
              <a:gd name="connsiteX4" fmla="*/ 54644 w 3946673"/>
              <a:gd name="connsiteY4" fmla="*/ 67939 h 781884"/>
              <a:gd name="connsiteX5" fmla="*/ 1910385 w 3946673"/>
              <a:gd name="connsiteY5" fmla="*/ 781847 h 7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46673" h="781884">
                <a:moveTo>
                  <a:pt x="1910385" y="781847"/>
                </a:moveTo>
                <a:cubicBezTo>
                  <a:pt x="2719463" y="777993"/>
                  <a:pt x="3240943" y="361686"/>
                  <a:pt x="3855031" y="44786"/>
                </a:cubicBezTo>
                <a:lnTo>
                  <a:pt x="3946673" y="0"/>
                </a:lnTo>
                <a:lnTo>
                  <a:pt x="0" y="0"/>
                </a:lnTo>
                <a:lnTo>
                  <a:pt x="54644" y="67939"/>
                </a:lnTo>
                <a:cubicBezTo>
                  <a:pt x="372182" y="426203"/>
                  <a:pt x="1020399" y="786086"/>
                  <a:pt x="1910385" y="781847"/>
                </a:cubicBezTo>
                <a:close/>
              </a:path>
            </a:pathLst>
          </a:custGeom>
          <a:gradFill>
            <a:gsLst>
              <a:gs pos="66000">
                <a:schemeClr val="accent4">
                  <a:lumMod val="75000"/>
                  <a:alpha val="46295"/>
                </a:schemeClr>
              </a:gs>
              <a:gs pos="33000">
                <a:schemeClr val="accent3">
                  <a:lumMod val="25000"/>
                  <a:alpha val="27934"/>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5">
            <a:extLst>
              <a:ext uri="{FF2B5EF4-FFF2-40B4-BE49-F238E27FC236}">
                <a16:creationId xmlns:a16="http://schemas.microsoft.com/office/drawing/2014/main" id="{A7C0B16B-87E9-E92C-62F3-D1844BEE5B2D}"/>
              </a:ext>
            </a:extLst>
          </p:cNvPr>
          <p:cNvSpPr/>
          <p:nvPr userDrawn="1"/>
        </p:nvSpPr>
        <p:spPr>
          <a:xfrm rot="10800000">
            <a:off x="5393054" y="6015979"/>
            <a:ext cx="4758726" cy="842020"/>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0">
                <a:schemeClr val="tx2">
                  <a:alpha val="43000"/>
                </a:schemeClr>
              </a:gs>
              <a:gs pos="100000">
                <a:schemeClr val="accent6">
                  <a:alpha val="5300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6">
            <a:extLst>
              <a:ext uri="{FF2B5EF4-FFF2-40B4-BE49-F238E27FC236}">
                <a16:creationId xmlns:a16="http://schemas.microsoft.com/office/drawing/2014/main" id="{51F4118C-3B46-F20B-EF12-E16F7513844C}"/>
              </a:ext>
            </a:extLst>
          </p:cNvPr>
          <p:cNvSpPr/>
          <p:nvPr userDrawn="1"/>
        </p:nvSpPr>
        <p:spPr>
          <a:xfrm rot="10800000" flipH="1">
            <a:off x="-2688" y="5263861"/>
            <a:ext cx="12192000" cy="1599109"/>
          </a:xfrm>
          <a:custGeom>
            <a:avLst/>
            <a:gdLst>
              <a:gd name="connsiteX0" fmla="*/ 1373073 w 12192000"/>
              <a:gd name="connsiteY0" fmla="*/ 1599066 h 1599109"/>
              <a:gd name="connsiteX1" fmla="*/ 4901233 w 12192000"/>
              <a:gd name="connsiteY1" fmla="*/ 313816 h 1599109"/>
              <a:gd name="connsiteX2" fmla="*/ 7629483 w 12192000"/>
              <a:gd name="connsiteY2" fmla="*/ 1209099 h 1599109"/>
              <a:gd name="connsiteX3" fmla="*/ 7664573 w 12192000"/>
              <a:gd name="connsiteY3" fmla="*/ 1222798 h 1599109"/>
              <a:gd name="connsiteX4" fmla="*/ 7753536 w 12192000"/>
              <a:gd name="connsiteY4" fmla="*/ 1277391 h 1599109"/>
              <a:gd name="connsiteX5" fmla="*/ 9091947 w 12192000"/>
              <a:gd name="connsiteY5" fmla="*/ 1582567 h 1599109"/>
              <a:gd name="connsiteX6" fmla="*/ 12094171 w 12192000"/>
              <a:gd name="connsiteY6" fmla="*/ 359476 h 1599109"/>
              <a:gd name="connsiteX7" fmla="*/ 12192000 w 12192000"/>
              <a:gd name="connsiteY7" fmla="*/ 342643 h 1599109"/>
              <a:gd name="connsiteX8" fmla="*/ 12192000 w 12192000"/>
              <a:gd name="connsiteY8" fmla="*/ 0 h 1599109"/>
              <a:gd name="connsiteX9" fmla="*/ 0 w 12192000"/>
              <a:gd name="connsiteY9" fmla="*/ 0 h 1599109"/>
              <a:gd name="connsiteX10" fmla="*/ 0 w 12192000"/>
              <a:gd name="connsiteY10" fmla="*/ 1274406 h 1599109"/>
              <a:gd name="connsiteX11" fmla="*/ 34662 w 12192000"/>
              <a:gd name="connsiteY11" fmla="*/ 1293889 h 1599109"/>
              <a:gd name="connsiteX12" fmla="*/ 1373073 w 12192000"/>
              <a:gd name="connsiteY12" fmla="*/ 1599066 h 1599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2000" h="1599109">
                <a:moveTo>
                  <a:pt x="1373073" y="1599066"/>
                </a:moveTo>
                <a:cubicBezTo>
                  <a:pt x="2786156" y="1591793"/>
                  <a:pt x="3395560" y="338997"/>
                  <a:pt x="4901233" y="313816"/>
                </a:cubicBezTo>
                <a:cubicBezTo>
                  <a:pt x="6312803" y="290208"/>
                  <a:pt x="7142906" y="993618"/>
                  <a:pt x="7629483" y="1209099"/>
                </a:cubicBezTo>
                <a:lnTo>
                  <a:pt x="7664573" y="1222798"/>
                </a:lnTo>
                <a:lnTo>
                  <a:pt x="7753536" y="1277391"/>
                </a:lnTo>
                <a:cubicBezTo>
                  <a:pt x="8110655" y="1460232"/>
                  <a:pt x="8562041" y="1585295"/>
                  <a:pt x="9091947" y="1582567"/>
                </a:cubicBezTo>
                <a:cubicBezTo>
                  <a:pt x="10328396" y="1576205"/>
                  <a:pt x="10949524" y="616237"/>
                  <a:pt x="12094171" y="359476"/>
                </a:cubicBezTo>
                <a:lnTo>
                  <a:pt x="12192000" y="342643"/>
                </a:lnTo>
                <a:lnTo>
                  <a:pt x="12192000" y="0"/>
                </a:lnTo>
                <a:lnTo>
                  <a:pt x="0" y="0"/>
                </a:lnTo>
                <a:lnTo>
                  <a:pt x="0" y="1274406"/>
                </a:lnTo>
                <a:lnTo>
                  <a:pt x="34662" y="1293889"/>
                </a:lnTo>
                <a:cubicBezTo>
                  <a:pt x="391780" y="1476730"/>
                  <a:pt x="843167" y="1601794"/>
                  <a:pt x="1373073" y="1599066"/>
                </a:cubicBezTo>
                <a:close/>
              </a:path>
            </a:pathLst>
          </a:custGeom>
          <a:gradFill flip="none" rotWithShape="1">
            <a:gsLst>
              <a:gs pos="0">
                <a:schemeClr val="accent6">
                  <a:alpha val="69328"/>
                </a:schemeClr>
              </a:gs>
              <a:gs pos="85000">
                <a:schemeClr val="accent5">
                  <a:lumMod val="50000"/>
                  <a:alpha val="42331"/>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13" name="Straight Connector 12">
            <a:extLst>
              <a:ext uri="{FF2B5EF4-FFF2-40B4-BE49-F238E27FC236}">
                <a16:creationId xmlns:a16="http://schemas.microsoft.com/office/drawing/2014/main" id="{CD0F8AA9-2207-2D4C-C2E0-FEF14E2D9ACF}"/>
              </a:ext>
            </a:extLst>
          </p:cNvPr>
          <p:cNvCxnSpPr>
            <a:cxnSpLocks/>
          </p:cNvCxnSpPr>
          <p:nvPr userDrawn="1"/>
        </p:nvCxnSpPr>
        <p:spPr>
          <a:xfrm rot="5400000">
            <a:off x="6095999" y="2597191"/>
            <a:ext cx="0" cy="165518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2753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hart or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p:txBody>
          <a:bodyPr anchor="b">
            <a:noAutofit/>
          </a:bodyPr>
          <a:lstStyle>
            <a:lvl1pPr algn="ct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4A4F769D-48D3-2655-40A4-674F657B741D}"/>
              </a:ext>
            </a:extLst>
          </p:cNvPr>
          <p:cNvSpPr>
            <a:spLocks noGrp="1"/>
          </p:cNvSpPr>
          <p:nvPr>
            <p:ph type="sldNum" sz="quarter" idx="11"/>
          </p:nvPr>
        </p:nvSpPr>
        <p:spPr/>
        <p:txBody>
          <a:bodyPr>
            <a:noAutofit/>
          </a:bodyPr>
          <a:lstStyle/>
          <a:p>
            <a:fld id="{294A09A9-5501-47C1-A89A-A340965A2BE2}" type="slidenum">
              <a:rPr lang="en-US" smtClean="0"/>
              <a:pPr/>
              <a:t>‹#›</a:t>
            </a:fld>
            <a:endParaRPr lang="en-US" dirty="0"/>
          </a:p>
        </p:txBody>
      </p:sp>
      <p:sp>
        <p:nvSpPr>
          <p:cNvPr id="4" name="Footer Placeholder 3">
            <a:extLst>
              <a:ext uri="{FF2B5EF4-FFF2-40B4-BE49-F238E27FC236}">
                <a16:creationId xmlns:a16="http://schemas.microsoft.com/office/drawing/2014/main" id="{33FA0756-78EA-68DD-4650-F40EF5F2520E}"/>
              </a:ext>
            </a:extLst>
          </p:cNvPr>
          <p:cNvSpPr>
            <a:spLocks noGrp="1"/>
          </p:cNvSpPr>
          <p:nvPr>
            <p:ph type="ftr" sz="quarter" idx="10"/>
          </p:nvPr>
        </p:nvSpPr>
        <p:spPr/>
        <p:txBody>
          <a:bodyPr>
            <a:noAutofit/>
          </a:bodyPr>
          <a:lstStyle/>
          <a:p>
            <a:r>
              <a:rPr lang="en-US"/>
              <a:t>Crypto: investing &amp; trading</a:t>
            </a:r>
            <a:endParaRPr lang="en-US" dirty="0"/>
          </a:p>
        </p:txBody>
      </p:sp>
    </p:spTree>
    <p:extLst>
      <p:ext uri="{BB962C8B-B14F-4D97-AF65-F5344CB8AC3E}">
        <p14:creationId xmlns:p14="http://schemas.microsoft.com/office/powerpoint/2010/main" val="734534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Quote">
    <p:spTree>
      <p:nvGrpSpPr>
        <p:cNvPr id="1" name=""/>
        <p:cNvGrpSpPr/>
        <p:nvPr/>
      </p:nvGrpSpPr>
      <p:grpSpPr>
        <a:xfrm>
          <a:off x="0" y="0"/>
          <a:ext cx="0" cy="0"/>
          <a:chOff x="0" y="0"/>
          <a:chExt cx="0" cy="0"/>
        </a:xfrm>
      </p:grpSpPr>
      <p:sp>
        <p:nvSpPr>
          <p:cNvPr id="21" name="Freeform 6">
            <a:extLst>
              <a:ext uri="{FF2B5EF4-FFF2-40B4-BE49-F238E27FC236}">
                <a16:creationId xmlns:a16="http://schemas.microsoft.com/office/drawing/2014/main" id="{77AD3460-2264-3A46-993B-9F2AACED0504}"/>
              </a:ext>
            </a:extLst>
          </p:cNvPr>
          <p:cNvSpPr/>
          <p:nvPr userDrawn="1"/>
        </p:nvSpPr>
        <p:spPr>
          <a:xfrm rot="10800000">
            <a:off x="5393054" y="5650992"/>
            <a:ext cx="6821472" cy="1207007"/>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0">
                <a:schemeClr val="tx2">
                  <a:alpha val="43000"/>
                </a:schemeClr>
              </a:gs>
              <a:gs pos="100000">
                <a:schemeClr val="accent6">
                  <a:alpha val="5300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7">
            <a:extLst>
              <a:ext uri="{FF2B5EF4-FFF2-40B4-BE49-F238E27FC236}">
                <a16:creationId xmlns:a16="http://schemas.microsoft.com/office/drawing/2014/main" id="{BBBF3E9C-CCEA-98FA-7F69-55AF07558021}"/>
              </a:ext>
            </a:extLst>
          </p:cNvPr>
          <p:cNvSpPr/>
          <p:nvPr userDrawn="1"/>
        </p:nvSpPr>
        <p:spPr>
          <a:xfrm flipH="1">
            <a:off x="-2" y="0"/>
            <a:ext cx="11262111" cy="2139696"/>
          </a:xfrm>
          <a:custGeom>
            <a:avLst/>
            <a:gdLst>
              <a:gd name="connsiteX0" fmla="*/ 3062591 w 9676770"/>
              <a:gd name="connsiteY0" fmla="*/ 1838437 h 1838496"/>
              <a:gd name="connsiteX1" fmla="*/ 10485 w 9676770"/>
              <a:gd name="connsiteY1" fmla="*/ 104484 h 1838496"/>
              <a:gd name="connsiteX2" fmla="*/ 0 w 9676770"/>
              <a:gd name="connsiteY2" fmla="*/ 0 h 1838496"/>
              <a:gd name="connsiteX3" fmla="*/ 9676770 w 9676770"/>
              <a:gd name="connsiteY3" fmla="*/ 0 h 1838496"/>
              <a:gd name="connsiteX4" fmla="*/ 9676770 w 9676770"/>
              <a:gd name="connsiteY4" fmla="*/ 396354 h 1838496"/>
              <a:gd name="connsiteX5" fmla="*/ 9495267 w 9676770"/>
              <a:gd name="connsiteY5" fmla="*/ 334664 h 1838496"/>
              <a:gd name="connsiteX6" fmla="*/ 7835850 w 9676770"/>
              <a:gd name="connsiteY6" fmla="*/ 99619 h 1838496"/>
              <a:gd name="connsiteX7" fmla="*/ 3062591 w 9676770"/>
              <a:gd name="connsiteY7" fmla="*/ 1838437 h 1838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6770" h="1838496">
                <a:moveTo>
                  <a:pt x="3062591" y="1838437"/>
                </a:moveTo>
                <a:cubicBezTo>
                  <a:pt x="1270312" y="1847662"/>
                  <a:pt x="141962" y="776331"/>
                  <a:pt x="10485" y="104484"/>
                </a:cubicBezTo>
                <a:lnTo>
                  <a:pt x="0" y="0"/>
                </a:lnTo>
                <a:lnTo>
                  <a:pt x="9676770" y="0"/>
                </a:lnTo>
                <a:lnTo>
                  <a:pt x="9676770" y="396354"/>
                </a:lnTo>
                <a:lnTo>
                  <a:pt x="9495267" y="334664"/>
                </a:lnTo>
                <a:cubicBezTo>
                  <a:pt x="9021588" y="187614"/>
                  <a:pt x="8472423" y="88973"/>
                  <a:pt x="7835850" y="99619"/>
                </a:cubicBezTo>
                <a:cubicBezTo>
                  <a:pt x="5798818" y="133686"/>
                  <a:pt x="4974355" y="1828598"/>
                  <a:pt x="3062591" y="1838437"/>
                </a:cubicBezTo>
                <a:close/>
              </a:path>
            </a:pathLst>
          </a:custGeom>
          <a:gradFill flip="none" rotWithShape="1">
            <a:gsLst>
              <a:gs pos="43000">
                <a:schemeClr val="accent3">
                  <a:lumMod val="25000"/>
                  <a:alpha val="50000"/>
                </a:schemeClr>
              </a:gs>
              <a:gs pos="73000">
                <a:schemeClr val="accent1">
                  <a:alpha val="11498"/>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9">
            <a:extLst>
              <a:ext uri="{FF2B5EF4-FFF2-40B4-BE49-F238E27FC236}">
                <a16:creationId xmlns:a16="http://schemas.microsoft.com/office/drawing/2014/main" id="{4F937A84-95EC-EB44-470A-C82AD8E99897}"/>
              </a:ext>
            </a:extLst>
          </p:cNvPr>
          <p:cNvSpPr/>
          <p:nvPr userDrawn="1"/>
        </p:nvSpPr>
        <p:spPr>
          <a:xfrm>
            <a:off x="-24334" y="0"/>
            <a:ext cx="12218982" cy="6860673"/>
          </a:xfrm>
          <a:custGeom>
            <a:avLst/>
            <a:gdLst>
              <a:gd name="connsiteX0" fmla="*/ 4456 w 12218982"/>
              <a:gd name="connsiteY0" fmla="*/ 0 h 6860673"/>
              <a:gd name="connsiteX1" fmla="*/ 3150735 w 12218982"/>
              <a:gd name="connsiteY1" fmla="*/ 0 h 6860673"/>
              <a:gd name="connsiteX2" fmla="*/ 3150734 w 12218982"/>
              <a:gd name="connsiteY2" fmla="*/ 1 h 6860673"/>
              <a:gd name="connsiteX3" fmla="*/ 3275209 w 12218982"/>
              <a:gd name="connsiteY3" fmla="*/ 1 h 6860673"/>
              <a:gd name="connsiteX4" fmla="*/ 3275209 w 12218982"/>
              <a:gd name="connsiteY4" fmla="*/ 0 h 6860673"/>
              <a:gd name="connsiteX5" fmla="*/ 12218982 w 12218982"/>
              <a:gd name="connsiteY5" fmla="*/ 0 h 6860673"/>
              <a:gd name="connsiteX6" fmla="*/ 12218982 w 12218982"/>
              <a:gd name="connsiteY6" fmla="*/ 1983013 h 6860673"/>
              <a:gd name="connsiteX7" fmla="*/ 12062259 w 12218982"/>
              <a:gd name="connsiteY7" fmla="*/ 2024385 h 6860673"/>
              <a:gd name="connsiteX8" fmla="*/ 10972986 w 12218982"/>
              <a:gd name="connsiteY8" fmla="*/ 2139627 h 6860673"/>
              <a:gd name="connsiteX9" fmla="*/ 5417726 w 12218982"/>
              <a:gd name="connsiteY9" fmla="*/ 115939 h 6860673"/>
              <a:gd name="connsiteX10" fmla="*/ 3916598 w 12218982"/>
              <a:gd name="connsiteY10" fmla="*/ 272807 h 6860673"/>
              <a:gd name="connsiteX11" fmla="*/ 3863345 w 12218982"/>
              <a:gd name="connsiteY11" fmla="*/ 286233 h 6860673"/>
              <a:gd name="connsiteX12" fmla="*/ 3729781 w 12218982"/>
              <a:gd name="connsiteY12" fmla="*/ 323286 h 6860673"/>
              <a:gd name="connsiteX13" fmla="*/ 1717096 w 12218982"/>
              <a:gd name="connsiteY13" fmla="*/ 1451719 h 6860673"/>
              <a:gd name="connsiteX14" fmla="*/ 708597 w 12218982"/>
              <a:gd name="connsiteY14" fmla="*/ 2695590 h 6860673"/>
              <a:gd name="connsiteX15" fmla="*/ 486880 w 12218982"/>
              <a:gd name="connsiteY15" fmla="*/ 3274865 h 6860673"/>
              <a:gd name="connsiteX16" fmla="*/ 365997 w 12218982"/>
              <a:gd name="connsiteY16" fmla="*/ 3984708 h 6860673"/>
              <a:gd name="connsiteX17" fmla="*/ 341340 w 12218982"/>
              <a:gd name="connsiteY17" fmla="*/ 4301231 h 6860673"/>
              <a:gd name="connsiteX18" fmla="*/ 341340 w 12218982"/>
              <a:gd name="connsiteY18" fmla="*/ 5007890 h 6860673"/>
              <a:gd name="connsiteX19" fmla="*/ 343276 w 12218982"/>
              <a:gd name="connsiteY19" fmla="*/ 5047516 h 6860673"/>
              <a:gd name="connsiteX20" fmla="*/ 814636 w 12218982"/>
              <a:gd name="connsiteY20" fmla="*/ 6666819 h 6860673"/>
              <a:gd name="connsiteX21" fmla="*/ 915601 w 12218982"/>
              <a:gd name="connsiteY21" fmla="*/ 6858000 h 6860673"/>
              <a:gd name="connsiteX22" fmla="*/ 341340 w 12218982"/>
              <a:gd name="connsiteY22" fmla="*/ 6858000 h 6860673"/>
              <a:gd name="connsiteX23" fmla="*/ 341340 w 12218982"/>
              <a:gd name="connsiteY23" fmla="*/ 6860673 h 6860673"/>
              <a:gd name="connsiteX24" fmla="*/ 4456 w 12218982"/>
              <a:gd name="connsiteY24" fmla="*/ 6860673 h 6860673"/>
              <a:gd name="connsiteX25" fmla="*/ 4456 w 12218982"/>
              <a:gd name="connsiteY25" fmla="*/ 2794000 h 6860673"/>
              <a:gd name="connsiteX26" fmla="*/ 0 w 12218982"/>
              <a:gd name="connsiteY26" fmla="*/ 2794000 h 6860673"/>
              <a:gd name="connsiteX27" fmla="*/ 0 w 12218982"/>
              <a:gd name="connsiteY27" fmla="*/ 2022550 h 6860673"/>
              <a:gd name="connsiteX28" fmla="*/ 4456 w 12218982"/>
              <a:gd name="connsiteY28" fmla="*/ 2022550 h 6860673"/>
              <a:gd name="connsiteX29" fmla="*/ 4456 w 12218982"/>
              <a:gd name="connsiteY29" fmla="*/ 1646989 h 6860673"/>
              <a:gd name="connsiteX30" fmla="*/ 4456 w 12218982"/>
              <a:gd name="connsiteY30" fmla="*/ 0 h 686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218982" h="6860673">
                <a:moveTo>
                  <a:pt x="4456" y="0"/>
                </a:moveTo>
                <a:lnTo>
                  <a:pt x="3150735" y="0"/>
                </a:lnTo>
                <a:lnTo>
                  <a:pt x="3150734" y="1"/>
                </a:lnTo>
                <a:lnTo>
                  <a:pt x="3275209" y="1"/>
                </a:lnTo>
                <a:lnTo>
                  <a:pt x="3275209" y="0"/>
                </a:lnTo>
                <a:lnTo>
                  <a:pt x="12218982" y="0"/>
                </a:lnTo>
                <a:lnTo>
                  <a:pt x="12218982" y="1983013"/>
                </a:lnTo>
                <a:lnTo>
                  <a:pt x="12062259" y="2024385"/>
                </a:lnTo>
                <a:cubicBezTo>
                  <a:pt x="11728036" y="2099441"/>
                  <a:pt x="11364094" y="2141640"/>
                  <a:pt x="10972986" y="2139627"/>
                </a:cubicBezTo>
                <a:cubicBezTo>
                  <a:pt x="8748018" y="2128176"/>
                  <a:pt x="7788484" y="155587"/>
                  <a:pt x="5417726" y="115939"/>
                </a:cubicBezTo>
                <a:cubicBezTo>
                  <a:pt x="4862080" y="106647"/>
                  <a:pt x="4363654" y="168899"/>
                  <a:pt x="3916598" y="272807"/>
                </a:cubicBezTo>
                <a:lnTo>
                  <a:pt x="3863345" y="286233"/>
                </a:lnTo>
                <a:lnTo>
                  <a:pt x="3729781" y="323286"/>
                </a:lnTo>
                <a:cubicBezTo>
                  <a:pt x="3036967" y="532141"/>
                  <a:pt x="2352843" y="836886"/>
                  <a:pt x="1717096" y="1451719"/>
                </a:cubicBezTo>
                <a:cubicBezTo>
                  <a:pt x="1293264" y="1861607"/>
                  <a:pt x="966036" y="2282242"/>
                  <a:pt x="708597" y="2695590"/>
                </a:cubicBezTo>
                <a:cubicBezTo>
                  <a:pt x="593502" y="2938109"/>
                  <a:pt x="544310" y="3015870"/>
                  <a:pt x="486880" y="3274865"/>
                </a:cubicBezTo>
                <a:cubicBezTo>
                  <a:pt x="434927" y="3498394"/>
                  <a:pt x="385149" y="3635910"/>
                  <a:pt x="365997" y="3984708"/>
                </a:cubicBezTo>
                <a:lnTo>
                  <a:pt x="341340" y="4301231"/>
                </a:lnTo>
                <a:lnTo>
                  <a:pt x="341340" y="5007890"/>
                </a:lnTo>
                <a:cubicBezTo>
                  <a:pt x="341985" y="5021099"/>
                  <a:pt x="342631" y="5034307"/>
                  <a:pt x="343276" y="5047516"/>
                </a:cubicBezTo>
                <a:cubicBezTo>
                  <a:pt x="393784" y="5666740"/>
                  <a:pt x="577442" y="6188267"/>
                  <a:pt x="814636" y="6666819"/>
                </a:cubicBezTo>
                <a:lnTo>
                  <a:pt x="915601" y="6858000"/>
                </a:lnTo>
                <a:lnTo>
                  <a:pt x="341340" y="6858000"/>
                </a:lnTo>
                <a:lnTo>
                  <a:pt x="341340" y="6860673"/>
                </a:lnTo>
                <a:lnTo>
                  <a:pt x="4456" y="6860673"/>
                </a:lnTo>
                <a:lnTo>
                  <a:pt x="4456" y="2794000"/>
                </a:lnTo>
                <a:lnTo>
                  <a:pt x="0" y="2794000"/>
                </a:lnTo>
                <a:lnTo>
                  <a:pt x="0" y="2022550"/>
                </a:lnTo>
                <a:lnTo>
                  <a:pt x="4456" y="2022550"/>
                </a:lnTo>
                <a:lnTo>
                  <a:pt x="4456" y="1646989"/>
                </a:lnTo>
                <a:lnTo>
                  <a:pt x="4456" y="0"/>
                </a:lnTo>
                <a:close/>
              </a:path>
            </a:pathLst>
          </a:custGeom>
          <a:gradFill>
            <a:gsLst>
              <a:gs pos="0">
                <a:schemeClr val="accent3">
                  <a:lumMod val="25000"/>
                  <a:alpha val="60164"/>
                </a:schemeClr>
              </a:gs>
              <a:gs pos="77000">
                <a:schemeClr val="accent3">
                  <a:lumMod val="25000"/>
                  <a:alpha val="29492"/>
                </a:schemeClr>
              </a:gs>
            </a:gsLst>
            <a:path path="circle">
              <a:fillToRect t="100000" r="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10">
            <a:extLst>
              <a:ext uri="{FF2B5EF4-FFF2-40B4-BE49-F238E27FC236}">
                <a16:creationId xmlns:a16="http://schemas.microsoft.com/office/drawing/2014/main" id="{A9BF091C-5F88-B50F-03BB-284950253993}"/>
              </a:ext>
            </a:extLst>
          </p:cNvPr>
          <p:cNvSpPr/>
          <p:nvPr userDrawn="1"/>
        </p:nvSpPr>
        <p:spPr>
          <a:xfrm flipV="1">
            <a:off x="204060" y="5377862"/>
            <a:ext cx="7471211" cy="1480138"/>
          </a:xfrm>
          <a:custGeom>
            <a:avLst/>
            <a:gdLst>
              <a:gd name="connsiteX0" fmla="*/ 1910385 w 3946673"/>
              <a:gd name="connsiteY0" fmla="*/ 781847 h 781884"/>
              <a:gd name="connsiteX1" fmla="*/ 3855031 w 3946673"/>
              <a:gd name="connsiteY1" fmla="*/ 44786 h 781884"/>
              <a:gd name="connsiteX2" fmla="*/ 3946673 w 3946673"/>
              <a:gd name="connsiteY2" fmla="*/ 0 h 781884"/>
              <a:gd name="connsiteX3" fmla="*/ 0 w 3946673"/>
              <a:gd name="connsiteY3" fmla="*/ 0 h 781884"/>
              <a:gd name="connsiteX4" fmla="*/ 54644 w 3946673"/>
              <a:gd name="connsiteY4" fmla="*/ 67939 h 781884"/>
              <a:gd name="connsiteX5" fmla="*/ 1910385 w 3946673"/>
              <a:gd name="connsiteY5" fmla="*/ 781847 h 7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46673" h="781884">
                <a:moveTo>
                  <a:pt x="1910385" y="781847"/>
                </a:moveTo>
                <a:cubicBezTo>
                  <a:pt x="2719463" y="777993"/>
                  <a:pt x="3240943" y="361686"/>
                  <a:pt x="3855031" y="44786"/>
                </a:cubicBezTo>
                <a:lnTo>
                  <a:pt x="3946673" y="0"/>
                </a:lnTo>
                <a:lnTo>
                  <a:pt x="0" y="0"/>
                </a:lnTo>
                <a:lnTo>
                  <a:pt x="54644" y="67939"/>
                </a:lnTo>
                <a:cubicBezTo>
                  <a:pt x="372182" y="426203"/>
                  <a:pt x="1020399" y="786086"/>
                  <a:pt x="1910385" y="781847"/>
                </a:cubicBezTo>
                <a:close/>
              </a:path>
            </a:pathLst>
          </a:custGeom>
          <a:gradFill>
            <a:gsLst>
              <a:gs pos="66000">
                <a:schemeClr val="tx2">
                  <a:alpha val="8123"/>
                </a:schemeClr>
              </a:gs>
              <a:gs pos="33000">
                <a:schemeClr val="accent6">
                  <a:alpha val="13919"/>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16">
            <a:extLst>
              <a:ext uri="{FF2B5EF4-FFF2-40B4-BE49-F238E27FC236}">
                <a16:creationId xmlns:a16="http://schemas.microsoft.com/office/drawing/2014/main" id="{3FF8B459-35F5-072D-56FA-415EEABE6DC2}"/>
              </a:ext>
            </a:extLst>
          </p:cNvPr>
          <p:cNvSpPr/>
          <p:nvPr userDrawn="1"/>
        </p:nvSpPr>
        <p:spPr>
          <a:xfrm rot="10800000">
            <a:off x="-30287" y="4822578"/>
            <a:ext cx="12230888" cy="2040391"/>
          </a:xfrm>
          <a:custGeom>
            <a:avLst/>
            <a:gdLst>
              <a:gd name="connsiteX0" fmla="*/ 1751979 w 12230888"/>
              <a:gd name="connsiteY0" fmla="*/ 2040336 h 2040391"/>
              <a:gd name="connsiteX1" fmla="*/ 44227 w 12230888"/>
              <a:gd name="connsiteY1" fmla="*/ 1650944 h 2040391"/>
              <a:gd name="connsiteX2" fmla="*/ 0 w 12230888"/>
              <a:gd name="connsiteY2" fmla="*/ 1626084 h 2040391"/>
              <a:gd name="connsiteX3" fmla="*/ 0 w 12230888"/>
              <a:gd name="connsiteY3" fmla="*/ 0 h 2040391"/>
              <a:gd name="connsiteX4" fmla="*/ 12230888 w 12230888"/>
              <a:gd name="connsiteY4" fmla="*/ 0 h 2040391"/>
              <a:gd name="connsiteX5" fmla="*/ 12230888 w 12230888"/>
              <a:gd name="connsiteY5" fmla="*/ 1945571 h 2040391"/>
              <a:gd name="connsiteX6" fmla="*/ 12158569 w 12230888"/>
              <a:gd name="connsiteY6" fmla="*/ 1963333 h 2040391"/>
              <a:gd name="connsiteX7" fmla="*/ 11600914 w 12230888"/>
              <a:gd name="connsiteY7" fmla="*/ 2019284 h 2040391"/>
              <a:gd name="connsiteX8" fmla="*/ 9893162 w 12230888"/>
              <a:gd name="connsiteY8" fmla="*/ 1629893 h 2040391"/>
              <a:gd name="connsiteX9" fmla="*/ 9779649 w 12230888"/>
              <a:gd name="connsiteY9" fmla="*/ 1560235 h 2040391"/>
              <a:gd name="connsiteX10" fmla="*/ 9734876 w 12230888"/>
              <a:gd name="connsiteY10" fmla="*/ 1542756 h 2040391"/>
              <a:gd name="connsiteX11" fmla="*/ 6253752 w 12230888"/>
              <a:gd name="connsiteY11" fmla="*/ 400415 h 2040391"/>
              <a:gd name="connsiteX12" fmla="*/ 1751979 w 12230888"/>
              <a:gd name="connsiteY12" fmla="*/ 2040336 h 2040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230888" h="2040391">
                <a:moveTo>
                  <a:pt x="1751979" y="2040336"/>
                </a:moveTo>
                <a:cubicBezTo>
                  <a:pt x="1075843" y="2043817"/>
                  <a:pt x="499894" y="1884241"/>
                  <a:pt x="44227" y="1650944"/>
                </a:cubicBezTo>
                <a:lnTo>
                  <a:pt x="0" y="1626084"/>
                </a:lnTo>
                <a:lnTo>
                  <a:pt x="0" y="0"/>
                </a:lnTo>
                <a:lnTo>
                  <a:pt x="12230888" y="0"/>
                </a:lnTo>
                <a:lnTo>
                  <a:pt x="12230888" y="1945571"/>
                </a:lnTo>
                <a:lnTo>
                  <a:pt x="12158569" y="1963333"/>
                </a:lnTo>
                <a:cubicBezTo>
                  <a:pt x="11983060" y="1998243"/>
                  <a:pt x="11798121" y="2018269"/>
                  <a:pt x="11600914" y="2019284"/>
                </a:cubicBezTo>
                <a:cubicBezTo>
                  <a:pt x="10924778" y="2022765"/>
                  <a:pt x="10348830" y="1863190"/>
                  <a:pt x="9893162" y="1629893"/>
                </a:cubicBezTo>
                <a:lnTo>
                  <a:pt x="9779649" y="1560235"/>
                </a:lnTo>
                <a:lnTo>
                  <a:pt x="9734876" y="1542756"/>
                </a:lnTo>
                <a:cubicBezTo>
                  <a:pt x="9114026" y="1267812"/>
                  <a:pt x="8054852" y="370292"/>
                  <a:pt x="6253752" y="400415"/>
                </a:cubicBezTo>
                <a:cubicBezTo>
                  <a:pt x="4332581" y="432545"/>
                  <a:pt x="3555009" y="2031056"/>
                  <a:pt x="1751979" y="2040336"/>
                </a:cubicBezTo>
                <a:close/>
              </a:path>
            </a:pathLst>
          </a:custGeom>
          <a:gradFill flip="none" rotWithShape="1">
            <a:gsLst>
              <a:gs pos="0">
                <a:schemeClr val="accent6">
                  <a:alpha val="23907"/>
                </a:schemeClr>
              </a:gs>
              <a:gs pos="85000">
                <a:schemeClr val="accent5">
                  <a:lumMod val="50000"/>
                  <a:alpha val="42331"/>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Freeform 17">
            <a:extLst>
              <a:ext uri="{FF2B5EF4-FFF2-40B4-BE49-F238E27FC236}">
                <a16:creationId xmlns:a16="http://schemas.microsoft.com/office/drawing/2014/main" id="{73867BC1-390E-647F-B33F-8622748E6530}"/>
              </a:ext>
            </a:extLst>
          </p:cNvPr>
          <p:cNvSpPr/>
          <p:nvPr userDrawn="1"/>
        </p:nvSpPr>
        <p:spPr>
          <a:xfrm>
            <a:off x="0" y="0"/>
            <a:ext cx="12192000" cy="2035422"/>
          </a:xfrm>
          <a:custGeom>
            <a:avLst/>
            <a:gdLst>
              <a:gd name="connsiteX0" fmla="*/ 0 w 12192000"/>
              <a:gd name="connsiteY0" fmla="*/ 0 h 2035422"/>
              <a:gd name="connsiteX1" fmla="*/ 12192000 w 12192000"/>
              <a:gd name="connsiteY1" fmla="*/ 0 h 2035422"/>
              <a:gd name="connsiteX2" fmla="*/ 12192000 w 12192000"/>
              <a:gd name="connsiteY2" fmla="*/ 1759689 h 2035422"/>
              <a:gd name="connsiteX3" fmla="*/ 12103306 w 12192000"/>
              <a:gd name="connsiteY3" fmla="*/ 1729773 h 2035422"/>
              <a:gd name="connsiteX4" fmla="*/ 11659615 w 12192000"/>
              <a:gd name="connsiteY4" fmla="*/ 1535038 h 2035422"/>
              <a:gd name="connsiteX5" fmla="*/ 11521247 w 12192000"/>
              <a:gd name="connsiteY5" fmla="*/ 1450127 h 2035422"/>
              <a:gd name="connsiteX6" fmla="*/ 11466670 w 12192000"/>
              <a:gd name="connsiteY6" fmla="*/ 1428821 h 2035422"/>
              <a:gd name="connsiteX7" fmla="*/ 7223297 w 12192000"/>
              <a:gd name="connsiteY7" fmla="*/ 36346 h 2035422"/>
              <a:gd name="connsiteX8" fmla="*/ 1735787 w 12192000"/>
              <a:gd name="connsiteY8" fmla="*/ 2035354 h 2035422"/>
              <a:gd name="connsiteX9" fmla="*/ 97785 w 12192000"/>
              <a:gd name="connsiteY9" fmla="*/ 1755433 h 2035422"/>
              <a:gd name="connsiteX10" fmla="*/ 0 w 12192000"/>
              <a:gd name="connsiteY10" fmla="*/ 1715854 h 2035422"/>
              <a:gd name="connsiteX11" fmla="*/ 0 w 12192000"/>
              <a:gd name="connsiteY11" fmla="*/ 0 h 2035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2035422">
                <a:moveTo>
                  <a:pt x="0" y="0"/>
                </a:moveTo>
                <a:lnTo>
                  <a:pt x="12192000" y="0"/>
                </a:lnTo>
                <a:lnTo>
                  <a:pt x="12192000" y="1759689"/>
                </a:lnTo>
                <a:lnTo>
                  <a:pt x="12103306" y="1729773"/>
                </a:lnTo>
                <a:cubicBezTo>
                  <a:pt x="11946501" y="1671612"/>
                  <a:pt x="11798476" y="1606133"/>
                  <a:pt x="11659615" y="1535038"/>
                </a:cubicBezTo>
                <a:lnTo>
                  <a:pt x="11521247" y="1450127"/>
                </a:lnTo>
                <a:lnTo>
                  <a:pt x="11466670" y="1428821"/>
                </a:lnTo>
                <a:cubicBezTo>
                  <a:pt x="10709874" y="1093673"/>
                  <a:pt x="9418777" y="-373"/>
                  <a:pt x="7223297" y="36346"/>
                </a:cubicBezTo>
                <a:cubicBezTo>
                  <a:pt x="4881454" y="75511"/>
                  <a:pt x="3933620" y="2024042"/>
                  <a:pt x="1735787" y="2035354"/>
                </a:cubicBezTo>
                <a:cubicBezTo>
                  <a:pt x="1117647" y="2038536"/>
                  <a:pt x="568201" y="1929916"/>
                  <a:pt x="97785" y="1755433"/>
                </a:cubicBezTo>
                <a:lnTo>
                  <a:pt x="0" y="1715854"/>
                </a:lnTo>
                <a:lnTo>
                  <a:pt x="0" y="0"/>
                </a:lnTo>
                <a:close/>
              </a:path>
            </a:pathLst>
          </a:custGeom>
          <a:gradFill flip="none" rotWithShape="1">
            <a:gsLst>
              <a:gs pos="0">
                <a:schemeClr val="accent3">
                  <a:lumMod val="25000"/>
                </a:schemeClr>
              </a:gs>
              <a:gs pos="99000">
                <a:schemeClr val="accent3">
                  <a:lumMod val="25000"/>
                </a:schemeClr>
              </a:gs>
              <a:gs pos="31000">
                <a:schemeClr val="accent6">
                  <a:alpha val="69328"/>
                </a:schemeClr>
              </a:gs>
              <a:gs pos="73000">
                <a:schemeClr val="accent5">
                  <a:lumMod val="50000"/>
                  <a:alpha val="42331"/>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18">
            <a:extLst>
              <a:ext uri="{FF2B5EF4-FFF2-40B4-BE49-F238E27FC236}">
                <a16:creationId xmlns:a16="http://schemas.microsoft.com/office/drawing/2014/main" id="{FA6C5756-59FF-66C3-2611-3D7AB2049ABE}"/>
              </a:ext>
            </a:extLst>
          </p:cNvPr>
          <p:cNvSpPr/>
          <p:nvPr userDrawn="1"/>
        </p:nvSpPr>
        <p:spPr>
          <a:xfrm flipH="1">
            <a:off x="-2" y="0"/>
            <a:ext cx="11262111" cy="2139696"/>
          </a:xfrm>
          <a:custGeom>
            <a:avLst/>
            <a:gdLst>
              <a:gd name="connsiteX0" fmla="*/ 3062591 w 9676770"/>
              <a:gd name="connsiteY0" fmla="*/ 1838437 h 1838496"/>
              <a:gd name="connsiteX1" fmla="*/ 10485 w 9676770"/>
              <a:gd name="connsiteY1" fmla="*/ 104484 h 1838496"/>
              <a:gd name="connsiteX2" fmla="*/ 0 w 9676770"/>
              <a:gd name="connsiteY2" fmla="*/ 0 h 1838496"/>
              <a:gd name="connsiteX3" fmla="*/ 9676770 w 9676770"/>
              <a:gd name="connsiteY3" fmla="*/ 0 h 1838496"/>
              <a:gd name="connsiteX4" fmla="*/ 9676770 w 9676770"/>
              <a:gd name="connsiteY4" fmla="*/ 396354 h 1838496"/>
              <a:gd name="connsiteX5" fmla="*/ 9495267 w 9676770"/>
              <a:gd name="connsiteY5" fmla="*/ 334664 h 1838496"/>
              <a:gd name="connsiteX6" fmla="*/ 7835850 w 9676770"/>
              <a:gd name="connsiteY6" fmla="*/ 99619 h 1838496"/>
              <a:gd name="connsiteX7" fmla="*/ 3062591 w 9676770"/>
              <a:gd name="connsiteY7" fmla="*/ 1838437 h 1838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76770" h="1838496">
                <a:moveTo>
                  <a:pt x="3062591" y="1838437"/>
                </a:moveTo>
                <a:cubicBezTo>
                  <a:pt x="1270312" y="1847662"/>
                  <a:pt x="141962" y="776331"/>
                  <a:pt x="10485" y="104484"/>
                </a:cubicBezTo>
                <a:lnTo>
                  <a:pt x="0" y="0"/>
                </a:lnTo>
                <a:lnTo>
                  <a:pt x="9676770" y="0"/>
                </a:lnTo>
                <a:lnTo>
                  <a:pt x="9676770" y="396354"/>
                </a:lnTo>
                <a:lnTo>
                  <a:pt x="9495267" y="334664"/>
                </a:lnTo>
                <a:cubicBezTo>
                  <a:pt x="9021588" y="187614"/>
                  <a:pt x="8472423" y="88973"/>
                  <a:pt x="7835850" y="99619"/>
                </a:cubicBezTo>
                <a:cubicBezTo>
                  <a:pt x="5798818" y="133686"/>
                  <a:pt x="4974355" y="1828598"/>
                  <a:pt x="3062591" y="1838437"/>
                </a:cubicBezTo>
                <a:close/>
              </a:path>
            </a:pathLst>
          </a:custGeom>
          <a:gradFill flip="none" rotWithShape="1">
            <a:gsLst>
              <a:gs pos="43000">
                <a:schemeClr val="accent3">
                  <a:lumMod val="25000"/>
                  <a:alpha val="50000"/>
                </a:schemeClr>
              </a:gs>
              <a:gs pos="73000">
                <a:schemeClr val="accent1">
                  <a:alpha val="11498"/>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19">
            <a:extLst>
              <a:ext uri="{FF2B5EF4-FFF2-40B4-BE49-F238E27FC236}">
                <a16:creationId xmlns:a16="http://schemas.microsoft.com/office/drawing/2014/main" id="{EF6D3160-DA6D-8CDA-3A13-8A43EC05449D}"/>
              </a:ext>
            </a:extLst>
          </p:cNvPr>
          <p:cNvSpPr/>
          <p:nvPr userDrawn="1"/>
        </p:nvSpPr>
        <p:spPr>
          <a:xfrm>
            <a:off x="0" y="7399"/>
            <a:ext cx="4758726" cy="842020"/>
          </a:xfrm>
          <a:custGeom>
            <a:avLst/>
            <a:gdLst>
              <a:gd name="connsiteX0" fmla="*/ 2449167 w 4758726"/>
              <a:gd name="connsiteY0" fmla="*/ 841961 h 842020"/>
              <a:gd name="connsiteX1" fmla="*/ 12024 w 4758726"/>
              <a:gd name="connsiteY1" fmla="*/ 11254 h 842020"/>
              <a:gd name="connsiteX2" fmla="*/ 0 w 4758726"/>
              <a:gd name="connsiteY2" fmla="*/ 0 h 842020"/>
              <a:gd name="connsiteX3" fmla="*/ 4758726 w 4758726"/>
              <a:gd name="connsiteY3" fmla="*/ 0 h 842020"/>
              <a:gd name="connsiteX4" fmla="*/ 4526601 w 4758726"/>
              <a:gd name="connsiteY4" fmla="*/ 141635 h 842020"/>
              <a:gd name="connsiteX5" fmla="*/ 2449167 w 4758726"/>
              <a:gd name="connsiteY5" fmla="*/ 841961 h 84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58726" h="842020">
                <a:moveTo>
                  <a:pt x="2449167" y="841961"/>
                </a:moveTo>
                <a:cubicBezTo>
                  <a:pt x="1373800" y="847496"/>
                  <a:pt x="537447" y="464031"/>
                  <a:pt x="12024" y="11254"/>
                </a:cubicBezTo>
                <a:lnTo>
                  <a:pt x="0" y="0"/>
                </a:lnTo>
                <a:lnTo>
                  <a:pt x="4758726" y="0"/>
                </a:lnTo>
                <a:lnTo>
                  <a:pt x="4526601" y="141635"/>
                </a:lnTo>
                <a:cubicBezTo>
                  <a:pt x="3913845" y="510819"/>
                  <a:pt x="3285564" y="837657"/>
                  <a:pt x="2449167" y="841961"/>
                </a:cubicBezTo>
                <a:close/>
              </a:path>
            </a:pathLst>
          </a:custGeom>
          <a:gradFill>
            <a:gsLst>
              <a:gs pos="0">
                <a:schemeClr val="tx2">
                  <a:alpha val="43000"/>
                </a:schemeClr>
              </a:gs>
              <a:gs pos="100000">
                <a:schemeClr val="accent6">
                  <a:alpha val="5300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2286000" y="2752344"/>
            <a:ext cx="7763256" cy="1600200"/>
          </a:xfrm>
        </p:spPr>
        <p:txBody>
          <a:bodyPr anchor="t">
            <a:noAutofit/>
          </a:bodyPr>
          <a:lstStyle>
            <a:lvl1pPr algn="ctr">
              <a:lnSpc>
                <a:spcPct val="100000"/>
              </a:lnSpc>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7132320" y="4233672"/>
            <a:ext cx="2843784" cy="448056"/>
          </a:xfrm>
        </p:spPr>
        <p:txBody>
          <a:bodyPr>
            <a:no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789227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5 Column">
    <p:spTree>
      <p:nvGrpSpPr>
        <p:cNvPr id="1" name=""/>
        <p:cNvGrpSpPr/>
        <p:nvPr/>
      </p:nvGrpSpPr>
      <p:grpSpPr>
        <a:xfrm>
          <a:off x="0" y="0"/>
          <a:ext cx="0" cy="0"/>
          <a:chOff x="0" y="0"/>
          <a:chExt cx="0" cy="0"/>
        </a:xfrm>
      </p:grpSpPr>
      <p:sp>
        <p:nvSpPr>
          <p:cNvPr id="51" name="Text Placeholder 50">
            <a:extLst>
              <a:ext uri="{FF2B5EF4-FFF2-40B4-BE49-F238E27FC236}">
                <a16:creationId xmlns:a16="http://schemas.microsoft.com/office/drawing/2014/main" id="{100A0D9B-ADC5-C41B-130F-1EA1EDE9F2E2}"/>
              </a:ext>
            </a:extLst>
          </p:cNvPr>
          <p:cNvSpPr>
            <a:spLocks noGrp="1"/>
          </p:cNvSpPr>
          <p:nvPr>
            <p:ph type="body" sz="quarter" idx="21"/>
          </p:nvPr>
        </p:nvSpPr>
        <p:spPr>
          <a:xfrm>
            <a:off x="9372600" y="3236976"/>
            <a:ext cx="2093976" cy="1856232"/>
          </a:xfrm>
          <a:custGeom>
            <a:avLst/>
            <a:gdLst>
              <a:gd name="connsiteX0" fmla="*/ 0 w 2093976"/>
              <a:gd name="connsiteY0" fmla="*/ 0 h 1856232"/>
              <a:gd name="connsiteX1" fmla="*/ 2093976 w 2093976"/>
              <a:gd name="connsiteY1" fmla="*/ 0 h 1856232"/>
              <a:gd name="connsiteX2" fmla="*/ 2093976 w 2093976"/>
              <a:gd name="connsiteY2" fmla="*/ 1695761 h 1856232"/>
              <a:gd name="connsiteX3" fmla="*/ 1933505 w 2093976"/>
              <a:gd name="connsiteY3" fmla="*/ 1856232 h 1856232"/>
              <a:gd name="connsiteX4" fmla="*/ 0 w 2093976"/>
              <a:gd name="connsiteY4" fmla="*/ 1856232 h 18562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3976" h="1856232">
                <a:moveTo>
                  <a:pt x="0" y="0"/>
                </a:moveTo>
                <a:lnTo>
                  <a:pt x="2093976" y="0"/>
                </a:lnTo>
                <a:lnTo>
                  <a:pt x="2093976" y="1695761"/>
                </a:lnTo>
                <a:cubicBezTo>
                  <a:pt x="2093976" y="1784387"/>
                  <a:pt x="2022131" y="1856232"/>
                  <a:pt x="1933505" y="1856232"/>
                </a:cubicBezTo>
                <a:lnTo>
                  <a:pt x="0" y="1856232"/>
                </a:lnTo>
                <a:close/>
              </a:path>
            </a:pathLst>
          </a:custGeom>
          <a:ln w="12700">
            <a:solidFill>
              <a:schemeClr val="bg1"/>
            </a:solidFill>
          </a:ln>
        </p:spPr>
        <p:txBody>
          <a:bodyPr wrap="square" lIns="256032" tIns="201168" rIns="274320" anchor="t">
            <a:noAutofit/>
          </a:bodyPr>
          <a:lstStyle>
            <a:lvl1pPr marL="0" indent="0" algn="l">
              <a:lnSpc>
                <a:spcPct val="100000"/>
              </a:lnSpc>
              <a:spcBef>
                <a:spcPts val="0"/>
              </a:spcBef>
              <a:buNone/>
              <a:defRPr sz="1400" spc="0" baseline="0"/>
            </a:lvl1pPr>
          </a:lstStyle>
          <a:p>
            <a:pPr lvl="0"/>
            <a:r>
              <a:rPr lang="en-US"/>
              <a:t>Click to edit Master text styles</a:t>
            </a:r>
          </a:p>
        </p:txBody>
      </p:sp>
      <p:sp>
        <p:nvSpPr>
          <p:cNvPr id="2" name="Title 1">
            <a:extLst>
              <a:ext uri="{FF2B5EF4-FFF2-40B4-BE49-F238E27FC236}">
                <a16:creationId xmlns:a16="http://schemas.microsoft.com/office/drawing/2014/main" id="{2653694F-11E9-3CF0-DCDE-FC7C6FAF569D}"/>
              </a:ext>
            </a:extLst>
          </p:cNvPr>
          <p:cNvSpPr>
            <a:spLocks noGrp="1"/>
          </p:cNvSpPr>
          <p:nvPr>
            <p:ph type="title"/>
          </p:nvPr>
        </p:nvSpPr>
        <p:spPr>
          <a:xfrm>
            <a:off x="1655064" y="832104"/>
            <a:ext cx="8878824" cy="1069848"/>
          </a:xfrm>
        </p:spPr>
        <p:txBody>
          <a:bodyPr anchor="b"/>
          <a:lstStyle>
            <a:lvl1pPr algn="ctr">
              <a:defRPr/>
            </a:lvl1pPr>
          </a:lstStyle>
          <a:p>
            <a:r>
              <a:rPr lang="en-US"/>
              <a:t>Click to edit Master title style</a:t>
            </a:r>
          </a:p>
        </p:txBody>
      </p:sp>
      <p:sp>
        <p:nvSpPr>
          <p:cNvPr id="57" name="Text Placeholder 56">
            <a:extLst>
              <a:ext uri="{FF2B5EF4-FFF2-40B4-BE49-F238E27FC236}">
                <a16:creationId xmlns:a16="http://schemas.microsoft.com/office/drawing/2014/main" id="{9AF8AEFF-3F3B-8AFC-621B-F653E2F1B744}"/>
              </a:ext>
            </a:extLst>
          </p:cNvPr>
          <p:cNvSpPr>
            <a:spLocks noGrp="1"/>
          </p:cNvSpPr>
          <p:nvPr>
            <p:ph type="body" sz="quarter" idx="12"/>
          </p:nvPr>
        </p:nvSpPr>
        <p:spPr>
          <a:xfrm>
            <a:off x="727339" y="2478024"/>
            <a:ext cx="2098157" cy="702770"/>
          </a:xfrm>
          <a:custGeom>
            <a:avLst/>
            <a:gdLst>
              <a:gd name="connsiteX0" fmla="*/ 169182 w 2098157"/>
              <a:gd name="connsiteY0" fmla="*/ 0 h 702770"/>
              <a:gd name="connsiteX1" fmla="*/ 2098157 w 2098157"/>
              <a:gd name="connsiteY1" fmla="*/ 0 h 702770"/>
              <a:gd name="connsiteX2" fmla="*/ 2098157 w 2098157"/>
              <a:gd name="connsiteY2" fmla="*/ 702770 h 702770"/>
              <a:gd name="connsiteX3" fmla="*/ 2097025 w 2098157"/>
              <a:gd name="connsiteY3" fmla="*/ 702770 h 702770"/>
              <a:gd name="connsiteX4" fmla="*/ 503974 w 2098157"/>
              <a:gd name="connsiteY4" fmla="*/ 702770 h 702770"/>
              <a:gd name="connsiteX5" fmla="*/ 0 w 2098157"/>
              <a:gd name="connsiteY5" fmla="*/ 702770 h 702770"/>
              <a:gd name="connsiteX6" fmla="*/ 0 w 2098157"/>
              <a:gd name="connsiteY6" fmla="*/ 202766 h 702770"/>
              <a:gd name="connsiteX7" fmla="*/ 136581 w 2098157"/>
              <a:gd name="connsiteY7" fmla="*/ 3900 h 702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8157" h="702770">
                <a:moveTo>
                  <a:pt x="169182" y="0"/>
                </a:moveTo>
                <a:lnTo>
                  <a:pt x="2098157" y="0"/>
                </a:lnTo>
                <a:lnTo>
                  <a:pt x="2098157" y="702770"/>
                </a:lnTo>
                <a:lnTo>
                  <a:pt x="2097025" y="702770"/>
                </a:lnTo>
                <a:lnTo>
                  <a:pt x="503974" y="702770"/>
                </a:lnTo>
                <a:lnTo>
                  <a:pt x="0" y="702770"/>
                </a:lnTo>
                <a:lnTo>
                  <a:pt x="0" y="202766"/>
                </a:lnTo>
                <a:cubicBezTo>
                  <a:pt x="0" y="104671"/>
                  <a:pt x="58634" y="22828"/>
                  <a:pt x="136581" y="3900"/>
                </a:cubicBezTo>
                <a:close/>
              </a:path>
            </a:pathLst>
          </a:custGeom>
          <a:solidFill>
            <a:schemeClr val="accent6"/>
          </a:solidFill>
          <a:ln w="12700">
            <a:solidFill>
              <a:schemeClr val="accent6"/>
            </a:solidFill>
          </a:ln>
        </p:spPr>
        <p:txBody>
          <a:bodyPr wrap="square" lIns="91440" tIns="45720" rIns="91440" bIns="45720" anchor="ctr">
            <a:noAutofit/>
          </a:bodyPr>
          <a:lstStyle>
            <a:lvl1pPr marL="0" indent="0" algn="ctr">
              <a:lnSpc>
                <a:spcPct val="100000"/>
              </a:lnSpc>
              <a:spcBef>
                <a:spcPts val="0"/>
              </a:spcBef>
              <a:buNone/>
              <a:defRPr sz="2400" b="1" spc="0" baseline="0">
                <a:solidFill>
                  <a:schemeClr val="tx1"/>
                </a:solidFill>
                <a:latin typeface="+mj-lt"/>
              </a:defRPr>
            </a:lvl1pPr>
          </a:lstStyle>
          <a:p>
            <a:pPr lvl="0"/>
            <a:r>
              <a:rPr lang="en-US"/>
              <a:t>Click to edit Master text styles</a:t>
            </a:r>
          </a:p>
        </p:txBody>
      </p:sp>
      <p:sp>
        <p:nvSpPr>
          <p:cNvPr id="52" name="Text Placeholder 51">
            <a:extLst>
              <a:ext uri="{FF2B5EF4-FFF2-40B4-BE49-F238E27FC236}">
                <a16:creationId xmlns:a16="http://schemas.microsoft.com/office/drawing/2014/main" id="{C0111168-089D-E125-6CBB-0B288CE8D5B0}"/>
              </a:ext>
            </a:extLst>
          </p:cNvPr>
          <p:cNvSpPr>
            <a:spLocks noGrp="1"/>
          </p:cNvSpPr>
          <p:nvPr>
            <p:ph type="body" sz="quarter" idx="13"/>
          </p:nvPr>
        </p:nvSpPr>
        <p:spPr>
          <a:xfrm>
            <a:off x="731520" y="3236976"/>
            <a:ext cx="2093976" cy="1856232"/>
          </a:xfrm>
          <a:custGeom>
            <a:avLst/>
            <a:gdLst>
              <a:gd name="connsiteX0" fmla="*/ 0 w 2093976"/>
              <a:gd name="connsiteY0" fmla="*/ 0 h 1856232"/>
              <a:gd name="connsiteX1" fmla="*/ 2093976 w 2093976"/>
              <a:gd name="connsiteY1" fmla="*/ 0 h 1856232"/>
              <a:gd name="connsiteX2" fmla="*/ 2093976 w 2093976"/>
              <a:gd name="connsiteY2" fmla="*/ 1856232 h 1856232"/>
              <a:gd name="connsiteX3" fmla="*/ 160471 w 2093976"/>
              <a:gd name="connsiteY3" fmla="*/ 1856232 h 1856232"/>
              <a:gd name="connsiteX4" fmla="*/ 0 w 2093976"/>
              <a:gd name="connsiteY4" fmla="*/ 1695761 h 18562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3976" h="1856232">
                <a:moveTo>
                  <a:pt x="0" y="0"/>
                </a:moveTo>
                <a:lnTo>
                  <a:pt x="2093976" y="0"/>
                </a:lnTo>
                <a:lnTo>
                  <a:pt x="2093976" y="1856232"/>
                </a:lnTo>
                <a:lnTo>
                  <a:pt x="160471" y="1856232"/>
                </a:lnTo>
                <a:cubicBezTo>
                  <a:pt x="71845" y="1856232"/>
                  <a:pt x="0" y="1784387"/>
                  <a:pt x="0" y="1695761"/>
                </a:cubicBezTo>
                <a:close/>
              </a:path>
            </a:pathLst>
          </a:custGeom>
          <a:ln w="12700">
            <a:solidFill>
              <a:schemeClr val="bg1"/>
            </a:solidFill>
          </a:ln>
        </p:spPr>
        <p:txBody>
          <a:bodyPr wrap="square" lIns="256032" tIns="201168" rIns="274320" anchor="t">
            <a:noAutofit/>
          </a:bodyPr>
          <a:lstStyle>
            <a:lvl1pPr marL="0" indent="0" algn="l">
              <a:lnSpc>
                <a:spcPct val="100000"/>
              </a:lnSpc>
              <a:spcBef>
                <a:spcPts val="0"/>
              </a:spcBef>
              <a:buNone/>
              <a:defRPr sz="1400" spc="0" baseline="0"/>
            </a:lvl1pPr>
          </a:lstStyle>
          <a:p>
            <a:pPr lvl="0"/>
            <a:r>
              <a:rPr lang="en-US"/>
              <a:t>Click to edit Master text styles</a:t>
            </a:r>
          </a:p>
        </p:txBody>
      </p:sp>
      <p:sp>
        <p:nvSpPr>
          <p:cNvPr id="21" name="Text Placeholder 11">
            <a:extLst>
              <a:ext uri="{FF2B5EF4-FFF2-40B4-BE49-F238E27FC236}">
                <a16:creationId xmlns:a16="http://schemas.microsoft.com/office/drawing/2014/main" id="{20FBF32C-8DDB-F094-1C74-FDE91B64F981}"/>
              </a:ext>
            </a:extLst>
          </p:cNvPr>
          <p:cNvSpPr>
            <a:spLocks noGrp="1"/>
          </p:cNvSpPr>
          <p:nvPr>
            <p:ph type="body" sz="quarter" idx="14"/>
          </p:nvPr>
        </p:nvSpPr>
        <p:spPr>
          <a:xfrm>
            <a:off x="2884932" y="2478024"/>
            <a:ext cx="2103120" cy="704088"/>
          </a:xfrm>
          <a:solidFill>
            <a:schemeClr val="accent1"/>
          </a:solidFill>
          <a:ln w="12700">
            <a:solidFill>
              <a:schemeClr val="accent1"/>
            </a:solidFill>
          </a:ln>
        </p:spPr>
        <p:txBody>
          <a:bodyPr lIns="91440" tIns="45720" rIns="91440" bIns="45720" anchor="ctr"/>
          <a:lstStyle>
            <a:lvl1pPr marL="0" indent="0" algn="ctr">
              <a:lnSpc>
                <a:spcPct val="100000"/>
              </a:lnSpc>
              <a:spcBef>
                <a:spcPts val="0"/>
              </a:spcBef>
              <a:buNone/>
              <a:defRPr sz="2400" b="1" spc="0" baseline="0">
                <a:solidFill>
                  <a:schemeClr val="tx1"/>
                </a:solidFill>
                <a:latin typeface="+mj-lt"/>
              </a:defRPr>
            </a:lvl1pPr>
          </a:lstStyle>
          <a:p>
            <a:pPr lvl="0"/>
            <a:r>
              <a:rPr lang="en-US"/>
              <a:t>Click to edit Master text styles</a:t>
            </a:r>
          </a:p>
        </p:txBody>
      </p:sp>
      <p:sp>
        <p:nvSpPr>
          <p:cNvPr id="22" name="Text Placeholder 11">
            <a:extLst>
              <a:ext uri="{FF2B5EF4-FFF2-40B4-BE49-F238E27FC236}">
                <a16:creationId xmlns:a16="http://schemas.microsoft.com/office/drawing/2014/main" id="{C5237567-8AEF-3966-7CED-5DA3ACD21E7B}"/>
              </a:ext>
            </a:extLst>
          </p:cNvPr>
          <p:cNvSpPr>
            <a:spLocks noGrp="1"/>
          </p:cNvSpPr>
          <p:nvPr>
            <p:ph type="body" sz="quarter" idx="15"/>
          </p:nvPr>
        </p:nvSpPr>
        <p:spPr>
          <a:xfrm>
            <a:off x="2891790" y="3236976"/>
            <a:ext cx="2093976" cy="1856232"/>
          </a:xfrm>
          <a:ln w="12700">
            <a:solidFill>
              <a:schemeClr val="bg1"/>
            </a:solidFill>
          </a:ln>
        </p:spPr>
        <p:txBody>
          <a:bodyPr lIns="256032" tIns="201168" rIns="274320" anchor="t"/>
          <a:lstStyle>
            <a:lvl1pPr marL="0" indent="0" algn="l">
              <a:lnSpc>
                <a:spcPct val="100000"/>
              </a:lnSpc>
              <a:spcBef>
                <a:spcPts val="0"/>
              </a:spcBef>
              <a:buNone/>
              <a:defRPr sz="1400" spc="0" baseline="0"/>
            </a:lvl1pPr>
          </a:lstStyle>
          <a:p>
            <a:pPr lvl="0"/>
            <a:r>
              <a:rPr lang="en-US"/>
              <a:t>Click to edit Master text styles</a:t>
            </a:r>
          </a:p>
        </p:txBody>
      </p:sp>
      <p:sp>
        <p:nvSpPr>
          <p:cNvPr id="23" name="Text Placeholder 11">
            <a:extLst>
              <a:ext uri="{FF2B5EF4-FFF2-40B4-BE49-F238E27FC236}">
                <a16:creationId xmlns:a16="http://schemas.microsoft.com/office/drawing/2014/main" id="{7137587B-C03C-671F-AED7-4B974605AF4F}"/>
              </a:ext>
            </a:extLst>
          </p:cNvPr>
          <p:cNvSpPr>
            <a:spLocks noGrp="1"/>
          </p:cNvSpPr>
          <p:nvPr>
            <p:ph type="body" sz="quarter" idx="16"/>
          </p:nvPr>
        </p:nvSpPr>
        <p:spPr>
          <a:xfrm>
            <a:off x="5047488" y="2478024"/>
            <a:ext cx="2103120" cy="704088"/>
          </a:xfrm>
          <a:solidFill>
            <a:schemeClr val="accent4"/>
          </a:solidFill>
          <a:ln w="12700">
            <a:solidFill>
              <a:schemeClr val="accent4"/>
            </a:solidFill>
          </a:ln>
        </p:spPr>
        <p:txBody>
          <a:bodyPr lIns="91440" tIns="45720" rIns="91440" bIns="45720" anchor="ctr"/>
          <a:lstStyle>
            <a:lvl1pPr marL="0" indent="0" algn="ctr">
              <a:lnSpc>
                <a:spcPct val="100000"/>
              </a:lnSpc>
              <a:spcBef>
                <a:spcPts val="0"/>
              </a:spcBef>
              <a:buNone/>
              <a:defRPr sz="2400" b="1" spc="0" baseline="0">
                <a:solidFill>
                  <a:schemeClr val="tx1"/>
                </a:solidFill>
                <a:latin typeface="+mj-lt"/>
              </a:defRPr>
            </a:lvl1pPr>
          </a:lstStyle>
          <a:p>
            <a:pPr lvl="0"/>
            <a:r>
              <a:rPr lang="en-US"/>
              <a:t>Click to edit Master text styles</a:t>
            </a:r>
          </a:p>
        </p:txBody>
      </p:sp>
      <p:sp>
        <p:nvSpPr>
          <p:cNvPr id="24" name="Text Placeholder 11">
            <a:extLst>
              <a:ext uri="{FF2B5EF4-FFF2-40B4-BE49-F238E27FC236}">
                <a16:creationId xmlns:a16="http://schemas.microsoft.com/office/drawing/2014/main" id="{25D4A96A-10D9-D4AD-C775-61041F026BA1}"/>
              </a:ext>
            </a:extLst>
          </p:cNvPr>
          <p:cNvSpPr>
            <a:spLocks noGrp="1"/>
          </p:cNvSpPr>
          <p:nvPr>
            <p:ph type="body" sz="quarter" idx="17"/>
          </p:nvPr>
        </p:nvSpPr>
        <p:spPr>
          <a:xfrm>
            <a:off x="5052060" y="3236976"/>
            <a:ext cx="2093976" cy="1856232"/>
          </a:xfrm>
          <a:ln w="12700">
            <a:solidFill>
              <a:schemeClr val="bg1"/>
            </a:solidFill>
          </a:ln>
        </p:spPr>
        <p:txBody>
          <a:bodyPr lIns="256032" tIns="201168" rIns="274320" anchor="t"/>
          <a:lstStyle>
            <a:lvl1pPr marL="0" indent="0" algn="l">
              <a:lnSpc>
                <a:spcPct val="100000"/>
              </a:lnSpc>
              <a:spcBef>
                <a:spcPts val="0"/>
              </a:spcBef>
              <a:buNone/>
              <a:defRPr sz="1400" spc="0" baseline="0"/>
            </a:lvl1pPr>
          </a:lstStyle>
          <a:p>
            <a:pPr lvl="0"/>
            <a:r>
              <a:rPr lang="en-US"/>
              <a:t>Click to edit Master text styles</a:t>
            </a:r>
          </a:p>
        </p:txBody>
      </p:sp>
      <p:sp>
        <p:nvSpPr>
          <p:cNvPr id="25" name="Text Placeholder 11">
            <a:extLst>
              <a:ext uri="{FF2B5EF4-FFF2-40B4-BE49-F238E27FC236}">
                <a16:creationId xmlns:a16="http://schemas.microsoft.com/office/drawing/2014/main" id="{81308FE1-98CC-9FD0-5CF1-5A8E61C5BA93}"/>
              </a:ext>
            </a:extLst>
          </p:cNvPr>
          <p:cNvSpPr>
            <a:spLocks noGrp="1"/>
          </p:cNvSpPr>
          <p:nvPr>
            <p:ph type="body" sz="quarter" idx="18"/>
          </p:nvPr>
        </p:nvSpPr>
        <p:spPr>
          <a:xfrm>
            <a:off x="7210044" y="2478024"/>
            <a:ext cx="2103120" cy="704088"/>
          </a:xfrm>
          <a:solidFill>
            <a:schemeClr val="accent2"/>
          </a:solidFill>
          <a:ln w="12700">
            <a:solidFill>
              <a:schemeClr val="accent2"/>
            </a:solidFill>
          </a:ln>
        </p:spPr>
        <p:txBody>
          <a:bodyPr lIns="91440" tIns="45720" rIns="91440" bIns="45720" anchor="ctr"/>
          <a:lstStyle>
            <a:lvl1pPr marL="0" indent="0" algn="ctr">
              <a:lnSpc>
                <a:spcPct val="100000"/>
              </a:lnSpc>
              <a:spcBef>
                <a:spcPts val="0"/>
              </a:spcBef>
              <a:buNone/>
              <a:defRPr sz="2400" b="1" spc="0" baseline="0">
                <a:solidFill>
                  <a:schemeClr val="tx1"/>
                </a:solidFill>
                <a:latin typeface="+mj-lt"/>
              </a:defRPr>
            </a:lvl1pPr>
          </a:lstStyle>
          <a:p>
            <a:pPr lvl="0"/>
            <a:r>
              <a:rPr lang="en-US"/>
              <a:t>Click to edit Master text styles</a:t>
            </a:r>
          </a:p>
        </p:txBody>
      </p:sp>
      <p:sp>
        <p:nvSpPr>
          <p:cNvPr id="26" name="Text Placeholder 11">
            <a:extLst>
              <a:ext uri="{FF2B5EF4-FFF2-40B4-BE49-F238E27FC236}">
                <a16:creationId xmlns:a16="http://schemas.microsoft.com/office/drawing/2014/main" id="{B6FB197B-711E-A949-62E5-216CBC83FFBC}"/>
              </a:ext>
            </a:extLst>
          </p:cNvPr>
          <p:cNvSpPr>
            <a:spLocks noGrp="1"/>
          </p:cNvSpPr>
          <p:nvPr>
            <p:ph type="body" sz="quarter" idx="19"/>
          </p:nvPr>
        </p:nvSpPr>
        <p:spPr>
          <a:xfrm>
            <a:off x="7212330" y="3236976"/>
            <a:ext cx="2093976" cy="1856232"/>
          </a:xfrm>
          <a:ln w="12700">
            <a:solidFill>
              <a:schemeClr val="bg1"/>
            </a:solidFill>
          </a:ln>
        </p:spPr>
        <p:txBody>
          <a:bodyPr lIns="256032" tIns="201168" rIns="274320" anchor="t"/>
          <a:lstStyle>
            <a:lvl1pPr marL="0" indent="0" algn="l">
              <a:lnSpc>
                <a:spcPct val="100000"/>
              </a:lnSpc>
              <a:spcBef>
                <a:spcPts val="0"/>
              </a:spcBef>
              <a:buNone/>
              <a:defRPr sz="1400" spc="0" baseline="0"/>
            </a:lvl1pPr>
          </a:lstStyle>
          <a:p>
            <a:pPr lvl="0"/>
            <a:r>
              <a:rPr lang="en-US"/>
              <a:t>Click to edit Master text styles</a:t>
            </a:r>
          </a:p>
        </p:txBody>
      </p:sp>
      <p:sp>
        <p:nvSpPr>
          <p:cNvPr id="55" name="Text Placeholder 54">
            <a:extLst>
              <a:ext uri="{FF2B5EF4-FFF2-40B4-BE49-F238E27FC236}">
                <a16:creationId xmlns:a16="http://schemas.microsoft.com/office/drawing/2014/main" id="{76A5CBAC-0099-3E8F-E44D-7B999D707964}"/>
              </a:ext>
            </a:extLst>
          </p:cNvPr>
          <p:cNvSpPr>
            <a:spLocks noGrp="1"/>
          </p:cNvSpPr>
          <p:nvPr>
            <p:ph type="body" sz="quarter" idx="20"/>
          </p:nvPr>
        </p:nvSpPr>
        <p:spPr>
          <a:xfrm>
            <a:off x="9372600" y="2478025"/>
            <a:ext cx="2098157" cy="702769"/>
          </a:xfrm>
          <a:custGeom>
            <a:avLst/>
            <a:gdLst>
              <a:gd name="connsiteX0" fmla="*/ 0 w 2098157"/>
              <a:gd name="connsiteY0" fmla="*/ 0 h 702769"/>
              <a:gd name="connsiteX1" fmla="*/ 1928984 w 2098157"/>
              <a:gd name="connsiteY1" fmla="*/ 0 h 702769"/>
              <a:gd name="connsiteX2" fmla="*/ 1961576 w 2098157"/>
              <a:gd name="connsiteY2" fmla="*/ 3899 h 702769"/>
              <a:gd name="connsiteX3" fmla="*/ 2098157 w 2098157"/>
              <a:gd name="connsiteY3" fmla="*/ 202765 h 702769"/>
              <a:gd name="connsiteX4" fmla="*/ 2098157 w 2098157"/>
              <a:gd name="connsiteY4" fmla="*/ 702769 h 702769"/>
              <a:gd name="connsiteX5" fmla="*/ 1594183 w 2098157"/>
              <a:gd name="connsiteY5" fmla="*/ 702769 h 702769"/>
              <a:gd name="connsiteX6" fmla="*/ 1132 w 2098157"/>
              <a:gd name="connsiteY6" fmla="*/ 702769 h 702769"/>
              <a:gd name="connsiteX7" fmla="*/ 0 w 2098157"/>
              <a:gd name="connsiteY7" fmla="*/ 702769 h 702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8157" h="702769">
                <a:moveTo>
                  <a:pt x="0" y="0"/>
                </a:moveTo>
                <a:lnTo>
                  <a:pt x="1928984" y="0"/>
                </a:lnTo>
                <a:lnTo>
                  <a:pt x="1961576" y="3899"/>
                </a:lnTo>
                <a:cubicBezTo>
                  <a:pt x="2039523" y="22827"/>
                  <a:pt x="2098157" y="104670"/>
                  <a:pt x="2098157" y="202765"/>
                </a:cubicBezTo>
                <a:lnTo>
                  <a:pt x="2098157" y="702769"/>
                </a:lnTo>
                <a:lnTo>
                  <a:pt x="1594183" y="702769"/>
                </a:lnTo>
                <a:lnTo>
                  <a:pt x="1132" y="702769"/>
                </a:lnTo>
                <a:lnTo>
                  <a:pt x="0" y="702769"/>
                </a:lnTo>
                <a:close/>
              </a:path>
            </a:pathLst>
          </a:custGeom>
          <a:solidFill>
            <a:schemeClr val="tx2"/>
          </a:solidFill>
          <a:ln w="12700">
            <a:solidFill>
              <a:schemeClr val="tx2"/>
            </a:solidFill>
          </a:ln>
        </p:spPr>
        <p:txBody>
          <a:bodyPr wrap="square" lIns="91440" tIns="45720" rIns="91440" bIns="45720" anchor="ctr">
            <a:noAutofit/>
          </a:bodyPr>
          <a:lstStyle>
            <a:lvl1pPr marL="0" indent="0" algn="ctr">
              <a:lnSpc>
                <a:spcPct val="100000"/>
              </a:lnSpc>
              <a:spcBef>
                <a:spcPts val="0"/>
              </a:spcBef>
              <a:buNone/>
              <a:defRPr sz="2400" b="1" spc="0" baseline="0">
                <a:solidFill>
                  <a:schemeClr val="tx1"/>
                </a:solidFill>
                <a:latin typeface="+mj-lt"/>
              </a:defRPr>
            </a:lvl1pPr>
          </a:lstStyle>
          <a:p>
            <a:pPr lvl="0"/>
            <a:r>
              <a:rPr lang="en-US"/>
              <a:t>Click to edit Master text styles</a:t>
            </a:r>
          </a:p>
        </p:txBody>
      </p:sp>
    </p:spTree>
    <p:extLst>
      <p:ext uri="{BB962C8B-B14F-4D97-AF65-F5344CB8AC3E}">
        <p14:creationId xmlns:p14="http://schemas.microsoft.com/office/powerpoint/2010/main" val="966900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3694F-11E9-3CF0-DCDE-FC7C6FAF569D}"/>
              </a:ext>
            </a:extLst>
          </p:cNvPr>
          <p:cNvSpPr>
            <a:spLocks noGrp="1"/>
          </p:cNvSpPr>
          <p:nvPr>
            <p:ph type="title"/>
          </p:nvPr>
        </p:nvSpPr>
        <p:spPr>
          <a:xfrm>
            <a:off x="1792224" y="832104"/>
            <a:ext cx="8878824" cy="1069848"/>
          </a:xfrm>
        </p:spPr>
        <p:txBody>
          <a:bodyPr anchor="b"/>
          <a:lstStyle>
            <a:lvl1pPr algn="ctr">
              <a:defRPr/>
            </a:lvl1pPr>
          </a:lstStyle>
          <a:p>
            <a:r>
              <a:rPr lang="en-US"/>
              <a:t>Click to edit Master title style</a:t>
            </a:r>
          </a:p>
        </p:txBody>
      </p:sp>
      <p:sp>
        <p:nvSpPr>
          <p:cNvPr id="3" name="Footer Placeholder 2">
            <a:extLst>
              <a:ext uri="{FF2B5EF4-FFF2-40B4-BE49-F238E27FC236}">
                <a16:creationId xmlns:a16="http://schemas.microsoft.com/office/drawing/2014/main" id="{CC652500-B558-F785-439F-12315F433125}"/>
              </a:ext>
            </a:extLst>
          </p:cNvPr>
          <p:cNvSpPr>
            <a:spLocks noGrp="1"/>
          </p:cNvSpPr>
          <p:nvPr>
            <p:ph type="ftr" sz="quarter" idx="10"/>
          </p:nvPr>
        </p:nvSpPr>
        <p:spPr/>
        <p:txBody>
          <a:bodyPr/>
          <a:lstStyle/>
          <a:p>
            <a:r>
              <a:rPr lang="en-US"/>
              <a:t>Crypto: investing &amp; trading</a:t>
            </a:r>
            <a:endParaRPr lang="en-US" dirty="0"/>
          </a:p>
        </p:txBody>
      </p:sp>
      <p:sp>
        <p:nvSpPr>
          <p:cNvPr id="4" name="Slide Number Placeholder 3">
            <a:extLst>
              <a:ext uri="{FF2B5EF4-FFF2-40B4-BE49-F238E27FC236}">
                <a16:creationId xmlns:a16="http://schemas.microsoft.com/office/drawing/2014/main" id="{938A96B1-64D5-11B6-BD02-AD31F317296F}"/>
              </a:ext>
            </a:extLst>
          </p:cNvPr>
          <p:cNvSpPr>
            <a:spLocks noGrp="1"/>
          </p:cNvSpPr>
          <p:nvPr>
            <p:ph type="sldNum" sz="quarter" idx="11"/>
          </p:nvPr>
        </p:nvSpPr>
        <p:spPr/>
        <p:txBody>
          <a:bodyPr/>
          <a:lstStyle/>
          <a:p>
            <a:fld id="{294A09A9-5501-47C1-A89A-A340965A2BE2}" type="slidenum">
              <a:rPr lang="en-US" smtClean="0"/>
              <a:pPr/>
              <a:t>‹#›</a:t>
            </a:fld>
            <a:endParaRPr lang="en-US" dirty="0"/>
          </a:p>
        </p:txBody>
      </p:sp>
      <p:cxnSp>
        <p:nvCxnSpPr>
          <p:cNvPr id="5" name="Straight Connector 4">
            <a:extLst>
              <a:ext uri="{FF2B5EF4-FFF2-40B4-BE49-F238E27FC236}">
                <a16:creationId xmlns:a16="http://schemas.microsoft.com/office/drawing/2014/main" id="{2C883D99-31C6-D5A2-D86A-FC9440CEA769}"/>
              </a:ext>
            </a:extLst>
          </p:cNvPr>
          <p:cNvCxnSpPr>
            <a:cxnSpLocks/>
          </p:cNvCxnSpPr>
          <p:nvPr userDrawn="1"/>
        </p:nvCxnSpPr>
        <p:spPr>
          <a:xfrm>
            <a:off x="1944007" y="3324115"/>
            <a:ext cx="2170451" cy="0"/>
          </a:xfrm>
          <a:prstGeom prst="line">
            <a:avLst/>
          </a:prstGeom>
          <a:ln w="12700">
            <a:solidFill>
              <a:schemeClr val="accent6"/>
            </a:solidFill>
            <a:prstDash val="solid"/>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238AB5A6-6184-8A00-738A-9F575C1472CC}"/>
              </a:ext>
            </a:extLst>
          </p:cNvPr>
          <p:cNvCxnSpPr>
            <a:cxnSpLocks/>
          </p:cNvCxnSpPr>
          <p:nvPr userDrawn="1"/>
        </p:nvCxnSpPr>
        <p:spPr>
          <a:xfrm>
            <a:off x="4114458" y="3322646"/>
            <a:ext cx="2171700" cy="0"/>
          </a:xfrm>
          <a:prstGeom prst="line">
            <a:avLst/>
          </a:prstGeom>
          <a:ln w="12700">
            <a:solidFill>
              <a:schemeClr val="accent5"/>
            </a:solidFill>
            <a:prstDash val="solid"/>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0BFB726-8911-1D40-8CAD-0678A3988661}"/>
              </a:ext>
            </a:extLst>
          </p:cNvPr>
          <p:cNvCxnSpPr>
            <a:cxnSpLocks/>
          </p:cNvCxnSpPr>
          <p:nvPr userDrawn="1"/>
        </p:nvCxnSpPr>
        <p:spPr>
          <a:xfrm>
            <a:off x="6286158" y="3322646"/>
            <a:ext cx="2161515" cy="14408"/>
          </a:xfrm>
          <a:prstGeom prst="line">
            <a:avLst/>
          </a:prstGeom>
          <a:ln w="12700">
            <a:solidFill>
              <a:schemeClr val="accent4"/>
            </a:solidFill>
            <a:prstDash val="solid"/>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3A06BA5D-5C40-149B-0AE7-118CF43109F3}"/>
              </a:ext>
            </a:extLst>
          </p:cNvPr>
          <p:cNvCxnSpPr>
            <a:cxnSpLocks/>
          </p:cNvCxnSpPr>
          <p:nvPr userDrawn="1"/>
        </p:nvCxnSpPr>
        <p:spPr>
          <a:xfrm>
            <a:off x="8447673" y="3333307"/>
            <a:ext cx="2189197" cy="0"/>
          </a:xfrm>
          <a:prstGeom prst="line">
            <a:avLst/>
          </a:prstGeom>
          <a:ln w="12700">
            <a:solidFill>
              <a:schemeClr val="accent2"/>
            </a:solidFill>
            <a:prstDash val="solid"/>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0E1F9F84-FEDF-EE4B-151E-0BA753B313F2}"/>
              </a:ext>
            </a:extLst>
          </p:cNvPr>
          <p:cNvSpPr/>
          <p:nvPr userDrawn="1"/>
        </p:nvSpPr>
        <p:spPr>
          <a:xfrm>
            <a:off x="1349145" y="2715964"/>
            <a:ext cx="1218817" cy="1218817"/>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B5D1979A-4075-FDBC-DC21-B473A894753D}"/>
              </a:ext>
            </a:extLst>
          </p:cNvPr>
          <p:cNvSpPr/>
          <p:nvPr userDrawn="1"/>
        </p:nvSpPr>
        <p:spPr>
          <a:xfrm>
            <a:off x="3525168" y="2721004"/>
            <a:ext cx="1218817" cy="121881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4253DC90-8B68-11F4-262C-EF788CC251ED}"/>
              </a:ext>
            </a:extLst>
          </p:cNvPr>
          <p:cNvSpPr/>
          <p:nvPr userDrawn="1"/>
        </p:nvSpPr>
        <p:spPr>
          <a:xfrm>
            <a:off x="5704017" y="2716977"/>
            <a:ext cx="1218817" cy="121881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8CEBAA34-A280-D694-891B-142A8D7FA33C}"/>
              </a:ext>
            </a:extLst>
          </p:cNvPr>
          <p:cNvSpPr/>
          <p:nvPr userDrawn="1"/>
        </p:nvSpPr>
        <p:spPr>
          <a:xfrm>
            <a:off x="7847695" y="2726015"/>
            <a:ext cx="1218817" cy="121881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DEC576C9-CAB6-8D5D-5976-B4CC1FB6B5C0}"/>
              </a:ext>
            </a:extLst>
          </p:cNvPr>
          <p:cNvSpPr/>
          <p:nvPr userDrawn="1"/>
        </p:nvSpPr>
        <p:spPr>
          <a:xfrm>
            <a:off x="10049319" y="2718520"/>
            <a:ext cx="1218817" cy="121881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0B3AAAB5-1B7C-5567-E7F2-E97DCAFEA821}"/>
              </a:ext>
            </a:extLst>
          </p:cNvPr>
          <p:cNvSpPr/>
          <p:nvPr userDrawn="1"/>
        </p:nvSpPr>
        <p:spPr>
          <a:xfrm flipH="1">
            <a:off x="1418423" y="2786515"/>
            <a:ext cx="1071564" cy="1071564"/>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C6E861CF-DCF3-E6B9-1438-583DC69FFA06}"/>
              </a:ext>
            </a:extLst>
          </p:cNvPr>
          <p:cNvSpPr/>
          <p:nvPr userDrawn="1"/>
        </p:nvSpPr>
        <p:spPr>
          <a:xfrm flipH="1">
            <a:off x="3593035" y="2791555"/>
            <a:ext cx="1071564" cy="1071564"/>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0F4D24E5-CE49-C81C-1933-88384A77E742}"/>
              </a:ext>
            </a:extLst>
          </p:cNvPr>
          <p:cNvSpPr/>
          <p:nvPr userDrawn="1"/>
        </p:nvSpPr>
        <p:spPr>
          <a:xfrm flipH="1">
            <a:off x="5771884" y="2787528"/>
            <a:ext cx="1071564" cy="1071564"/>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0F1CA68B-CB89-15A1-13F9-3DD65297D0BD}"/>
              </a:ext>
            </a:extLst>
          </p:cNvPr>
          <p:cNvSpPr/>
          <p:nvPr userDrawn="1"/>
        </p:nvSpPr>
        <p:spPr>
          <a:xfrm flipH="1">
            <a:off x="7915562" y="2796566"/>
            <a:ext cx="1071564" cy="1071564"/>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AD773FD-C1E4-FDB0-FDF1-0925375BE2A5}"/>
              </a:ext>
            </a:extLst>
          </p:cNvPr>
          <p:cNvSpPr/>
          <p:nvPr userDrawn="1"/>
        </p:nvSpPr>
        <p:spPr>
          <a:xfrm flipH="1">
            <a:off x="10129886" y="2789071"/>
            <a:ext cx="1071564" cy="1071564"/>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 Placeholder 11">
            <a:extLst>
              <a:ext uri="{FF2B5EF4-FFF2-40B4-BE49-F238E27FC236}">
                <a16:creationId xmlns:a16="http://schemas.microsoft.com/office/drawing/2014/main" id="{ACA633AF-3209-BF0D-1450-6A91ACC8533F}"/>
              </a:ext>
            </a:extLst>
          </p:cNvPr>
          <p:cNvSpPr>
            <a:spLocks noGrp="1"/>
          </p:cNvSpPr>
          <p:nvPr>
            <p:ph type="body" sz="quarter" idx="12"/>
          </p:nvPr>
        </p:nvSpPr>
        <p:spPr>
          <a:xfrm>
            <a:off x="1380744" y="4114800"/>
            <a:ext cx="1362456" cy="466344"/>
          </a:xfrm>
        </p:spPr>
        <p:txBody>
          <a:bodyPr lIns="91440" tIns="45720" rIns="91440" bIns="45720" anchor="t"/>
          <a:lstStyle>
            <a:lvl1pPr marL="0" indent="0" algn="l">
              <a:lnSpc>
                <a:spcPct val="100000"/>
              </a:lnSpc>
              <a:spcBef>
                <a:spcPts val="0"/>
              </a:spcBef>
              <a:buNone/>
              <a:defRPr sz="2400" b="1" spc="0" baseline="0">
                <a:latin typeface="+mj-lt"/>
              </a:defRPr>
            </a:lvl1pPr>
          </a:lstStyle>
          <a:p>
            <a:pPr lvl="0"/>
            <a:r>
              <a:rPr lang="en-US"/>
              <a:t>Click to edit Master text styles</a:t>
            </a:r>
          </a:p>
        </p:txBody>
      </p:sp>
      <p:sp>
        <p:nvSpPr>
          <p:cNvPr id="20" name="Text Placeholder 11">
            <a:extLst>
              <a:ext uri="{FF2B5EF4-FFF2-40B4-BE49-F238E27FC236}">
                <a16:creationId xmlns:a16="http://schemas.microsoft.com/office/drawing/2014/main" id="{F70EFB68-D184-8E31-A027-F291D78776BF}"/>
              </a:ext>
            </a:extLst>
          </p:cNvPr>
          <p:cNvSpPr>
            <a:spLocks noGrp="1"/>
          </p:cNvSpPr>
          <p:nvPr>
            <p:ph type="body" sz="quarter" idx="13"/>
          </p:nvPr>
        </p:nvSpPr>
        <p:spPr>
          <a:xfrm>
            <a:off x="1380744" y="4599432"/>
            <a:ext cx="1362456" cy="740664"/>
          </a:xfrm>
        </p:spPr>
        <p:txBody>
          <a:bodyPr anchor="t"/>
          <a:lstStyle>
            <a:lvl1pPr marL="0" indent="0" algn="l">
              <a:lnSpc>
                <a:spcPct val="100000"/>
              </a:lnSpc>
              <a:spcBef>
                <a:spcPts val="0"/>
              </a:spcBef>
              <a:buNone/>
              <a:defRPr sz="1400" spc="0" baseline="0"/>
            </a:lvl1pPr>
          </a:lstStyle>
          <a:p>
            <a:pPr lvl="0"/>
            <a:r>
              <a:rPr lang="en-US"/>
              <a:t>Click to edit Master text styles</a:t>
            </a:r>
          </a:p>
        </p:txBody>
      </p:sp>
      <p:sp>
        <p:nvSpPr>
          <p:cNvPr id="21" name="Text Placeholder 11">
            <a:extLst>
              <a:ext uri="{FF2B5EF4-FFF2-40B4-BE49-F238E27FC236}">
                <a16:creationId xmlns:a16="http://schemas.microsoft.com/office/drawing/2014/main" id="{20FBF32C-8DDB-F094-1C74-FDE91B64F981}"/>
              </a:ext>
            </a:extLst>
          </p:cNvPr>
          <p:cNvSpPr>
            <a:spLocks noGrp="1"/>
          </p:cNvSpPr>
          <p:nvPr>
            <p:ph type="body" sz="quarter" idx="14"/>
          </p:nvPr>
        </p:nvSpPr>
        <p:spPr>
          <a:xfrm>
            <a:off x="3538728" y="4114800"/>
            <a:ext cx="1362456" cy="466344"/>
          </a:xfrm>
        </p:spPr>
        <p:txBody>
          <a:bodyPr lIns="91440" tIns="45720" rIns="91440" bIns="45720" anchor="t"/>
          <a:lstStyle>
            <a:lvl1pPr marL="0" indent="0" algn="l">
              <a:lnSpc>
                <a:spcPct val="100000"/>
              </a:lnSpc>
              <a:spcBef>
                <a:spcPts val="0"/>
              </a:spcBef>
              <a:buNone/>
              <a:defRPr sz="2400" b="1" spc="0" baseline="0">
                <a:latin typeface="+mj-lt"/>
              </a:defRPr>
            </a:lvl1pPr>
          </a:lstStyle>
          <a:p>
            <a:pPr lvl="0"/>
            <a:r>
              <a:rPr lang="en-US"/>
              <a:t>Click to edit Master text styles</a:t>
            </a:r>
          </a:p>
        </p:txBody>
      </p:sp>
      <p:sp>
        <p:nvSpPr>
          <p:cNvPr id="22" name="Text Placeholder 11">
            <a:extLst>
              <a:ext uri="{FF2B5EF4-FFF2-40B4-BE49-F238E27FC236}">
                <a16:creationId xmlns:a16="http://schemas.microsoft.com/office/drawing/2014/main" id="{C5237567-8AEF-3966-7CED-5DA3ACD21E7B}"/>
              </a:ext>
            </a:extLst>
          </p:cNvPr>
          <p:cNvSpPr>
            <a:spLocks noGrp="1"/>
          </p:cNvSpPr>
          <p:nvPr>
            <p:ph type="body" sz="quarter" idx="15"/>
          </p:nvPr>
        </p:nvSpPr>
        <p:spPr>
          <a:xfrm>
            <a:off x="3538728" y="4599432"/>
            <a:ext cx="1362456" cy="740664"/>
          </a:xfrm>
        </p:spPr>
        <p:txBody>
          <a:bodyPr anchor="t"/>
          <a:lstStyle>
            <a:lvl1pPr marL="0" indent="0" algn="l">
              <a:lnSpc>
                <a:spcPct val="100000"/>
              </a:lnSpc>
              <a:spcBef>
                <a:spcPts val="0"/>
              </a:spcBef>
              <a:buNone/>
              <a:defRPr sz="1400" spc="0" baseline="0"/>
            </a:lvl1pPr>
          </a:lstStyle>
          <a:p>
            <a:pPr lvl="0"/>
            <a:r>
              <a:rPr lang="en-US"/>
              <a:t>Click to edit Master text styles</a:t>
            </a:r>
          </a:p>
        </p:txBody>
      </p:sp>
      <p:sp>
        <p:nvSpPr>
          <p:cNvPr id="23" name="Text Placeholder 11">
            <a:extLst>
              <a:ext uri="{FF2B5EF4-FFF2-40B4-BE49-F238E27FC236}">
                <a16:creationId xmlns:a16="http://schemas.microsoft.com/office/drawing/2014/main" id="{7137587B-C03C-671F-AED7-4B974605AF4F}"/>
              </a:ext>
            </a:extLst>
          </p:cNvPr>
          <p:cNvSpPr>
            <a:spLocks noGrp="1"/>
          </p:cNvSpPr>
          <p:nvPr>
            <p:ph type="body" sz="quarter" idx="16"/>
          </p:nvPr>
        </p:nvSpPr>
        <p:spPr>
          <a:xfrm>
            <a:off x="5724144" y="4114800"/>
            <a:ext cx="1362456" cy="466344"/>
          </a:xfrm>
        </p:spPr>
        <p:txBody>
          <a:bodyPr lIns="91440" tIns="45720" rIns="91440" bIns="45720" anchor="t"/>
          <a:lstStyle>
            <a:lvl1pPr marL="0" indent="0" algn="l">
              <a:lnSpc>
                <a:spcPct val="100000"/>
              </a:lnSpc>
              <a:spcBef>
                <a:spcPts val="0"/>
              </a:spcBef>
              <a:buNone/>
              <a:defRPr sz="2400" b="1" spc="0" baseline="0">
                <a:latin typeface="+mj-lt"/>
              </a:defRPr>
            </a:lvl1pPr>
          </a:lstStyle>
          <a:p>
            <a:pPr lvl="0"/>
            <a:r>
              <a:rPr lang="en-US"/>
              <a:t>Click to edit Master text styles</a:t>
            </a:r>
          </a:p>
        </p:txBody>
      </p:sp>
      <p:sp>
        <p:nvSpPr>
          <p:cNvPr id="24" name="Text Placeholder 11">
            <a:extLst>
              <a:ext uri="{FF2B5EF4-FFF2-40B4-BE49-F238E27FC236}">
                <a16:creationId xmlns:a16="http://schemas.microsoft.com/office/drawing/2014/main" id="{25D4A96A-10D9-D4AD-C775-61041F026BA1}"/>
              </a:ext>
            </a:extLst>
          </p:cNvPr>
          <p:cNvSpPr>
            <a:spLocks noGrp="1"/>
          </p:cNvSpPr>
          <p:nvPr>
            <p:ph type="body" sz="quarter" idx="17"/>
          </p:nvPr>
        </p:nvSpPr>
        <p:spPr>
          <a:xfrm>
            <a:off x="5724144" y="4599432"/>
            <a:ext cx="1362456" cy="740664"/>
          </a:xfrm>
        </p:spPr>
        <p:txBody>
          <a:bodyPr anchor="t"/>
          <a:lstStyle>
            <a:lvl1pPr marL="0" indent="0" algn="l">
              <a:lnSpc>
                <a:spcPct val="100000"/>
              </a:lnSpc>
              <a:spcBef>
                <a:spcPts val="0"/>
              </a:spcBef>
              <a:buNone/>
              <a:defRPr sz="1400" spc="0" baseline="0"/>
            </a:lvl1pPr>
          </a:lstStyle>
          <a:p>
            <a:pPr lvl="0"/>
            <a:r>
              <a:rPr lang="en-US"/>
              <a:t>Click to edit Master text styles</a:t>
            </a:r>
          </a:p>
        </p:txBody>
      </p:sp>
      <p:sp>
        <p:nvSpPr>
          <p:cNvPr id="25" name="Text Placeholder 11">
            <a:extLst>
              <a:ext uri="{FF2B5EF4-FFF2-40B4-BE49-F238E27FC236}">
                <a16:creationId xmlns:a16="http://schemas.microsoft.com/office/drawing/2014/main" id="{81308FE1-98CC-9FD0-5CF1-5A8E61C5BA93}"/>
              </a:ext>
            </a:extLst>
          </p:cNvPr>
          <p:cNvSpPr>
            <a:spLocks noGrp="1"/>
          </p:cNvSpPr>
          <p:nvPr>
            <p:ph type="body" sz="quarter" idx="18"/>
          </p:nvPr>
        </p:nvSpPr>
        <p:spPr>
          <a:xfrm>
            <a:off x="7872984" y="4114800"/>
            <a:ext cx="1362456" cy="466344"/>
          </a:xfrm>
        </p:spPr>
        <p:txBody>
          <a:bodyPr lIns="91440" tIns="45720" rIns="91440" bIns="45720" anchor="t"/>
          <a:lstStyle>
            <a:lvl1pPr marL="0" indent="0" algn="l">
              <a:lnSpc>
                <a:spcPct val="100000"/>
              </a:lnSpc>
              <a:spcBef>
                <a:spcPts val="0"/>
              </a:spcBef>
              <a:buNone/>
              <a:defRPr sz="2400" b="1" spc="0" baseline="0">
                <a:latin typeface="+mj-lt"/>
              </a:defRPr>
            </a:lvl1pPr>
          </a:lstStyle>
          <a:p>
            <a:pPr lvl="0"/>
            <a:r>
              <a:rPr lang="en-US"/>
              <a:t>Click to edit Master text styles</a:t>
            </a:r>
          </a:p>
        </p:txBody>
      </p:sp>
      <p:sp>
        <p:nvSpPr>
          <p:cNvPr id="26" name="Text Placeholder 11">
            <a:extLst>
              <a:ext uri="{FF2B5EF4-FFF2-40B4-BE49-F238E27FC236}">
                <a16:creationId xmlns:a16="http://schemas.microsoft.com/office/drawing/2014/main" id="{B6FB197B-711E-A949-62E5-216CBC83FFBC}"/>
              </a:ext>
            </a:extLst>
          </p:cNvPr>
          <p:cNvSpPr>
            <a:spLocks noGrp="1"/>
          </p:cNvSpPr>
          <p:nvPr>
            <p:ph type="body" sz="quarter" idx="19"/>
          </p:nvPr>
        </p:nvSpPr>
        <p:spPr>
          <a:xfrm>
            <a:off x="7872984" y="4599432"/>
            <a:ext cx="1362456" cy="740664"/>
          </a:xfrm>
        </p:spPr>
        <p:txBody>
          <a:bodyPr anchor="t"/>
          <a:lstStyle>
            <a:lvl1pPr marL="0" indent="0" algn="l">
              <a:lnSpc>
                <a:spcPct val="100000"/>
              </a:lnSpc>
              <a:spcBef>
                <a:spcPts val="0"/>
              </a:spcBef>
              <a:buNone/>
              <a:defRPr sz="1400" spc="0" baseline="0"/>
            </a:lvl1pPr>
          </a:lstStyle>
          <a:p>
            <a:pPr lvl="0"/>
            <a:r>
              <a:rPr lang="en-US"/>
              <a:t>Click to edit Master text styles</a:t>
            </a:r>
          </a:p>
        </p:txBody>
      </p:sp>
      <p:sp>
        <p:nvSpPr>
          <p:cNvPr id="27" name="Text Placeholder 11">
            <a:extLst>
              <a:ext uri="{FF2B5EF4-FFF2-40B4-BE49-F238E27FC236}">
                <a16:creationId xmlns:a16="http://schemas.microsoft.com/office/drawing/2014/main" id="{BC5472B4-CBBF-AC70-5BA8-A0661E663D4A}"/>
              </a:ext>
            </a:extLst>
          </p:cNvPr>
          <p:cNvSpPr>
            <a:spLocks noGrp="1"/>
          </p:cNvSpPr>
          <p:nvPr>
            <p:ph type="body" sz="quarter" idx="20"/>
          </p:nvPr>
        </p:nvSpPr>
        <p:spPr>
          <a:xfrm>
            <a:off x="10058400" y="4114800"/>
            <a:ext cx="1362456" cy="466344"/>
          </a:xfrm>
        </p:spPr>
        <p:txBody>
          <a:bodyPr lIns="91440" tIns="45720" rIns="91440" bIns="45720" anchor="t"/>
          <a:lstStyle>
            <a:lvl1pPr marL="0" indent="0" algn="l">
              <a:lnSpc>
                <a:spcPct val="100000"/>
              </a:lnSpc>
              <a:spcBef>
                <a:spcPts val="0"/>
              </a:spcBef>
              <a:buNone/>
              <a:defRPr sz="2400" b="1" spc="0" baseline="0">
                <a:latin typeface="+mj-lt"/>
              </a:defRPr>
            </a:lvl1pPr>
          </a:lstStyle>
          <a:p>
            <a:pPr lvl="0"/>
            <a:r>
              <a:rPr lang="en-US"/>
              <a:t>Click to edit Master text styles</a:t>
            </a:r>
          </a:p>
        </p:txBody>
      </p:sp>
      <p:sp>
        <p:nvSpPr>
          <p:cNvPr id="28" name="Text Placeholder 11">
            <a:extLst>
              <a:ext uri="{FF2B5EF4-FFF2-40B4-BE49-F238E27FC236}">
                <a16:creationId xmlns:a16="http://schemas.microsoft.com/office/drawing/2014/main" id="{C3CEEBDA-7860-91AD-704A-7A540E1E58F7}"/>
              </a:ext>
            </a:extLst>
          </p:cNvPr>
          <p:cNvSpPr>
            <a:spLocks noGrp="1"/>
          </p:cNvSpPr>
          <p:nvPr>
            <p:ph type="body" sz="quarter" idx="21"/>
          </p:nvPr>
        </p:nvSpPr>
        <p:spPr>
          <a:xfrm>
            <a:off x="10058400" y="4599432"/>
            <a:ext cx="1362456" cy="740664"/>
          </a:xfrm>
        </p:spPr>
        <p:txBody>
          <a:bodyPr anchor="t"/>
          <a:lstStyle>
            <a:lvl1pPr marL="0" indent="0" algn="l">
              <a:lnSpc>
                <a:spcPct val="100000"/>
              </a:lnSpc>
              <a:spcBef>
                <a:spcPts val="0"/>
              </a:spcBef>
              <a:buNone/>
              <a:defRPr sz="1400" spc="0" baseline="0"/>
            </a:lvl1pPr>
          </a:lstStyle>
          <a:p>
            <a:pPr lvl="0"/>
            <a:r>
              <a:rPr lang="en-US"/>
              <a:t>Click to edit Master text styles</a:t>
            </a:r>
          </a:p>
        </p:txBody>
      </p:sp>
      <p:sp>
        <p:nvSpPr>
          <p:cNvPr id="30" name="Picture Placeholder 29">
            <a:extLst>
              <a:ext uri="{FF2B5EF4-FFF2-40B4-BE49-F238E27FC236}">
                <a16:creationId xmlns:a16="http://schemas.microsoft.com/office/drawing/2014/main" id="{DF918527-798D-3B40-E0EA-38C0AEBA6D77}"/>
              </a:ext>
            </a:extLst>
          </p:cNvPr>
          <p:cNvSpPr>
            <a:spLocks noGrp="1"/>
          </p:cNvSpPr>
          <p:nvPr>
            <p:ph type="pic" sz="quarter" idx="22"/>
          </p:nvPr>
        </p:nvSpPr>
        <p:spPr>
          <a:xfrm>
            <a:off x="1648147" y="3018954"/>
            <a:ext cx="621792" cy="621792"/>
          </a:xfrm>
        </p:spPr>
        <p:txBody>
          <a:bodyPr anchor="ctr"/>
          <a:lstStyle>
            <a:lvl1pPr marL="0" indent="0" algn="ctr">
              <a:buNone/>
              <a:defRPr sz="1000">
                <a:solidFill>
                  <a:schemeClr val="tx1"/>
                </a:solidFill>
              </a:defRPr>
            </a:lvl1pPr>
          </a:lstStyle>
          <a:p>
            <a:r>
              <a:rPr lang="en-US"/>
              <a:t>Click icon to add picture</a:t>
            </a:r>
            <a:endParaRPr lang="en-US" dirty="0"/>
          </a:p>
        </p:txBody>
      </p:sp>
      <p:sp>
        <p:nvSpPr>
          <p:cNvPr id="31" name="Picture Placeholder 29">
            <a:extLst>
              <a:ext uri="{FF2B5EF4-FFF2-40B4-BE49-F238E27FC236}">
                <a16:creationId xmlns:a16="http://schemas.microsoft.com/office/drawing/2014/main" id="{B0D40292-F2DF-0641-6B78-370AC5C50094}"/>
              </a:ext>
            </a:extLst>
          </p:cNvPr>
          <p:cNvSpPr>
            <a:spLocks noGrp="1"/>
          </p:cNvSpPr>
          <p:nvPr>
            <p:ph type="pic" sz="quarter" idx="23"/>
          </p:nvPr>
        </p:nvSpPr>
        <p:spPr>
          <a:xfrm>
            <a:off x="3805117" y="3011109"/>
            <a:ext cx="621792" cy="621792"/>
          </a:xfrm>
        </p:spPr>
        <p:txBody>
          <a:bodyPr anchor="ctr"/>
          <a:lstStyle>
            <a:lvl1pPr marL="0" indent="0" algn="ctr">
              <a:buNone/>
              <a:defRPr sz="1000">
                <a:solidFill>
                  <a:schemeClr val="tx1"/>
                </a:solidFill>
              </a:defRPr>
            </a:lvl1pPr>
          </a:lstStyle>
          <a:p>
            <a:r>
              <a:rPr lang="en-US"/>
              <a:t>Click icon to add picture</a:t>
            </a:r>
            <a:endParaRPr lang="en-US" dirty="0"/>
          </a:p>
        </p:txBody>
      </p:sp>
      <p:sp>
        <p:nvSpPr>
          <p:cNvPr id="32" name="Picture Placeholder 29">
            <a:extLst>
              <a:ext uri="{FF2B5EF4-FFF2-40B4-BE49-F238E27FC236}">
                <a16:creationId xmlns:a16="http://schemas.microsoft.com/office/drawing/2014/main" id="{503DD6AB-C9B3-EBD7-080A-FB219B381225}"/>
              </a:ext>
            </a:extLst>
          </p:cNvPr>
          <p:cNvSpPr>
            <a:spLocks noGrp="1"/>
          </p:cNvSpPr>
          <p:nvPr>
            <p:ph type="pic" sz="quarter" idx="24"/>
          </p:nvPr>
        </p:nvSpPr>
        <p:spPr>
          <a:xfrm>
            <a:off x="5995989" y="3026158"/>
            <a:ext cx="621792" cy="621792"/>
          </a:xfrm>
        </p:spPr>
        <p:txBody>
          <a:bodyPr anchor="ctr"/>
          <a:lstStyle>
            <a:lvl1pPr marL="0" indent="0" algn="ctr">
              <a:buNone/>
              <a:defRPr sz="1000">
                <a:solidFill>
                  <a:schemeClr val="tx1"/>
                </a:solidFill>
              </a:defRPr>
            </a:lvl1pPr>
          </a:lstStyle>
          <a:p>
            <a:r>
              <a:rPr lang="en-US"/>
              <a:t>Click icon to add picture</a:t>
            </a:r>
            <a:endParaRPr lang="en-US" dirty="0"/>
          </a:p>
        </p:txBody>
      </p:sp>
      <p:sp>
        <p:nvSpPr>
          <p:cNvPr id="33" name="Picture Placeholder 29">
            <a:extLst>
              <a:ext uri="{FF2B5EF4-FFF2-40B4-BE49-F238E27FC236}">
                <a16:creationId xmlns:a16="http://schemas.microsoft.com/office/drawing/2014/main" id="{E61A9741-3B1C-111D-B260-CF7E7F223F82}"/>
              </a:ext>
            </a:extLst>
          </p:cNvPr>
          <p:cNvSpPr>
            <a:spLocks noGrp="1"/>
          </p:cNvSpPr>
          <p:nvPr>
            <p:ph type="pic" sz="quarter" idx="25"/>
          </p:nvPr>
        </p:nvSpPr>
        <p:spPr>
          <a:xfrm>
            <a:off x="8146207" y="3011109"/>
            <a:ext cx="621792" cy="621792"/>
          </a:xfrm>
        </p:spPr>
        <p:txBody>
          <a:bodyPr anchor="ctr"/>
          <a:lstStyle>
            <a:lvl1pPr marL="0" indent="0" algn="ctr">
              <a:buNone/>
              <a:defRPr sz="1000">
                <a:solidFill>
                  <a:schemeClr val="tx1"/>
                </a:solidFill>
              </a:defRPr>
            </a:lvl1pPr>
          </a:lstStyle>
          <a:p>
            <a:r>
              <a:rPr lang="en-US"/>
              <a:t>Click icon to add picture</a:t>
            </a:r>
            <a:endParaRPr lang="en-US" dirty="0"/>
          </a:p>
        </p:txBody>
      </p:sp>
      <p:sp>
        <p:nvSpPr>
          <p:cNvPr id="34" name="Picture Placeholder 29">
            <a:extLst>
              <a:ext uri="{FF2B5EF4-FFF2-40B4-BE49-F238E27FC236}">
                <a16:creationId xmlns:a16="http://schemas.microsoft.com/office/drawing/2014/main" id="{E49C1AE1-BC78-2CE3-D292-61496AC727DE}"/>
              </a:ext>
            </a:extLst>
          </p:cNvPr>
          <p:cNvSpPr>
            <a:spLocks noGrp="1"/>
          </p:cNvSpPr>
          <p:nvPr>
            <p:ph type="pic" sz="quarter" idx="26"/>
          </p:nvPr>
        </p:nvSpPr>
        <p:spPr>
          <a:xfrm>
            <a:off x="10347831" y="3017032"/>
            <a:ext cx="621792" cy="621792"/>
          </a:xfrm>
        </p:spPr>
        <p:txBody>
          <a:bodyPr anchor="ctr"/>
          <a:lstStyle>
            <a:lvl1pPr marL="0" indent="0" algn="ctr">
              <a:buNone/>
              <a:defRPr sz="1000">
                <a:solidFill>
                  <a:schemeClr val="tx1"/>
                </a:solidFill>
              </a:defRPr>
            </a:lvl1pPr>
          </a:lstStyle>
          <a:p>
            <a:r>
              <a:rPr lang="en-US"/>
              <a:t>Click icon to add picture</a:t>
            </a:r>
            <a:endParaRPr lang="en-US" dirty="0"/>
          </a:p>
        </p:txBody>
      </p:sp>
      <p:sp>
        <p:nvSpPr>
          <p:cNvPr id="29" name="Text Placeholder 11">
            <a:extLst>
              <a:ext uri="{FF2B5EF4-FFF2-40B4-BE49-F238E27FC236}">
                <a16:creationId xmlns:a16="http://schemas.microsoft.com/office/drawing/2014/main" id="{3B71C9DC-B9E5-6C34-B451-BA2224CCDDE0}"/>
              </a:ext>
            </a:extLst>
          </p:cNvPr>
          <p:cNvSpPr>
            <a:spLocks noGrp="1"/>
          </p:cNvSpPr>
          <p:nvPr>
            <p:ph type="body" sz="quarter" idx="28"/>
          </p:nvPr>
        </p:nvSpPr>
        <p:spPr>
          <a:xfrm>
            <a:off x="2350008" y="4279392"/>
            <a:ext cx="146304" cy="146304"/>
          </a:xfrm>
          <a:prstGeom prst="ellipse">
            <a:avLst/>
          </a:prstGeom>
          <a:solidFill>
            <a:schemeClr val="accent6"/>
          </a:solidFill>
        </p:spPr>
        <p:txBody>
          <a:bodyPr lIns="0" tIns="0" rIns="0" bIns="0" anchor="ctr"/>
          <a:lstStyle>
            <a:lvl1pPr marL="0" indent="0" algn="ctr">
              <a:lnSpc>
                <a:spcPct val="100000"/>
              </a:lnSpc>
              <a:spcBef>
                <a:spcPts val="0"/>
              </a:spcBef>
              <a:buFont typeface="Arial" panose="020B0604020202020204" pitchFamily="34" charset="0"/>
              <a:buNone/>
              <a:defRPr sz="200" b="0" spc="0" baseline="0">
                <a:noFill/>
                <a:latin typeface="+mj-lt"/>
              </a:defRPr>
            </a:lvl1pPr>
          </a:lstStyle>
          <a:p>
            <a:pPr lvl="0"/>
            <a:r>
              <a:rPr lang="en-US"/>
              <a:t>Click to edit Master text styles</a:t>
            </a:r>
          </a:p>
        </p:txBody>
      </p:sp>
      <p:sp>
        <p:nvSpPr>
          <p:cNvPr id="36" name="Text Placeholder 11">
            <a:extLst>
              <a:ext uri="{FF2B5EF4-FFF2-40B4-BE49-F238E27FC236}">
                <a16:creationId xmlns:a16="http://schemas.microsoft.com/office/drawing/2014/main" id="{0596D87F-0114-685D-7F97-873DBA557947}"/>
              </a:ext>
            </a:extLst>
          </p:cNvPr>
          <p:cNvSpPr>
            <a:spLocks noGrp="1"/>
          </p:cNvSpPr>
          <p:nvPr>
            <p:ph type="body" sz="quarter" idx="29"/>
          </p:nvPr>
        </p:nvSpPr>
        <p:spPr>
          <a:xfrm>
            <a:off x="4517136" y="4279392"/>
            <a:ext cx="146304" cy="146304"/>
          </a:xfrm>
          <a:prstGeom prst="ellipse">
            <a:avLst/>
          </a:prstGeom>
          <a:solidFill>
            <a:schemeClr val="accent5"/>
          </a:solidFill>
        </p:spPr>
        <p:txBody>
          <a:bodyPr lIns="0" tIns="0" rIns="0" bIns="0" anchor="ctr"/>
          <a:lstStyle>
            <a:lvl1pPr marL="0" indent="0" algn="ctr">
              <a:lnSpc>
                <a:spcPct val="100000"/>
              </a:lnSpc>
              <a:spcBef>
                <a:spcPts val="0"/>
              </a:spcBef>
              <a:buFont typeface="Arial" panose="020B0604020202020204" pitchFamily="34" charset="0"/>
              <a:buNone/>
              <a:defRPr sz="200" b="0" spc="0" baseline="0">
                <a:noFill/>
                <a:latin typeface="+mj-lt"/>
              </a:defRPr>
            </a:lvl1pPr>
          </a:lstStyle>
          <a:p>
            <a:pPr lvl="0"/>
            <a:r>
              <a:rPr lang="en-US"/>
              <a:t>Click to edit Master text styles</a:t>
            </a:r>
          </a:p>
        </p:txBody>
      </p:sp>
      <p:sp>
        <p:nvSpPr>
          <p:cNvPr id="37" name="Text Placeholder 11">
            <a:extLst>
              <a:ext uri="{FF2B5EF4-FFF2-40B4-BE49-F238E27FC236}">
                <a16:creationId xmlns:a16="http://schemas.microsoft.com/office/drawing/2014/main" id="{5D4E3F00-5755-F2EF-97C8-0FE775CAE04E}"/>
              </a:ext>
            </a:extLst>
          </p:cNvPr>
          <p:cNvSpPr>
            <a:spLocks noGrp="1"/>
          </p:cNvSpPr>
          <p:nvPr>
            <p:ph type="body" sz="quarter" idx="30"/>
          </p:nvPr>
        </p:nvSpPr>
        <p:spPr>
          <a:xfrm>
            <a:off x="6702552" y="4279392"/>
            <a:ext cx="146304" cy="146304"/>
          </a:xfrm>
          <a:prstGeom prst="ellipse">
            <a:avLst/>
          </a:prstGeom>
          <a:solidFill>
            <a:schemeClr val="accent4"/>
          </a:solidFill>
        </p:spPr>
        <p:txBody>
          <a:bodyPr lIns="0" tIns="0" rIns="0" bIns="0" anchor="ctr"/>
          <a:lstStyle>
            <a:lvl1pPr marL="0" indent="0" algn="ctr">
              <a:lnSpc>
                <a:spcPct val="100000"/>
              </a:lnSpc>
              <a:spcBef>
                <a:spcPts val="0"/>
              </a:spcBef>
              <a:buFont typeface="Arial" panose="020B0604020202020204" pitchFamily="34" charset="0"/>
              <a:buNone/>
              <a:defRPr sz="200" b="0" spc="0" baseline="0">
                <a:noFill/>
                <a:latin typeface="+mj-lt"/>
              </a:defRPr>
            </a:lvl1pPr>
          </a:lstStyle>
          <a:p>
            <a:pPr lvl="0"/>
            <a:r>
              <a:rPr lang="en-US"/>
              <a:t>Click to edit Master text styles</a:t>
            </a:r>
          </a:p>
        </p:txBody>
      </p:sp>
      <p:sp>
        <p:nvSpPr>
          <p:cNvPr id="38" name="Text Placeholder 11">
            <a:extLst>
              <a:ext uri="{FF2B5EF4-FFF2-40B4-BE49-F238E27FC236}">
                <a16:creationId xmlns:a16="http://schemas.microsoft.com/office/drawing/2014/main" id="{29543A01-39BF-D362-26F8-BD1E7D0D3C86}"/>
              </a:ext>
            </a:extLst>
          </p:cNvPr>
          <p:cNvSpPr>
            <a:spLocks noGrp="1"/>
          </p:cNvSpPr>
          <p:nvPr>
            <p:ph type="body" sz="quarter" idx="31"/>
          </p:nvPr>
        </p:nvSpPr>
        <p:spPr>
          <a:xfrm>
            <a:off x="8842248" y="4279392"/>
            <a:ext cx="146304" cy="146304"/>
          </a:xfrm>
          <a:prstGeom prst="ellipse">
            <a:avLst/>
          </a:prstGeom>
          <a:solidFill>
            <a:schemeClr val="accent2"/>
          </a:solidFill>
        </p:spPr>
        <p:txBody>
          <a:bodyPr lIns="0" tIns="0" rIns="0" bIns="0" anchor="ctr"/>
          <a:lstStyle>
            <a:lvl1pPr marL="0" indent="0" algn="ctr">
              <a:lnSpc>
                <a:spcPct val="100000"/>
              </a:lnSpc>
              <a:spcBef>
                <a:spcPts val="0"/>
              </a:spcBef>
              <a:buFont typeface="Arial" panose="020B0604020202020204" pitchFamily="34" charset="0"/>
              <a:buNone/>
              <a:defRPr sz="200" b="0" spc="0" baseline="0">
                <a:noFill/>
                <a:latin typeface="+mj-lt"/>
              </a:defRPr>
            </a:lvl1pPr>
          </a:lstStyle>
          <a:p>
            <a:pPr lvl="0"/>
            <a:r>
              <a:rPr lang="en-US"/>
              <a:t>Click to edit Master text styles</a:t>
            </a:r>
          </a:p>
        </p:txBody>
      </p:sp>
      <p:sp>
        <p:nvSpPr>
          <p:cNvPr id="39" name="Text Placeholder 11">
            <a:extLst>
              <a:ext uri="{FF2B5EF4-FFF2-40B4-BE49-F238E27FC236}">
                <a16:creationId xmlns:a16="http://schemas.microsoft.com/office/drawing/2014/main" id="{BB6B72CD-75B9-D90F-4767-2141AEF3B201}"/>
              </a:ext>
            </a:extLst>
          </p:cNvPr>
          <p:cNvSpPr>
            <a:spLocks noGrp="1"/>
          </p:cNvSpPr>
          <p:nvPr>
            <p:ph type="body" sz="quarter" idx="32"/>
          </p:nvPr>
        </p:nvSpPr>
        <p:spPr>
          <a:xfrm>
            <a:off x="11055096" y="4279392"/>
            <a:ext cx="146304" cy="146304"/>
          </a:xfrm>
          <a:prstGeom prst="ellipse">
            <a:avLst/>
          </a:prstGeom>
          <a:solidFill>
            <a:schemeClr val="accent1"/>
          </a:solidFill>
        </p:spPr>
        <p:txBody>
          <a:bodyPr lIns="0" tIns="0" rIns="0" bIns="0" anchor="ctr"/>
          <a:lstStyle>
            <a:lvl1pPr marL="0" indent="0" algn="ctr">
              <a:lnSpc>
                <a:spcPct val="100000"/>
              </a:lnSpc>
              <a:spcBef>
                <a:spcPts val="0"/>
              </a:spcBef>
              <a:buFont typeface="Arial" panose="020B0604020202020204" pitchFamily="34" charset="0"/>
              <a:buNone/>
              <a:defRPr sz="200" b="0" spc="0" baseline="0">
                <a:noFill/>
                <a:latin typeface="+mj-lt"/>
              </a:defRPr>
            </a:lvl1pPr>
          </a:lstStyle>
          <a:p>
            <a:pPr lvl="0"/>
            <a:r>
              <a:rPr lang="en-US"/>
              <a:t>Click to edit Master text styles</a:t>
            </a:r>
          </a:p>
        </p:txBody>
      </p:sp>
    </p:spTree>
    <p:extLst>
      <p:ext uri="{BB962C8B-B14F-4D97-AF65-F5344CB8AC3E}">
        <p14:creationId xmlns:p14="http://schemas.microsoft.com/office/powerpoint/2010/main" val="1290831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10">
            <a:extLst>
              <a:ext uri="{FF2B5EF4-FFF2-40B4-BE49-F238E27FC236}">
                <a16:creationId xmlns:a16="http://schemas.microsoft.com/office/drawing/2014/main" id="{89A27E14-C943-C294-334B-4D6A7500F3B5}"/>
              </a:ext>
            </a:extLst>
          </p:cNvPr>
          <p:cNvSpPr/>
          <p:nvPr userDrawn="1"/>
        </p:nvSpPr>
        <p:spPr>
          <a:xfrm rot="5400000">
            <a:off x="7383937" y="2039848"/>
            <a:ext cx="6858000" cy="2778304"/>
          </a:xfrm>
          <a:custGeom>
            <a:avLst/>
            <a:gdLst>
              <a:gd name="connsiteX0" fmla="*/ 0 w 6858000"/>
              <a:gd name="connsiteY0" fmla="*/ 1050199 h 2778304"/>
              <a:gd name="connsiteX1" fmla="*/ 0 w 6858000"/>
              <a:gd name="connsiteY1" fmla="*/ 0 h 2778304"/>
              <a:gd name="connsiteX2" fmla="*/ 6858000 w 6858000"/>
              <a:gd name="connsiteY2" fmla="*/ 0 h 2778304"/>
              <a:gd name="connsiteX3" fmla="*/ 6858000 w 6858000"/>
              <a:gd name="connsiteY3" fmla="*/ 1193215 h 2778304"/>
              <a:gd name="connsiteX4" fmla="*/ 6790588 w 6858000"/>
              <a:gd name="connsiteY4" fmla="*/ 1211701 h 2778304"/>
              <a:gd name="connsiteX5" fmla="*/ 3050431 w 6858000"/>
              <a:gd name="connsiteY5" fmla="*/ 2778245 h 2778304"/>
              <a:gd name="connsiteX6" fmla="*/ 37813 w 6858000"/>
              <a:gd name="connsiteY6" fmla="*/ 1183549 h 2778304"/>
              <a:gd name="connsiteX7" fmla="*/ 0 w 6858000"/>
              <a:gd name="connsiteY7" fmla="*/ 1050199 h 27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0" h="2778304">
                <a:moveTo>
                  <a:pt x="0" y="1050199"/>
                </a:moveTo>
                <a:lnTo>
                  <a:pt x="0" y="0"/>
                </a:lnTo>
                <a:lnTo>
                  <a:pt x="6858000" y="0"/>
                </a:lnTo>
                <a:lnTo>
                  <a:pt x="6858000" y="1193215"/>
                </a:lnTo>
                <a:lnTo>
                  <a:pt x="6790588" y="1211701"/>
                </a:lnTo>
                <a:cubicBezTo>
                  <a:pt x="5439260" y="1649845"/>
                  <a:pt x="4603740" y="2770251"/>
                  <a:pt x="3050431" y="2778245"/>
                </a:cubicBezTo>
                <a:cubicBezTo>
                  <a:pt x="1377637" y="2786855"/>
                  <a:pt x="283199" y="1854180"/>
                  <a:pt x="37813" y="1183549"/>
                </a:cubicBezTo>
                <a:lnTo>
                  <a:pt x="0" y="1050199"/>
                </a:lnTo>
                <a:close/>
              </a:path>
            </a:pathLst>
          </a:custGeom>
          <a:gradFill flip="none" rotWithShape="1">
            <a:gsLst>
              <a:gs pos="26000">
                <a:schemeClr val="accent3">
                  <a:lumMod val="25000"/>
                </a:schemeClr>
              </a:gs>
              <a:gs pos="73000">
                <a:schemeClr val="accent1">
                  <a:alpha val="33146"/>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11">
            <a:extLst>
              <a:ext uri="{FF2B5EF4-FFF2-40B4-BE49-F238E27FC236}">
                <a16:creationId xmlns:a16="http://schemas.microsoft.com/office/drawing/2014/main" id="{BE5C5BCA-F960-4024-7215-2D2EFD0FEBF3}"/>
              </a:ext>
            </a:extLst>
          </p:cNvPr>
          <p:cNvSpPr/>
          <p:nvPr userDrawn="1"/>
        </p:nvSpPr>
        <p:spPr>
          <a:xfrm rot="16200000" flipV="1">
            <a:off x="7907199" y="2573198"/>
            <a:ext cx="6858000" cy="1711602"/>
          </a:xfrm>
          <a:custGeom>
            <a:avLst/>
            <a:gdLst>
              <a:gd name="connsiteX0" fmla="*/ 6858000 w 6858000"/>
              <a:gd name="connsiteY0" fmla="*/ 1010661 h 1711602"/>
              <a:gd name="connsiteX1" fmla="*/ 6858000 w 6858000"/>
              <a:gd name="connsiteY1" fmla="*/ 0 h 1711602"/>
              <a:gd name="connsiteX2" fmla="*/ 0 w 6858000"/>
              <a:gd name="connsiteY2" fmla="*/ 0 h 1711602"/>
              <a:gd name="connsiteX3" fmla="*/ 0 w 6858000"/>
              <a:gd name="connsiteY3" fmla="*/ 983884 h 1711602"/>
              <a:gd name="connsiteX4" fmla="*/ 11078 w 6858000"/>
              <a:gd name="connsiteY4" fmla="*/ 997657 h 1711602"/>
              <a:gd name="connsiteX5" fmla="*/ 1866819 w 6858000"/>
              <a:gd name="connsiteY5" fmla="*/ 1711565 h 1711602"/>
              <a:gd name="connsiteX6" fmla="*/ 5098965 w 6858000"/>
              <a:gd name="connsiteY6" fmla="*/ 622006 h 1711602"/>
              <a:gd name="connsiteX7" fmla="*/ 6746500 w 6858000"/>
              <a:gd name="connsiteY7" fmla="*/ 959665 h 1711602"/>
              <a:gd name="connsiteX8" fmla="*/ 6858000 w 6858000"/>
              <a:gd name="connsiteY8" fmla="*/ 1010661 h 171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8000" h="1711602">
                <a:moveTo>
                  <a:pt x="6858000" y="1010661"/>
                </a:moveTo>
                <a:lnTo>
                  <a:pt x="6858000" y="0"/>
                </a:lnTo>
                <a:lnTo>
                  <a:pt x="0" y="0"/>
                </a:lnTo>
                <a:lnTo>
                  <a:pt x="0" y="983884"/>
                </a:lnTo>
                <a:lnTo>
                  <a:pt x="11078" y="997657"/>
                </a:lnTo>
                <a:cubicBezTo>
                  <a:pt x="328616" y="1355920"/>
                  <a:pt x="976833" y="1715803"/>
                  <a:pt x="1866819" y="1711565"/>
                </a:cubicBezTo>
                <a:cubicBezTo>
                  <a:pt x="3161344" y="1705400"/>
                  <a:pt x="3719617" y="643352"/>
                  <a:pt x="5098965" y="622006"/>
                </a:cubicBezTo>
                <a:cubicBezTo>
                  <a:pt x="5788640" y="611332"/>
                  <a:pt x="6326795" y="775968"/>
                  <a:pt x="6746500" y="959665"/>
                </a:cubicBezTo>
                <a:lnTo>
                  <a:pt x="6858000" y="1010661"/>
                </a:lnTo>
                <a:close/>
              </a:path>
            </a:pathLst>
          </a:custGeom>
          <a:gradFill>
            <a:gsLst>
              <a:gs pos="79000">
                <a:schemeClr val="accent4">
                  <a:lumMod val="75000"/>
                  <a:alpha val="79763"/>
                </a:schemeClr>
              </a:gs>
              <a:gs pos="37000">
                <a:schemeClr val="accent3">
                  <a:lumMod val="25000"/>
                  <a:alpha val="27934"/>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13">
            <a:extLst>
              <a:ext uri="{FF2B5EF4-FFF2-40B4-BE49-F238E27FC236}">
                <a16:creationId xmlns:a16="http://schemas.microsoft.com/office/drawing/2014/main" id="{6F62D03F-D065-13FE-5D30-58C2523BD14D}"/>
              </a:ext>
            </a:extLst>
          </p:cNvPr>
          <p:cNvSpPr/>
          <p:nvPr userDrawn="1"/>
        </p:nvSpPr>
        <p:spPr>
          <a:xfrm rot="5400000">
            <a:off x="7877130" y="2543131"/>
            <a:ext cx="6858001" cy="1771739"/>
          </a:xfrm>
          <a:custGeom>
            <a:avLst/>
            <a:gdLst>
              <a:gd name="connsiteX0" fmla="*/ 0 w 6858001"/>
              <a:gd name="connsiteY0" fmla="*/ 1273784 h 1771739"/>
              <a:gd name="connsiteX1" fmla="*/ 0 w 6858001"/>
              <a:gd name="connsiteY1" fmla="*/ 0 h 1771739"/>
              <a:gd name="connsiteX2" fmla="*/ 6858001 w 6858001"/>
              <a:gd name="connsiteY2" fmla="*/ 0 h 1771739"/>
              <a:gd name="connsiteX3" fmla="*/ 6858001 w 6858001"/>
              <a:gd name="connsiteY3" fmla="*/ 34923 h 1771739"/>
              <a:gd name="connsiteX4" fmla="*/ 6735259 w 6858001"/>
              <a:gd name="connsiteY4" fmla="*/ 32862 h 1771739"/>
              <a:gd name="connsiteX5" fmla="*/ 1961998 w 6858001"/>
              <a:gd name="connsiteY5" fmla="*/ 1771680 h 1771739"/>
              <a:gd name="connsiteX6" fmla="*/ 151257 w 6858001"/>
              <a:gd name="connsiteY6" fmla="*/ 1358806 h 1771739"/>
              <a:gd name="connsiteX7" fmla="*/ 0 w 6858001"/>
              <a:gd name="connsiteY7" fmla="*/ 1273784 h 1771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1" h="1771739">
                <a:moveTo>
                  <a:pt x="0" y="1273784"/>
                </a:moveTo>
                <a:lnTo>
                  <a:pt x="0" y="0"/>
                </a:lnTo>
                <a:lnTo>
                  <a:pt x="6858001" y="0"/>
                </a:lnTo>
                <a:lnTo>
                  <a:pt x="6858001" y="34923"/>
                </a:lnTo>
                <a:lnTo>
                  <a:pt x="6735259" y="32862"/>
                </a:lnTo>
                <a:cubicBezTo>
                  <a:pt x="4698226" y="66929"/>
                  <a:pt x="3873763" y="1761840"/>
                  <a:pt x="1961998" y="1771680"/>
                </a:cubicBezTo>
                <a:cubicBezTo>
                  <a:pt x="1245087" y="1775370"/>
                  <a:pt x="634403" y="1606171"/>
                  <a:pt x="151257" y="1358806"/>
                </a:cubicBezTo>
                <a:lnTo>
                  <a:pt x="0" y="1273784"/>
                </a:lnTo>
                <a:close/>
              </a:path>
            </a:pathLst>
          </a:custGeom>
          <a:gradFill>
            <a:gsLst>
              <a:gs pos="32000">
                <a:schemeClr val="tx2">
                  <a:alpha val="48229"/>
                </a:schemeClr>
              </a:gs>
              <a:gs pos="100000">
                <a:schemeClr val="accent6">
                  <a:alpha val="4858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5A0D1FF5-7EF8-4250-A259-43050ABBD3B6}"/>
              </a:ext>
            </a:extLst>
          </p:cNvPr>
          <p:cNvSpPr>
            <a:spLocks noGrp="1"/>
          </p:cNvSpPr>
          <p:nvPr>
            <p:ph type="title"/>
          </p:nvPr>
        </p:nvSpPr>
        <p:spPr>
          <a:xfrm>
            <a:off x="1545336" y="822960"/>
            <a:ext cx="8878824" cy="1069848"/>
          </a:xfrm>
        </p:spPr>
        <p:txBody>
          <a:bodyPr anchor="b"/>
          <a:lstStyle>
            <a:lvl1pPr algn="l">
              <a:defRPr/>
            </a:lvl1pPr>
          </a:lstStyle>
          <a:p>
            <a:r>
              <a:rPr lang="en-US"/>
              <a:t>Click to edit Master title style</a:t>
            </a:r>
          </a:p>
        </p:txBody>
      </p:sp>
      <p:sp>
        <p:nvSpPr>
          <p:cNvPr id="3" name="Text Placeholder 2">
            <a:extLst>
              <a:ext uri="{FF2B5EF4-FFF2-40B4-BE49-F238E27FC236}">
                <a16:creationId xmlns:a16="http://schemas.microsoft.com/office/drawing/2014/main" id="{673DC3A9-D4E6-42CF-91A8-F267C7C66CCB}"/>
              </a:ext>
            </a:extLst>
          </p:cNvPr>
          <p:cNvSpPr>
            <a:spLocks noGrp="1"/>
          </p:cNvSpPr>
          <p:nvPr>
            <p:ph type="body" idx="1"/>
          </p:nvPr>
        </p:nvSpPr>
        <p:spPr>
          <a:xfrm>
            <a:off x="1536192" y="2185416"/>
            <a:ext cx="3621024" cy="493776"/>
          </a:xfrm>
        </p:spPr>
        <p:txBody>
          <a:bodyPr anchor="t"/>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52CCA9-53A3-4DA5-AD45-C2A2C12A3A6A}"/>
              </a:ext>
            </a:extLst>
          </p:cNvPr>
          <p:cNvSpPr>
            <a:spLocks noGrp="1"/>
          </p:cNvSpPr>
          <p:nvPr>
            <p:ph sz="half" idx="2"/>
          </p:nvPr>
        </p:nvSpPr>
        <p:spPr>
          <a:xfrm>
            <a:off x="1536192" y="2743200"/>
            <a:ext cx="3621024" cy="2578608"/>
          </a:xfrm>
        </p:spPr>
        <p:txBody>
          <a:bodyPr/>
          <a:lstStyle>
            <a:lvl1pPr marL="228600" indent="-228600">
              <a:defRPr sz="1800"/>
            </a:lvl1pPr>
            <a:lvl2pPr indent="-228600">
              <a:defRPr sz="1600"/>
            </a:lvl2pPr>
            <a:lvl3pPr indent="-228600">
              <a:defRPr sz="1400"/>
            </a:lvl3pPr>
            <a:lvl4pPr indent="-228600">
              <a:defRPr sz="1200"/>
            </a:lvl4pPr>
            <a:lvl5pPr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100C9C6-BD61-4D2C-9146-FB785BAE4FF3}"/>
              </a:ext>
            </a:extLst>
          </p:cNvPr>
          <p:cNvSpPr>
            <a:spLocks noGrp="1"/>
          </p:cNvSpPr>
          <p:nvPr>
            <p:ph type="body" sz="quarter" idx="3"/>
          </p:nvPr>
        </p:nvSpPr>
        <p:spPr>
          <a:xfrm>
            <a:off x="5541264" y="2185416"/>
            <a:ext cx="3621024" cy="493776"/>
          </a:xfrm>
        </p:spPr>
        <p:txBody>
          <a:bodyPr anchor="t"/>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E342EE-68BB-484D-98C3-48A7847549D4}"/>
              </a:ext>
            </a:extLst>
          </p:cNvPr>
          <p:cNvSpPr>
            <a:spLocks noGrp="1"/>
          </p:cNvSpPr>
          <p:nvPr>
            <p:ph sz="quarter" idx="4"/>
          </p:nvPr>
        </p:nvSpPr>
        <p:spPr>
          <a:xfrm>
            <a:off x="5541264" y="2743200"/>
            <a:ext cx="3621024" cy="2578608"/>
          </a:xfrm>
        </p:spPr>
        <p:txBody>
          <a:bodyPr/>
          <a:lstStyle>
            <a:lvl1pPr marL="228600" indent="-228600">
              <a:defRPr sz="1800"/>
            </a:lvl1pPr>
            <a:lvl2pPr indent="-228600">
              <a:defRPr sz="1600"/>
            </a:lvl2pPr>
            <a:lvl3pPr indent="-228600">
              <a:defRPr sz="1400"/>
            </a:lvl3pPr>
            <a:lvl4pPr indent="-228600">
              <a:defRPr sz="1200"/>
            </a:lvl4pPr>
            <a:lvl5pPr indent="-228600">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3A51CCCC-1589-401D-AE98-FC28716301EF}"/>
              </a:ext>
            </a:extLst>
          </p:cNvPr>
          <p:cNvSpPr>
            <a:spLocks noGrp="1"/>
          </p:cNvSpPr>
          <p:nvPr>
            <p:ph type="ftr" sz="quarter" idx="11"/>
          </p:nvPr>
        </p:nvSpPr>
        <p:spPr/>
        <p:txBody>
          <a:bodyPr/>
          <a:lstStyle/>
          <a:p>
            <a:r>
              <a:rPr lang="en-US"/>
              <a:t>Crypto: investing &amp; trading</a:t>
            </a:r>
            <a:endParaRPr lang="en-US" dirty="0"/>
          </a:p>
        </p:txBody>
      </p:sp>
      <p:sp>
        <p:nvSpPr>
          <p:cNvPr id="9" name="Slide Number Placeholder 8">
            <a:extLst>
              <a:ext uri="{FF2B5EF4-FFF2-40B4-BE49-F238E27FC236}">
                <a16:creationId xmlns:a16="http://schemas.microsoft.com/office/drawing/2014/main" id="{285D9D7D-8D9A-473E-AF0D-EF1940D793C3}"/>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4062460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850392" y="832104"/>
            <a:ext cx="10881360" cy="106984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1014984" y="2212848"/>
            <a:ext cx="10332720" cy="3547872"/>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329184" y="411480"/>
            <a:ext cx="521208" cy="310896"/>
          </a:xfrm>
          <a:prstGeom prst="rect">
            <a:avLst/>
          </a:prstGeom>
        </p:spPr>
        <p:txBody>
          <a:bodyPr vert="horz" lIns="91440" tIns="45720" rIns="91440" bIns="45720" rtlCol="0" anchor="ctr">
            <a:noAutofit/>
          </a:bodyPr>
          <a:lstStyle>
            <a:lvl1pPr algn="ctr">
              <a:defRPr sz="1200" b="0" i="0">
                <a:solidFill>
                  <a:schemeClr val="bg1"/>
                </a:solidFill>
                <a:latin typeface="+mn-lt"/>
                <a:cs typeface="Segoe UI Light" panose="020B0502040204020203" pitchFamily="34" charset="0"/>
              </a:defRPr>
            </a:lvl1pPr>
          </a:lstStyle>
          <a:p>
            <a:fld id="{294A09A9-5501-47C1-A89A-A340965A2BE2}" type="slidenum">
              <a:rPr lang="en-US" smtClean="0"/>
              <a:pPr/>
              <a:t>‹#›</a:t>
            </a:fld>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66344" y="6190488"/>
            <a:ext cx="2331720" cy="274320"/>
          </a:xfrm>
          <a:prstGeom prst="rect">
            <a:avLst/>
          </a:prstGeom>
        </p:spPr>
        <p:txBody>
          <a:bodyPr vert="horz" lIns="91440" tIns="45720" rIns="91440" bIns="45720" rtlCol="0" anchor="ctr">
            <a:noAutofit/>
          </a:bodyPr>
          <a:lstStyle>
            <a:lvl1pPr algn="l">
              <a:defRPr sz="1200" b="0" i="0">
                <a:solidFill>
                  <a:schemeClr val="bg1"/>
                </a:solidFill>
                <a:latin typeface="+mn-lt"/>
                <a:cs typeface="Segoe UI Light" panose="020B0502040204020203" pitchFamily="34" charset="0"/>
              </a:defRPr>
            </a:lvl1pPr>
          </a:lstStyle>
          <a:p>
            <a:r>
              <a:rPr lang="en-US"/>
              <a:t>Crypto: investing &amp; trading</a:t>
            </a:r>
            <a:endParaRPr lang="en-US" dirty="0"/>
          </a:p>
        </p:txBody>
      </p:sp>
      <p:cxnSp>
        <p:nvCxnSpPr>
          <p:cNvPr id="7" name="Straight Connector 6">
            <a:extLst>
              <a:ext uri="{FF2B5EF4-FFF2-40B4-BE49-F238E27FC236}">
                <a16:creationId xmlns:a16="http://schemas.microsoft.com/office/drawing/2014/main" id="{2BA4A2D6-617E-EEA3-E4EE-5BDB472F6A43}"/>
              </a:ext>
            </a:extLst>
          </p:cNvPr>
          <p:cNvCxnSpPr>
            <a:cxnSpLocks/>
          </p:cNvCxnSpPr>
          <p:nvPr userDrawn="1"/>
        </p:nvCxnSpPr>
        <p:spPr>
          <a:xfrm>
            <a:off x="594170" y="846661"/>
            <a:ext cx="0" cy="5111012"/>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70" r:id="rId7"/>
    <p:sldLayoutId id="2147483669" r:id="rId8"/>
    <p:sldLayoutId id="2147483653" r:id="rId9"/>
    <p:sldLayoutId id="2147483665" r:id="rId10"/>
    <p:sldLayoutId id="2147483666" r:id="rId11"/>
    <p:sldLayoutId id="2147483667" r:id="rId12"/>
    <p:sldLayoutId id="2147483668" r:id="rId13"/>
    <p:sldLayoutId id="2147483651" r:id="rId14"/>
    <p:sldLayoutId id="2147483652" r:id="rId15"/>
    <p:sldLayoutId id="2147483654" r:id="rId16"/>
    <p:sldLayoutId id="2147483655" r:id="rId17"/>
    <p:sldLayoutId id="2147483656" r:id="rId18"/>
    <p:sldLayoutId id="2147483657" r:id="rId19"/>
  </p:sldLayoutIdLst>
  <p:hf hdr="0" dt="0"/>
  <p:txStyles>
    <p:titleStyle>
      <a:lvl1pPr algn="l" defTabSz="914400" rtl="0" eaLnBrk="1" latinLnBrk="0" hangingPunct="1">
        <a:lnSpc>
          <a:spcPct val="90000"/>
        </a:lnSpc>
        <a:spcBef>
          <a:spcPct val="0"/>
        </a:spcBef>
        <a:buNone/>
        <a:defRPr sz="4000" b="1" kern="1200" cap="all" spc="600" baseline="0">
          <a:solidFill>
            <a:schemeClr val="bg1"/>
          </a:solidFill>
          <a:latin typeface="+mj-lt"/>
          <a:ea typeface="+mj-ea"/>
          <a:cs typeface="+mj-cs"/>
        </a:defRPr>
      </a:lvl1pPr>
    </p:titleStyle>
    <p:bodyStyle>
      <a:lvl1pPr marL="228600" indent="-347472" algn="l" defTabSz="914400" rtl="0" eaLnBrk="1" latinLnBrk="0" hangingPunct="1">
        <a:lnSpc>
          <a:spcPct val="90000"/>
        </a:lnSpc>
        <a:spcBef>
          <a:spcPts val="1000"/>
        </a:spcBef>
        <a:buClr>
          <a:schemeClr val="accent6"/>
        </a:buClr>
        <a:buFont typeface="Courier New" panose="02070309020205020404" pitchFamily="49" charset="0"/>
        <a:buChar char="o"/>
        <a:defRPr sz="2800" kern="1200">
          <a:solidFill>
            <a:schemeClr val="bg1"/>
          </a:solidFill>
          <a:latin typeface="+mn-lt"/>
          <a:ea typeface="+mn-ea"/>
          <a:cs typeface="Segoe UI" panose="020B0502040204020203" pitchFamily="34" charset="0"/>
        </a:defRPr>
      </a:lvl1pPr>
      <a:lvl2pPr marL="685800" indent="-347472" algn="l" defTabSz="914400" rtl="0" eaLnBrk="1" latinLnBrk="0" hangingPunct="1">
        <a:lnSpc>
          <a:spcPct val="90000"/>
        </a:lnSpc>
        <a:spcBef>
          <a:spcPts val="500"/>
        </a:spcBef>
        <a:buClr>
          <a:schemeClr val="accent6"/>
        </a:buClr>
        <a:buFont typeface="Courier New" panose="02070309020205020404" pitchFamily="49" charset="0"/>
        <a:buChar char="o"/>
        <a:defRPr sz="2400" kern="1200">
          <a:solidFill>
            <a:schemeClr val="bg1"/>
          </a:solidFill>
          <a:latin typeface="+mn-lt"/>
          <a:ea typeface="+mn-ea"/>
          <a:cs typeface="Segoe UI" panose="020B0502040204020203" pitchFamily="34" charset="0"/>
        </a:defRPr>
      </a:lvl2pPr>
      <a:lvl3pPr marL="1143000" indent="-347472" algn="l" defTabSz="914400" rtl="0" eaLnBrk="1" latinLnBrk="0" hangingPunct="1">
        <a:lnSpc>
          <a:spcPct val="90000"/>
        </a:lnSpc>
        <a:spcBef>
          <a:spcPts val="500"/>
        </a:spcBef>
        <a:buClr>
          <a:schemeClr val="accent6"/>
        </a:buClr>
        <a:buFont typeface="Courier New" panose="02070309020205020404" pitchFamily="49" charset="0"/>
        <a:buChar char="o"/>
        <a:defRPr sz="2000" kern="1200">
          <a:solidFill>
            <a:schemeClr val="bg1"/>
          </a:solidFill>
          <a:latin typeface="+mn-lt"/>
          <a:ea typeface="+mn-ea"/>
          <a:cs typeface="Segoe UI" panose="020B0502040204020203" pitchFamily="34" charset="0"/>
        </a:defRPr>
      </a:lvl3pPr>
      <a:lvl4pPr marL="1600200" indent="-347472" algn="l" defTabSz="914400" rtl="0" eaLnBrk="1" latinLnBrk="0" hangingPunct="1">
        <a:lnSpc>
          <a:spcPct val="90000"/>
        </a:lnSpc>
        <a:spcBef>
          <a:spcPts val="500"/>
        </a:spcBef>
        <a:buClr>
          <a:schemeClr val="accent6"/>
        </a:buClr>
        <a:buFont typeface="Courier New" panose="02070309020205020404" pitchFamily="49" charset="0"/>
        <a:buChar char="o"/>
        <a:defRPr sz="1800" kern="1200">
          <a:solidFill>
            <a:schemeClr val="bg1"/>
          </a:solidFill>
          <a:latin typeface="+mn-lt"/>
          <a:ea typeface="+mn-ea"/>
          <a:cs typeface="Segoe UI" panose="020B0502040204020203" pitchFamily="34" charset="0"/>
        </a:defRPr>
      </a:lvl4pPr>
      <a:lvl5pPr marL="2057400" indent="-347472" algn="l" defTabSz="914400" rtl="0" eaLnBrk="1" latinLnBrk="0" hangingPunct="1">
        <a:lnSpc>
          <a:spcPct val="90000"/>
        </a:lnSpc>
        <a:spcBef>
          <a:spcPts val="500"/>
        </a:spcBef>
        <a:buClr>
          <a:schemeClr val="accent6"/>
        </a:buClr>
        <a:buFont typeface="Courier New" panose="02070309020205020404" pitchFamily="49" charset="0"/>
        <a:buChar char="o"/>
        <a:defRPr sz="1800" kern="1200">
          <a:solidFill>
            <a:schemeClr val="bg1"/>
          </a:solidFill>
          <a:latin typeface="+mn-lt"/>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hyperlink" Target="http://www.terc.nebraska.gov/"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2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70DB4-0446-EF22-E8E0-3A5B83923AC0}"/>
              </a:ext>
            </a:extLst>
          </p:cNvPr>
          <p:cNvSpPr>
            <a:spLocks noGrp="1"/>
          </p:cNvSpPr>
          <p:nvPr>
            <p:ph type="ctrTitle"/>
          </p:nvPr>
        </p:nvSpPr>
        <p:spPr>
          <a:xfrm>
            <a:off x="1133856" y="604647"/>
            <a:ext cx="9921240" cy="1481328"/>
          </a:xfrm>
        </p:spPr>
        <p:txBody>
          <a:bodyPr/>
          <a:lstStyle/>
          <a:p>
            <a:pPr marL="0" marR="0" algn="ctr">
              <a:lnSpc>
                <a:spcPct val="107000"/>
              </a:lnSpc>
              <a:spcBef>
                <a:spcPts val="0"/>
              </a:spcBef>
              <a:spcAft>
                <a:spcPts val="800"/>
              </a:spcAft>
            </a:pPr>
            <a:r>
              <a:rPr lang="en-US" sz="3600" b="1" dirty="0">
                <a:effectLst/>
                <a:latin typeface="Book Antiqua" panose="02040602050305030304" pitchFamily="18" charset="0"/>
                <a:ea typeface="Calibri" panose="020F0502020204030204" pitchFamily="34" charset="0"/>
                <a:cs typeface="Times New Roman" panose="02020603050405020304" pitchFamily="18" charset="0"/>
              </a:rPr>
              <a:t> </a:t>
            </a:r>
            <a:br>
              <a:rPr lang="en-US" sz="3600" dirty="0">
                <a:effectLst/>
                <a:latin typeface="Calibri" panose="020F0502020204030204" pitchFamily="34" charset="0"/>
                <a:ea typeface="Calibri" panose="020F0502020204030204" pitchFamily="34" charset="0"/>
                <a:cs typeface="Times New Roman" panose="02020603050405020304" pitchFamily="18" charset="0"/>
              </a:rPr>
            </a:br>
            <a:r>
              <a:rPr lang="en-US" sz="3200" b="1" dirty="0">
                <a:effectLst/>
                <a:latin typeface="Book Antiqua" panose="02040602050305030304" pitchFamily="18" charset="0"/>
                <a:ea typeface="Calibri" panose="020F0502020204030204" pitchFamily="34" charset="0"/>
                <a:cs typeface="Times New Roman" panose="02020603050405020304" pitchFamily="18" charset="0"/>
              </a:rPr>
              <a:t>2025 NACO County Board of Equalization Workshop</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696329B1-2D04-0F3A-1081-C5117D8CE122}"/>
              </a:ext>
            </a:extLst>
          </p:cNvPr>
          <p:cNvSpPr>
            <a:spLocks noGrp="1"/>
          </p:cNvSpPr>
          <p:nvPr>
            <p:ph type="subTitle" idx="1"/>
          </p:nvPr>
        </p:nvSpPr>
        <p:spPr>
          <a:xfrm>
            <a:off x="2561844" y="4267200"/>
            <a:ext cx="7068312" cy="2290618"/>
          </a:xfrm>
        </p:spPr>
        <p:txBody>
          <a:bodyPr/>
          <a:lstStyle/>
          <a:p>
            <a:pPr marL="0" marR="0" algn="ctr">
              <a:lnSpc>
                <a:spcPct val="107000"/>
              </a:lnSpc>
              <a:spcBef>
                <a:spcPts val="1200"/>
              </a:spcBef>
              <a:spcAft>
                <a:spcPts val="800"/>
              </a:spcAft>
            </a:pPr>
            <a:r>
              <a:rPr lang="en-US" sz="1800" dirty="0">
                <a:effectLst/>
                <a:latin typeface="Book Antiqua" panose="02040602050305030304" pitchFamily="18" charset="0"/>
                <a:ea typeface="Calibri" panose="020F0502020204030204" pitchFamily="34" charset="0"/>
                <a:cs typeface="Times New Roman" panose="02020603050405020304" pitchFamily="18" charset="0"/>
              </a:rPr>
              <a:t>Presented by Commissioners</a:t>
            </a:r>
          </a:p>
          <a:p>
            <a:r>
              <a:rPr lang="en-US" dirty="0">
                <a:latin typeface="Book Antiqua" panose="02040602050305030304" pitchFamily="18" charset="0"/>
              </a:rPr>
              <a:t>Jim Kuhn</a:t>
            </a:r>
          </a:p>
          <a:p>
            <a:r>
              <a:rPr lang="en-US" dirty="0">
                <a:latin typeface="Book Antiqua" panose="02040602050305030304" pitchFamily="18" charset="0"/>
              </a:rPr>
              <a:t>Steve Keetle</a:t>
            </a:r>
          </a:p>
          <a:p>
            <a:r>
              <a:rPr lang="en-US" dirty="0">
                <a:latin typeface="Book Antiqua" panose="02040602050305030304" pitchFamily="18" charset="0"/>
              </a:rPr>
              <a:t>Jackie Russell</a:t>
            </a:r>
          </a:p>
          <a:p>
            <a:r>
              <a:rPr lang="en-US" dirty="0">
                <a:latin typeface="Book Antiqua" panose="02040602050305030304" pitchFamily="18" charset="0"/>
              </a:rPr>
              <a:t>Rob Hotz</a:t>
            </a:r>
          </a:p>
          <a:p>
            <a:endParaRPr lang="en-US" dirty="0"/>
          </a:p>
        </p:txBody>
      </p:sp>
      <p:sp>
        <p:nvSpPr>
          <p:cNvPr id="7" name="TextBox 6">
            <a:extLst>
              <a:ext uri="{FF2B5EF4-FFF2-40B4-BE49-F238E27FC236}">
                <a16:creationId xmlns:a16="http://schemas.microsoft.com/office/drawing/2014/main" id="{5576C8FF-46AA-01D6-A3A1-EEA3384FCA72}"/>
              </a:ext>
            </a:extLst>
          </p:cNvPr>
          <p:cNvSpPr txBox="1"/>
          <p:nvPr/>
        </p:nvSpPr>
        <p:spPr>
          <a:xfrm>
            <a:off x="2043113" y="2414588"/>
            <a:ext cx="7585519" cy="537135"/>
          </a:xfrm>
          <a:prstGeom prst="rect">
            <a:avLst/>
          </a:prstGeom>
          <a:noFill/>
        </p:spPr>
        <p:txBody>
          <a:bodyPr wrap="square" rtlCol="0">
            <a:spAutoFit/>
          </a:bodyPr>
          <a:lstStyle/>
          <a:p>
            <a:pPr marL="0" marR="0" algn="ctr">
              <a:lnSpc>
                <a:spcPct val="107000"/>
              </a:lnSpc>
              <a:spcBef>
                <a:spcPts val="0"/>
              </a:spcBef>
              <a:spcAft>
                <a:spcPts val="0"/>
              </a:spcAft>
            </a:pPr>
            <a:r>
              <a:rPr lang="en-US" sz="2800" i="1" dirty="0">
                <a:solidFill>
                  <a:schemeClr val="bg1"/>
                </a:solidFill>
                <a:effectLst/>
                <a:latin typeface="Book Antiqua" panose="02040602050305030304" pitchFamily="18" charset="0"/>
                <a:ea typeface="Calibri" panose="020F0502020204030204" pitchFamily="34" charset="0"/>
                <a:cs typeface="Times New Roman" panose="02020603050405020304" pitchFamily="18" charset="0"/>
              </a:rPr>
              <a:t>Tax Equalization and Review Commission (TERC)</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3491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424072A-A261-4D5D-5971-6305DAF0EF2C}"/>
              </a:ext>
            </a:extLst>
          </p:cNvPr>
          <p:cNvSpPr>
            <a:spLocks noGrp="1"/>
          </p:cNvSpPr>
          <p:nvPr>
            <p:ph type="sldNum" sz="quarter" idx="11"/>
          </p:nvPr>
        </p:nvSpPr>
        <p:spPr/>
        <p:txBody>
          <a:bodyPr/>
          <a:lstStyle/>
          <a:p>
            <a:fld id="{294A09A9-5501-47C1-A89A-A340965A2BE2}" type="slidenum">
              <a:rPr lang="en-US" smtClean="0"/>
              <a:pPr/>
              <a:t>10</a:t>
            </a:fld>
            <a:endParaRPr lang="en-US" dirty="0"/>
          </a:p>
        </p:txBody>
      </p:sp>
      <p:sp>
        <p:nvSpPr>
          <p:cNvPr id="3" name="Footer Placeholder 2">
            <a:extLst>
              <a:ext uri="{FF2B5EF4-FFF2-40B4-BE49-F238E27FC236}">
                <a16:creationId xmlns:a16="http://schemas.microsoft.com/office/drawing/2014/main" id="{44DB3EF6-3228-9512-6CA3-8D297E35746B}"/>
              </a:ext>
            </a:extLst>
          </p:cNvPr>
          <p:cNvSpPr>
            <a:spLocks noGrp="1"/>
          </p:cNvSpPr>
          <p:nvPr>
            <p:ph type="ftr" sz="quarter" idx="10"/>
          </p:nvPr>
        </p:nvSpPr>
        <p:spPr>
          <a:xfrm>
            <a:off x="12701016" y="6529924"/>
            <a:ext cx="45719" cy="45719"/>
          </a:xfrm>
        </p:spPr>
        <p:txBody>
          <a:bodyPr/>
          <a:lstStyle/>
          <a:p>
            <a:endParaRPr lang="en-US" dirty="0"/>
          </a:p>
        </p:txBody>
      </p:sp>
      <p:sp>
        <p:nvSpPr>
          <p:cNvPr id="4" name="Title 3">
            <a:extLst>
              <a:ext uri="{FF2B5EF4-FFF2-40B4-BE49-F238E27FC236}">
                <a16:creationId xmlns:a16="http://schemas.microsoft.com/office/drawing/2014/main" id="{3CD2DE0A-1449-44AC-4894-4A21144F3065}"/>
              </a:ext>
            </a:extLst>
          </p:cNvPr>
          <p:cNvSpPr>
            <a:spLocks noGrp="1"/>
          </p:cNvSpPr>
          <p:nvPr>
            <p:ph type="title"/>
          </p:nvPr>
        </p:nvSpPr>
        <p:spPr/>
        <p:txBody>
          <a:bodyPr/>
          <a:lstStyle/>
          <a:p>
            <a:pPr algn="ctr"/>
            <a:r>
              <a:rPr lang="en-US" sz="3200" dirty="0">
                <a:latin typeface="Book Antiqua" panose="02040602050305030304" pitchFamily="18" charset="0"/>
              </a:rPr>
              <a:t>Standard of Review</a:t>
            </a:r>
          </a:p>
        </p:txBody>
      </p:sp>
      <p:sp>
        <p:nvSpPr>
          <p:cNvPr id="5" name="Content Placeholder 4">
            <a:extLst>
              <a:ext uri="{FF2B5EF4-FFF2-40B4-BE49-F238E27FC236}">
                <a16:creationId xmlns:a16="http://schemas.microsoft.com/office/drawing/2014/main" id="{CD1C86BA-8337-8CE1-46E3-714B6BBE1CC0}"/>
              </a:ext>
            </a:extLst>
          </p:cNvPr>
          <p:cNvSpPr>
            <a:spLocks noGrp="1"/>
          </p:cNvSpPr>
          <p:nvPr>
            <p:ph idx="1"/>
          </p:nvPr>
        </p:nvSpPr>
        <p:spPr>
          <a:xfrm>
            <a:off x="1017270" y="2212848"/>
            <a:ext cx="10435590" cy="3282696"/>
          </a:xfrm>
        </p:spPr>
        <p:txBody>
          <a:bodyPr/>
          <a:lstStyle/>
          <a:p>
            <a:pPr marL="118872" indent="0">
              <a:lnSpc>
                <a:spcPct val="115000"/>
              </a:lnSpc>
              <a:spcAft>
                <a:spcPts val="1000"/>
              </a:spcAft>
              <a:buNone/>
            </a:pPr>
            <a:r>
              <a:rPr lang="en-US" sz="3000" kern="100" dirty="0">
                <a:effectLst/>
                <a:latin typeface="Book Antiqua" panose="02040602050305030304" pitchFamily="18" charset="0"/>
                <a:ea typeface="Aptos" panose="020B0004020202020204" pitchFamily="34" charset="0"/>
                <a:cs typeface="Aptos" panose="020B0004020202020204" pitchFamily="34" charset="0"/>
              </a:rPr>
              <a:t>When the TERC reviews a decision of the CBOE</a:t>
            </a:r>
          </a:p>
          <a:p>
            <a:pPr marL="1143000" marR="0" lvl="2" indent="-228600">
              <a:lnSpc>
                <a:spcPct val="115000"/>
              </a:lnSpc>
              <a:spcAft>
                <a:spcPts val="1000"/>
              </a:spcAft>
              <a:buFont typeface="Wingdings" panose="05000000000000000000" pitchFamily="2" charset="2"/>
              <a:buChar char=""/>
            </a:pPr>
            <a:r>
              <a:rPr lang="en-US" sz="2400" kern="100" dirty="0">
                <a:effectLst/>
                <a:latin typeface="Book Antiqua" panose="02040602050305030304" pitchFamily="18" charset="0"/>
                <a:ea typeface="Aptos" panose="020B0004020202020204" pitchFamily="34" charset="0"/>
                <a:cs typeface="Aptos" panose="020B0004020202020204" pitchFamily="34" charset="0"/>
              </a:rPr>
              <a:t>When considering an appeal, a presumption exists that the “board of equalization has faithfully performed its official duties in making an assessment and has acted upon sufficient competent evidence to justify its action.” </a:t>
            </a:r>
            <a:endParaRPr lang="en-US" sz="2400" kern="100" dirty="0">
              <a:latin typeface="Book Antiqua" panose="02040602050305030304" pitchFamily="18"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32750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E8A74F2-FBFF-C72C-D191-19E6E1482B05}"/>
              </a:ext>
            </a:extLst>
          </p:cNvPr>
          <p:cNvSpPr>
            <a:spLocks noGrp="1"/>
          </p:cNvSpPr>
          <p:nvPr>
            <p:ph type="sldNum" sz="quarter" idx="11"/>
          </p:nvPr>
        </p:nvSpPr>
        <p:spPr/>
        <p:txBody>
          <a:bodyPr/>
          <a:lstStyle/>
          <a:p>
            <a:fld id="{294A09A9-5501-47C1-A89A-A340965A2BE2}" type="slidenum">
              <a:rPr lang="en-US" smtClean="0"/>
              <a:pPr/>
              <a:t>11</a:t>
            </a:fld>
            <a:endParaRPr lang="en-US" dirty="0"/>
          </a:p>
        </p:txBody>
      </p:sp>
      <p:sp>
        <p:nvSpPr>
          <p:cNvPr id="3" name="Footer Placeholder 2">
            <a:extLst>
              <a:ext uri="{FF2B5EF4-FFF2-40B4-BE49-F238E27FC236}">
                <a16:creationId xmlns:a16="http://schemas.microsoft.com/office/drawing/2014/main" id="{8C1D91C6-77C7-0CEC-2F8A-B1E03372A41D}"/>
              </a:ext>
            </a:extLst>
          </p:cNvPr>
          <p:cNvSpPr>
            <a:spLocks noGrp="1"/>
          </p:cNvSpPr>
          <p:nvPr>
            <p:ph type="ftr" sz="quarter" idx="10"/>
          </p:nvPr>
        </p:nvSpPr>
        <p:spPr>
          <a:xfrm>
            <a:off x="13124873" y="6603999"/>
            <a:ext cx="91810" cy="110837"/>
          </a:xfrm>
        </p:spPr>
        <p:txBody>
          <a:bodyPr/>
          <a:lstStyle/>
          <a:p>
            <a:endParaRPr lang="en-US" dirty="0"/>
          </a:p>
        </p:txBody>
      </p:sp>
      <p:sp>
        <p:nvSpPr>
          <p:cNvPr id="4" name="Title 3">
            <a:extLst>
              <a:ext uri="{FF2B5EF4-FFF2-40B4-BE49-F238E27FC236}">
                <a16:creationId xmlns:a16="http://schemas.microsoft.com/office/drawing/2014/main" id="{DE3FB51F-7BAA-5656-5F9B-D6C74DF9EF93}"/>
              </a:ext>
            </a:extLst>
          </p:cNvPr>
          <p:cNvSpPr>
            <a:spLocks noGrp="1"/>
          </p:cNvSpPr>
          <p:nvPr>
            <p:ph type="title"/>
          </p:nvPr>
        </p:nvSpPr>
        <p:spPr>
          <a:xfrm>
            <a:off x="1536192" y="832104"/>
            <a:ext cx="8878824" cy="685800"/>
          </a:xfrm>
        </p:spPr>
        <p:txBody>
          <a:bodyPr/>
          <a:lstStyle/>
          <a:p>
            <a:pPr algn="ctr"/>
            <a:r>
              <a:rPr lang="en-US" sz="3200" dirty="0">
                <a:latin typeface="Book Antiqua" panose="02040602050305030304" pitchFamily="18" charset="0"/>
              </a:rPr>
              <a:t>Standard of Review</a:t>
            </a:r>
          </a:p>
        </p:txBody>
      </p:sp>
      <p:sp>
        <p:nvSpPr>
          <p:cNvPr id="5" name="Content Placeholder 4">
            <a:extLst>
              <a:ext uri="{FF2B5EF4-FFF2-40B4-BE49-F238E27FC236}">
                <a16:creationId xmlns:a16="http://schemas.microsoft.com/office/drawing/2014/main" id="{5E277A2E-8D6E-B345-7260-019D4F5225AF}"/>
              </a:ext>
            </a:extLst>
          </p:cNvPr>
          <p:cNvSpPr>
            <a:spLocks noGrp="1"/>
          </p:cNvSpPr>
          <p:nvPr>
            <p:ph idx="1"/>
          </p:nvPr>
        </p:nvSpPr>
        <p:spPr>
          <a:xfrm>
            <a:off x="1466850" y="1517904"/>
            <a:ext cx="9894570" cy="3977640"/>
          </a:xfrm>
        </p:spPr>
        <p:txBody>
          <a:bodyPr/>
          <a:lstStyle/>
          <a:p>
            <a:r>
              <a:rPr lang="en-US" dirty="0">
                <a:effectLst/>
                <a:latin typeface="Book Antiqua" panose="02040602050305030304" pitchFamily="18" charset="0"/>
                <a:ea typeface="Aptos" panose="020B0004020202020204" pitchFamily="34" charset="0"/>
                <a:cs typeface="Aptos" panose="020B0004020202020204" pitchFamily="34" charset="0"/>
              </a:rPr>
              <a:t>That presumption “remains until there is competent evidence to the contrary presented, and the presumption disappears when there is competent evidence adduced on appeal to the contrary. From that point forward, the reasonableness of the valuation fixed by the board of equalization becomes one of fact based upon all the evidence presented. The burden of showing such valuation to be unreasonable rests upon the taxpayer on appeal from the action of the board.”</a:t>
            </a:r>
            <a:endParaRPr lang="en-US" dirty="0">
              <a:effectLst/>
              <a:latin typeface="Book Antiqua" panose="02040602050305030304" pitchFamily="18"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02163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703024B-193F-FCCF-47A7-8D0024B08DC1}"/>
              </a:ext>
            </a:extLst>
          </p:cNvPr>
          <p:cNvSpPr>
            <a:spLocks noGrp="1"/>
          </p:cNvSpPr>
          <p:nvPr>
            <p:ph type="sldNum" sz="quarter" idx="11"/>
          </p:nvPr>
        </p:nvSpPr>
        <p:spPr/>
        <p:txBody>
          <a:bodyPr/>
          <a:lstStyle/>
          <a:p>
            <a:fld id="{294A09A9-5501-47C1-A89A-A340965A2BE2}" type="slidenum">
              <a:rPr lang="en-US" smtClean="0"/>
              <a:pPr/>
              <a:t>12</a:t>
            </a:fld>
            <a:endParaRPr lang="en-US" dirty="0"/>
          </a:p>
        </p:txBody>
      </p:sp>
      <p:sp>
        <p:nvSpPr>
          <p:cNvPr id="3" name="Footer Placeholder 2">
            <a:extLst>
              <a:ext uri="{FF2B5EF4-FFF2-40B4-BE49-F238E27FC236}">
                <a16:creationId xmlns:a16="http://schemas.microsoft.com/office/drawing/2014/main" id="{BBDB315B-15AD-44E8-051F-ABEB973D74A9}"/>
              </a:ext>
            </a:extLst>
          </p:cNvPr>
          <p:cNvSpPr>
            <a:spLocks noGrp="1"/>
          </p:cNvSpPr>
          <p:nvPr>
            <p:ph type="ftr" sz="quarter" idx="10"/>
          </p:nvPr>
        </p:nvSpPr>
        <p:spPr>
          <a:xfrm>
            <a:off x="12995564" y="6147054"/>
            <a:ext cx="83126" cy="317754"/>
          </a:xfrm>
        </p:spPr>
        <p:txBody>
          <a:bodyPr/>
          <a:lstStyle/>
          <a:p>
            <a:endParaRPr lang="en-US" dirty="0"/>
          </a:p>
        </p:txBody>
      </p:sp>
      <p:sp>
        <p:nvSpPr>
          <p:cNvPr id="4" name="Title 3">
            <a:extLst>
              <a:ext uri="{FF2B5EF4-FFF2-40B4-BE49-F238E27FC236}">
                <a16:creationId xmlns:a16="http://schemas.microsoft.com/office/drawing/2014/main" id="{E97EE057-58AD-F1B2-08A7-1DA63A99AA88}"/>
              </a:ext>
            </a:extLst>
          </p:cNvPr>
          <p:cNvSpPr>
            <a:spLocks noGrp="1"/>
          </p:cNvSpPr>
          <p:nvPr>
            <p:ph type="title"/>
          </p:nvPr>
        </p:nvSpPr>
        <p:spPr>
          <a:xfrm>
            <a:off x="1536192" y="832104"/>
            <a:ext cx="8878824" cy="685800"/>
          </a:xfrm>
        </p:spPr>
        <p:txBody>
          <a:bodyPr/>
          <a:lstStyle/>
          <a:p>
            <a:pPr algn="ctr"/>
            <a:r>
              <a:rPr lang="en-US" sz="3200" dirty="0">
                <a:latin typeface="Book Antiqua" panose="02040602050305030304" pitchFamily="18" charset="0"/>
              </a:rPr>
              <a:t>Standard of review</a:t>
            </a:r>
          </a:p>
        </p:txBody>
      </p:sp>
      <p:sp>
        <p:nvSpPr>
          <p:cNvPr id="5" name="Content Placeholder 4">
            <a:extLst>
              <a:ext uri="{FF2B5EF4-FFF2-40B4-BE49-F238E27FC236}">
                <a16:creationId xmlns:a16="http://schemas.microsoft.com/office/drawing/2014/main" id="{F6465FE5-082C-C31A-0894-637D260A8816}"/>
              </a:ext>
            </a:extLst>
          </p:cNvPr>
          <p:cNvSpPr>
            <a:spLocks noGrp="1"/>
          </p:cNvSpPr>
          <p:nvPr>
            <p:ph idx="1"/>
          </p:nvPr>
        </p:nvSpPr>
        <p:spPr>
          <a:xfrm>
            <a:off x="1234440" y="1812798"/>
            <a:ext cx="9465564" cy="4039362"/>
          </a:xfrm>
        </p:spPr>
        <p:txBody>
          <a:bodyPr/>
          <a:lstStyle/>
          <a:p>
            <a:pPr indent="-228600">
              <a:lnSpc>
                <a:spcPct val="115000"/>
              </a:lnSpc>
              <a:spcAft>
                <a:spcPts val="1000"/>
              </a:spcAft>
              <a:buFont typeface="Wingdings" panose="05000000000000000000" pitchFamily="2" charset="2"/>
              <a:buChar char=""/>
            </a:pPr>
            <a:r>
              <a:rPr lang="en-US" kern="100" dirty="0">
                <a:effectLst/>
                <a:latin typeface="Book Antiqua" panose="02040602050305030304" pitchFamily="18" charset="0"/>
                <a:ea typeface="Aptos" panose="020B0004020202020204" pitchFamily="34" charset="0"/>
                <a:cs typeface="Aptos" panose="020B0004020202020204" pitchFamily="34" charset="0"/>
              </a:rPr>
              <a:t>The order, decision, determination, or action appealed from shall be affirmed unless evidence is adduced establishing that the order, decision, determination, or action was unreasonable or arbitrary. </a:t>
            </a:r>
            <a:endParaRPr lang="en-US" kern="100" dirty="0">
              <a:effectLst/>
              <a:latin typeface="Book Antiqua" panose="02040602050305030304" pitchFamily="18" charset="0"/>
              <a:ea typeface="Aptos" panose="020B0004020202020204" pitchFamily="34" charset="0"/>
              <a:cs typeface="Times New Roman" panose="02020603050405020304" pitchFamily="18" charset="0"/>
            </a:endParaRPr>
          </a:p>
          <a:p>
            <a:pPr indent="-228600">
              <a:lnSpc>
                <a:spcPct val="115000"/>
              </a:lnSpc>
              <a:spcAft>
                <a:spcPts val="1000"/>
              </a:spcAft>
              <a:buFont typeface="Wingdings" panose="05000000000000000000" pitchFamily="2" charset="2"/>
              <a:buChar char=""/>
            </a:pPr>
            <a:r>
              <a:rPr lang="en-US" kern="100" dirty="0">
                <a:effectLst/>
                <a:latin typeface="Book Antiqua" panose="02040602050305030304" pitchFamily="18" charset="0"/>
                <a:ea typeface="Aptos" panose="020B0004020202020204" pitchFamily="34" charset="0"/>
                <a:cs typeface="Aptos" panose="020B0004020202020204" pitchFamily="34" charset="0"/>
              </a:rPr>
              <a:t>Proof that the order, decision, determination, or action was unreasonable or arbitrary must be made by clear and convincing evidence.</a:t>
            </a:r>
          </a:p>
          <a:p>
            <a:pPr lvl="2" indent="-228600">
              <a:lnSpc>
                <a:spcPct val="115000"/>
              </a:lnSpc>
              <a:spcAft>
                <a:spcPts val="1000"/>
              </a:spcAft>
              <a:buFont typeface="Wingdings" panose="05000000000000000000" pitchFamily="2" charset="2"/>
              <a:buChar char=""/>
            </a:pPr>
            <a:r>
              <a:rPr lang="en-US" sz="2400" kern="100" dirty="0">
                <a:latin typeface="Book Antiqua" panose="02040602050305030304" pitchFamily="18" charset="0"/>
                <a:ea typeface="Aptos" panose="020B0004020202020204" pitchFamily="34" charset="0"/>
                <a:cs typeface="Times New Roman" panose="02020603050405020304" pitchFamily="18" charset="0"/>
              </a:rPr>
              <a:t>If Valuation </a:t>
            </a:r>
            <a:r>
              <a:rPr lang="en-US" sz="2600" kern="100" dirty="0">
                <a:latin typeface="Book Antiqua" panose="02040602050305030304" pitchFamily="18" charset="0"/>
                <a:ea typeface="Aptos" panose="020B0004020202020204" pitchFamily="34" charset="0"/>
                <a:cs typeface="Times New Roman" panose="02020603050405020304" pitchFamily="18" charset="0"/>
              </a:rPr>
              <a:t>Petition, preponderance of the evidence.</a:t>
            </a:r>
            <a:endParaRPr lang="en-US" sz="2600" kern="100" dirty="0">
              <a:effectLst/>
              <a:latin typeface="Book Antiqua" panose="0204060205030503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98026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18FC7CB-5FFF-1373-A151-5EE50FFEBA2D}"/>
              </a:ext>
            </a:extLst>
          </p:cNvPr>
          <p:cNvSpPr>
            <a:spLocks noGrp="1"/>
          </p:cNvSpPr>
          <p:nvPr>
            <p:ph type="sldNum" sz="quarter" idx="11"/>
          </p:nvPr>
        </p:nvSpPr>
        <p:spPr/>
        <p:txBody>
          <a:bodyPr/>
          <a:lstStyle/>
          <a:p>
            <a:fld id="{294A09A9-5501-47C1-A89A-A340965A2BE2}" type="slidenum">
              <a:rPr lang="en-US" smtClean="0"/>
              <a:pPr/>
              <a:t>13</a:t>
            </a:fld>
            <a:endParaRPr lang="en-US" dirty="0"/>
          </a:p>
        </p:txBody>
      </p:sp>
      <p:sp>
        <p:nvSpPr>
          <p:cNvPr id="3" name="Footer Placeholder 2">
            <a:extLst>
              <a:ext uri="{FF2B5EF4-FFF2-40B4-BE49-F238E27FC236}">
                <a16:creationId xmlns:a16="http://schemas.microsoft.com/office/drawing/2014/main" id="{64D46F20-55DB-65F6-72D9-FC1F536D42E1}"/>
              </a:ext>
            </a:extLst>
          </p:cNvPr>
          <p:cNvSpPr>
            <a:spLocks noGrp="1"/>
          </p:cNvSpPr>
          <p:nvPr>
            <p:ph type="ftr" sz="quarter" idx="10"/>
          </p:nvPr>
        </p:nvSpPr>
        <p:spPr>
          <a:xfrm>
            <a:off x="13854544" y="6594764"/>
            <a:ext cx="82573" cy="147134"/>
          </a:xfrm>
        </p:spPr>
        <p:txBody>
          <a:bodyPr/>
          <a:lstStyle/>
          <a:p>
            <a:endParaRPr lang="en-US" dirty="0"/>
          </a:p>
        </p:txBody>
      </p:sp>
      <p:sp>
        <p:nvSpPr>
          <p:cNvPr id="4" name="Title 3">
            <a:extLst>
              <a:ext uri="{FF2B5EF4-FFF2-40B4-BE49-F238E27FC236}">
                <a16:creationId xmlns:a16="http://schemas.microsoft.com/office/drawing/2014/main" id="{91FA301B-4A8C-B4A5-FE43-F8204326E052}"/>
              </a:ext>
            </a:extLst>
          </p:cNvPr>
          <p:cNvSpPr>
            <a:spLocks noGrp="1"/>
          </p:cNvSpPr>
          <p:nvPr>
            <p:ph type="title"/>
          </p:nvPr>
        </p:nvSpPr>
        <p:spPr/>
        <p:txBody>
          <a:bodyPr/>
          <a:lstStyle/>
          <a:p>
            <a:pPr algn="ctr"/>
            <a:r>
              <a:rPr lang="en-US" sz="3200" dirty="0">
                <a:latin typeface="Book Antiqua" panose="02040602050305030304" pitchFamily="18" charset="0"/>
              </a:rPr>
              <a:t>Standard of review</a:t>
            </a:r>
          </a:p>
        </p:txBody>
      </p:sp>
      <p:sp>
        <p:nvSpPr>
          <p:cNvPr id="5" name="Content Placeholder 4">
            <a:extLst>
              <a:ext uri="{FF2B5EF4-FFF2-40B4-BE49-F238E27FC236}">
                <a16:creationId xmlns:a16="http://schemas.microsoft.com/office/drawing/2014/main" id="{0C5F595B-A66F-5C12-CA2A-5DB6780DFB7B}"/>
              </a:ext>
            </a:extLst>
          </p:cNvPr>
          <p:cNvSpPr>
            <a:spLocks noGrp="1"/>
          </p:cNvSpPr>
          <p:nvPr>
            <p:ph idx="1"/>
          </p:nvPr>
        </p:nvSpPr>
        <p:spPr>
          <a:xfrm>
            <a:off x="1038225" y="2212848"/>
            <a:ext cx="9751695" cy="3282696"/>
          </a:xfrm>
        </p:spPr>
        <p:txBody>
          <a:bodyPr/>
          <a:lstStyle/>
          <a:p>
            <a:pPr lvl="1" indent="-228600">
              <a:lnSpc>
                <a:spcPct val="115000"/>
              </a:lnSpc>
              <a:buFont typeface="Wingdings" panose="05000000000000000000" pitchFamily="2" charset="2"/>
              <a:buChar char=""/>
            </a:pPr>
            <a:r>
              <a:rPr lang="en-US" sz="2400" kern="100" dirty="0">
                <a:effectLst/>
                <a:latin typeface="Book Antiqua" panose="02040602050305030304" pitchFamily="18" charset="0"/>
                <a:ea typeface="Aptos" panose="020B0004020202020204" pitchFamily="34" charset="0"/>
                <a:cs typeface="Aptos" panose="020B0004020202020204" pitchFamily="34" charset="0"/>
              </a:rPr>
              <a:t>A Taxpayer must introduce competent evidence of actual value of the Subject Property in order to successfully claim that the Subject Property is overvalued. </a:t>
            </a:r>
            <a:endParaRPr lang="en-US" sz="2400" kern="100" dirty="0">
              <a:effectLst/>
              <a:latin typeface="Book Antiqua" panose="02040602050305030304" pitchFamily="18" charset="0"/>
              <a:ea typeface="Aptos" panose="020B0004020202020204" pitchFamily="34" charset="0"/>
              <a:cs typeface="Times New Roman" panose="02020603050405020304" pitchFamily="18" charset="0"/>
            </a:endParaRPr>
          </a:p>
          <a:p>
            <a:pPr lvl="1" indent="-228600">
              <a:lnSpc>
                <a:spcPct val="115000"/>
              </a:lnSpc>
              <a:spcAft>
                <a:spcPts val="800"/>
              </a:spcAft>
              <a:buFont typeface="Wingdings" panose="05000000000000000000" pitchFamily="2" charset="2"/>
              <a:buChar char=""/>
            </a:pP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The County Board need not put on any evidence to support its valuation of the property at issue unless the Taxpayer establishes that the County Board’s valuation was unreasonable or arbitrary.</a:t>
            </a:r>
          </a:p>
        </p:txBody>
      </p:sp>
    </p:spTree>
    <p:extLst>
      <p:ext uri="{BB962C8B-B14F-4D97-AF65-F5344CB8AC3E}">
        <p14:creationId xmlns:p14="http://schemas.microsoft.com/office/powerpoint/2010/main" val="3131829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3CD0FB-2604-9ABA-07F6-061D62DF3FA6}"/>
              </a:ext>
            </a:extLst>
          </p:cNvPr>
          <p:cNvSpPr>
            <a:spLocks noGrp="1"/>
          </p:cNvSpPr>
          <p:nvPr>
            <p:ph type="sldNum" sz="quarter" idx="11"/>
          </p:nvPr>
        </p:nvSpPr>
        <p:spPr/>
        <p:txBody>
          <a:bodyPr/>
          <a:lstStyle/>
          <a:p>
            <a:fld id="{294A09A9-5501-47C1-A89A-A340965A2BE2}" type="slidenum">
              <a:rPr lang="en-US" smtClean="0"/>
              <a:pPr/>
              <a:t>14</a:t>
            </a:fld>
            <a:endParaRPr lang="en-US" dirty="0"/>
          </a:p>
        </p:txBody>
      </p:sp>
      <p:sp>
        <p:nvSpPr>
          <p:cNvPr id="3" name="Footer Placeholder 2">
            <a:extLst>
              <a:ext uri="{FF2B5EF4-FFF2-40B4-BE49-F238E27FC236}">
                <a16:creationId xmlns:a16="http://schemas.microsoft.com/office/drawing/2014/main" id="{C27CCEF3-B2E7-DE40-7E6F-86FB05B0F9C4}"/>
              </a:ext>
            </a:extLst>
          </p:cNvPr>
          <p:cNvSpPr>
            <a:spLocks noGrp="1"/>
          </p:cNvSpPr>
          <p:nvPr>
            <p:ph type="ftr" sz="quarter" idx="10"/>
          </p:nvPr>
        </p:nvSpPr>
        <p:spPr>
          <a:xfrm>
            <a:off x="12829308" y="6273615"/>
            <a:ext cx="64101" cy="182603"/>
          </a:xfrm>
        </p:spPr>
        <p:txBody>
          <a:bodyPr/>
          <a:lstStyle/>
          <a:p>
            <a:endParaRPr lang="en-US" dirty="0"/>
          </a:p>
        </p:txBody>
      </p:sp>
      <p:sp>
        <p:nvSpPr>
          <p:cNvPr id="4" name="Title 3">
            <a:extLst>
              <a:ext uri="{FF2B5EF4-FFF2-40B4-BE49-F238E27FC236}">
                <a16:creationId xmlns:a16="http://schemas.microsoft.com/office/drawing/2014/main" id="{8C7052FD-364C-EB55-5AA4-F95680F40EB5}"/>
              </a:ext>
            </a:extLst>
          </p:cNvPr>
          <p:cNvSpPr>
            <a:spLocks noGrp="1"/>
          </p:cNvSpPr>
          <p:nvPr>
            <p:ph type="title"/>
          </p:nvPr>
        </p:nvSpPr>
        <p:spPr>
          <a:xfrm>
            <a:off x="1536192" y="832104"/>
            <a:ext cx="8878824" cy="685800"/>
          </a:xfrm>
        </p:spPr>
        <p:txBody>
          <a:bodyPr/>
          <a:lstStyle/>
          <a:p>
            <a:pPr algn="ctr"/>
            <a:r>
              <a:rPr lang="en-US" sz="3200" dirty="0">
                <a:latin typeface="Book Antiqua" panose="02040602050305030304" pitchFamily="18" charset="0"/>
              </a:rPr>
              <a:t>STANDARD OF Review</a:t>
            </a:r>
          </a:p>
        </p:txBody>
      </p:sp>
      <p:sp>
        <p:nvSpPr>
          <p:cNvPr id="5" name="Content Placeholder 4">
            <a:extLst>
              <a:ext uri="{FF2B5EF4-FFF2-40B4-BE49-F238E27FC236}">
                <a16:creationId xmlns:a16="http://schemas.microsoft.com/office/drawing/2014/main" id="{71EB847F-7DF9-CA74-A724-E9927E33FD78}"/>
              </a:ext>
            </a:extLst>
          </p:cNvPr>
          <p:cNvSpPr>
            <a:spLocks noGrp="1"/>
          </p:cNvSpPr>
          <p:nvPr>
            <p:ph idx="1"/>
          </p:nvPr>
        </p:nvSpPr>
        <p:spPr>
          <a:xfrm>
            <a:off x="1051560" y="1737360"/>
            <a:ext cx="10892790" cy="4011930"/>
          </a:xfrm>
        </p:spPr>
        <p:txBody>
          <a:bodyPr/>
          <a:lstStyle/>
          <a:p>
            <a:pPr indent="-228600">
              <a:lnSpc>
                <a:spcPct val="115000"/>
              </a:lnSpc>
              <a:spcAft>
                <a:spcPts val="1000"/>
              </a:spcAft>
              <a:buFont typeface="Wingdings" panose="05000000000000000000" pitchFamily="2" charset="2"/>
              <a:buChar char=""/>
            </a:pPr>
            <a:r>
              <a:rPr lang="en-US" kern="100" dirty="0">
                <a:effectLst/>
                <a:latin typeface="Book Antiqua" panose="02040602050305030304" pitchFamily="18" charset="0"/>
                <a:ea typeface="Aptos" panose="020B0004020202020204" pitchFamily="34" charset="0"/>
                <a:cs typeface="Aptos" panose="020B0004020202020204" pitchFamily="34" charset="0"/>
              </a:rPr>
              <a:t>Keep in Mind:</a:t>
            </a:r>
            <a:endParaRPr lang="en-US" kern="100" dirty="0">
              <a:effectLst/>
              <a:latin typeface="Book Antiqua" panose="02040602050305030304" pitchFamily="18" charset="0"/>
              <a:ea typeface="Aptos" panose="020B0004020202020204" pitchFamily="34" charset="0"/>
              <a:cs typeface="Times New Roman" panose="02020603050405020304" pitchFamily="18" charset="0"/>
            </a:endParaRPr>
          </a:p>
          <a:p>
            <a:pPr lvl="1" indent="-228600">
              <a:lnSpc>
                <a:spcPct val="115000"/>
              </a:lnSpc>
              <a:spcAft>
                <a:spcPts val="1000"/>
              </a:spcAft>
              <a:buFont typeface="Symbol" panose="05050102010706020507" pitchFamily="18" charset="2"/>
              <a:buChar char=""/>
            </a:pP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The Commission’s review of the County Board’s determination is de novo.</a:t>
            </a:r>
            <a:endParaRPr lang="en-US" sz="2400" kern="100" dirty="0">
              <a:latin typeface="Book Antiqua" panose="02040602050305030304" pitchFamily="18" charset="0"/>
              <a:ea typeface="Aptos" panose="020B0004020202020204" pitchFamily="34" charset="0"/>
              <a:cs typeface="Times New Roman" panose="02020603050405020304" pitchFamily="18" charset="0"/>
            </a:endParaRPr>
          </a:p>
          <a:p>
            <a:pPr lvl="1" indent="-228600">
              <a:lnSpc>
                <a:spcPct val="115000"/>
              </a:lnSpc>
              <a:spcAft>
                <a:spcPts val="1000"/>
              </a:spcAft>
              <a:buFont typeface="Symbol" panose="05050102010706020507" pitchFamily="18" charset="2"/>
              <a:buChar char=""/>
            </a:pPr>
            <a:r>
              <a:rPr lang="en-US" sz="2400" dirty="0">
                <a:effectLst/>
                <a:latin typeface="Book Antiqua" panose="02040602050305030304" pitchFamily="18" charset="0"/>
                <a:ea typeface="Aptos" panose="020B0004020202020204" pitchFamily="34" charset="0"/>
                <a:cs typeface="Times New Roman" panose="02020603050405020304" pitchFamily="18" charset="0"/>
              </a:rPr>
              <a:t>In an appeal, t</a:t>
            </a:r>
            <a:r>
              <a:rPr lang="en-US" sz="2400" dirty="0">
                <a:effectLst/>
                <a:latin typeface="Book Antiqua" panose="02040602050305030304" pitchFamily="18" charset="0"/>
                <a:ea typeface="Times New Roman" panose="02020603050405020304" pitchFamily="18" charset="0"/>
                <a:cs typeface="Times New Roman" panose="02020603050405020304" pitchFamily="18" charset="0"/>
              </a:rPr>
              <a:t>he Commission may determine any question raised in the proceeding upon which an order, decision, determination, or action appealed from is based. The Commission may consider all questions necessary to determine taxable value of property as it hears an appeal or cross appeal</a:t>
            </a:r>
            <a:endParaRPr lang="en-US" sz="2400" dirty="0">
              <a:latin typeface="Book Antiqua" panose="02040602050305030304" pitchFamily="18" charset="0"/>
            </a:endParaRPr>
          </a:p>
        </p:txBody>
      </p:sp>
    </p:spTree>
    <p:extLst>
      <p:ext uri="{BB962C8B-B14F-4D97-AF65-F5344CB8AC3E}">
        <p14:creationId xmlns:p14="http://schemas.microsoft.com/office/powerpoint/2010/main" val="2815382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A5ED0F0-05BC-8E1E-D168-6AEB9A5E5DC2}"/>
              </a:ext>
            </a:extLst>
          </p:cNvPr>
          <p:cNvSpPr>
            <a:spLocks noGrp="1"/>
          </p:cNvSpPr>
          <p:nvPr>
            <p:ph type="sldNum" sz="quarter" idx="11"/>
          </p:nvPr>
        </p:nvSpPr>
        <p:spPr/>
        <p:txBody>
          <a:bodyPr/>
          <a:lstStyle/>
          <a:p>
            <a:fld id="{294A09A9-5501-47C1-A89A-A340965A2BE2}" type="slidenum">
              <a:rPr lang="en-US" smtClean="0"/>
              <a:pPr/>
              <a:t>15</a:t>
            </a:fld>
            <a:endParaRPr lang="en-US" dirty="0"/>
          </a:p>
        </p:txBody>
      </p:sp>
      <p:sp>
        <p:nvSpPr>
          <p:cNvPr id="3" name="Footer Placeholder 2">
            <a:extLst>
              <a:ext uri="{FF2B5EF4-FFF2-40B4-BE49-F238E27FC236}">
                <a16:creationId xmlns:a16="http://schemas.microsoft.com/office/drawing/2014/main" id="{97A9689D-79BE-7031-CF4A-C636C53A67C6}"/>
              </a:ext>
            </a:extLst>
          </p:cNvPr>
          <p:cNvSpPr>
            <a:spLocks noGrp="1"/>
          </p:cNvSpPr>
          <p:nvPr>
            <p:ph type="ftr" sz="quarter" idx="10"/>
          </p:nvPr>
        </p:nvSpPr>
        <p:spPr>
          <a:xfrm flipH="1">
            <a:off x="12904469" y="6227618"/>
            <a:ext cx="45719" cy="237837"/>
          </a:xfrm>
        </p:spPr>
        <p:txBody>
          <a:bodyPr/>
          <a:lstStyle/>
          <a:p>
            <a:endParaRPr lang="en-US" dirty="0"/>
          </a:p>
        </p:txBody>
      </p:sp>
      <p:sp>
        <p:nvSpPr>
          <p:cNvPr id="4" name="Title 3">
            <a:extLst>
              <a:ext uri="{FF2B5EF4-FFF2-40B4-BE49-F238E27FC236}">
                <a16:creationId xmlns:a16="http://schemas.microsoft.com/office/drawing/2014/main" id="{3208C548-852A-EB86-B24C-4A8B456111A5}"/>
              </a:ext>
            </a:extLst>
          </p:cNvPr>
          <p:cNvSpPr>
            <a:spLocks noGrp="1"/>
          </p:cNvSpPr>
          <p:nvPr>
            <p:ph type="title"/>
          </p:nvPr>
        </p:nvSpPr>
        <p:spPr/>
        <p:txBody>
          <a:bodyPr/>
          <a:lstStyle/>
          <a:p>
            <a:pPr algn="ctr"/>
            <a:r>
              <a:rPr lang="en-US" sz="3200" dirty="0">
                <a:latin typeface="Book Antiqua" panose="02040602050305030304" pitchFamily="18" charset="0"/>
              </a:rPr>
              <a:t>Standard of review</a:t>
            </a:r>
          </a:p>
        </p:txBody>
      </p:sp>
      <p:sp>
        <p:nvSpPr>
          <p:cNvPr id="5" name="Content Placeholder 4">
            <a:extLst>
              <a:ext uri="{FF2B5EF4-FFF2-40B4-BE49-F238E27FC236}">
                <a16:creationId xmlns:a16="http://schemas.microsoft.com/office/drawing/2014/main" id="{765272B8-A9E3-6D55-ADB5-0B3E3EA1816F}"/>
              </a:ext>
            </a:extLst>
          </p:cNvPr>
          <p:cNvSpPr>
            <a:spLocks noGrp="1"/>
          </p:cNvSpPr>
          <p:nvPr>
            <p:ph idx="1"/>
          </p:nvPr>
        </p:nvSpPr>
        <p:spPr>
          <a:xfrm>
            <a:off x="662940" y="2212848"/>
            <a:ext cx="11075670" cy="3525012"/>
          </a:xfrm>
        </p:spPr>
        <p:txBody>
          <a:bodyPr/>
          <a:lstStyle/>
          <a:p>
            <a:pPr marL="0" marR="0" lvl="0" indent="0">
              <a:lnSpc>
                <a:spcPct val="115000"/>
              </a:lnSpc>
              <a:spcAft>
                <a:spcPts val="1000"/>
              </a:spcAft>
              <a:buNone/>
            </a:pPr>
            <a:r>
              <a:rPr lang="en-US" sz="2600" kern="100" dirty="0">
                <a:effectLst/>
                <a:latin typeface="Book Antiqua" panose="02040602050305030304" pitchFamily="18" charset="0"/>
                <a:ea typeface="Aptos" panose="020B0004020202020204" pitchFamily="34" charset="0"/>
                <a:cs typeface="Aptos" panose="020B0004020202020204" pitchFamily="34" charset="0"/>
              </a:rPr>
              <a:t>Appeals of TERC decisions to Nebraska Court of Appeals/Supreme Court</a:t>
            </a:r>
            <a:endParaRPr lang="en-US" sz="2600" kern="100" dirty="0">
              <a:effectLst/>
              <a:latin typeface="Book Antiqua" panose="02040602050305030304" pitchFamily="18" charset="0"/>
              <a:ea typeface="Aptos" panose="020B0004020202020204" pitchFamily="34" charset="0"/>
              <a:cs typeface="Times New Roman" panose="02020603050405020304" pitchFamily="18" charset="0"/>
            </a:endParaRPr>
          </a:p>
          <a:p>
            <a:pPr lvl="2" indent="-228600">
              <a:lnSpc>
                <a:spcPct val="115000"/>
              </a:lnSpc>
              <a:spcAft>
                <a:spcPts val="1000"/>
              </a:spcAft>
              <a:buFont typeface="Symbol" panose="05050102010706020507" pitchFamily="18" charset="2"/>
              <a:buChar char=""/>
            </a:pPr>
            <a:r>
              <a:rPr lang="en-US" sz="2400" kern="100" dirty="0">
                <a:effectLst/>
                <a:latin typeface="Book Antiqua" panose="02040602050305030304" pitchFamily="18" charset="0"/>
                <a:ea typeface="Aptos" panose="020B0004020202020204" pitchFamily="34" charset="0"/>
                <a:cs typeface="Aptos" panose="020B0004020202020204" pitchFamily="34" charset="0"/>
              </a:rPr>
              <a:t>Decisions rendered by TERC shall be reviewed by an appellate court for errors appearing on the record of the commission. When reviewing a judgment for errors appearing on the record, an appellate court's inquiry is whether the decision conforms to the law, is supported by competent evidence, and is neither arbitrary, capricious, nor unreasonable.</a:t>
            </a:r>
            <a:endParaRPr lang="en-US" sz="2400" dirty="0">
              <a:latin typeface="Book Antiqua" panose="02040602050305030304" pitchFamily="18" charset="0"/>
            </a:endParaRPr>
          </a:p>
        </p:txBody>
      </p:sp>
    </p:spTree>
    <p:extLst>
      <p:ext uri="{BB962C8B-B14F-4D97-AF65-F5344CB8AC3E}">
        <p14:creationId xmlns:p14="http://schemas.microsoft.com/office/powerpoint/2010/main" val="2938709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F7E09-6A9E-9FCC-7867-895F21ABE716}"/>
              </a:ext>
            </a:extLst>
          </p:cNvPr>
          <p:cNvSpPr>
            <a:spLocks noGrp="1"/>
          </p:cNvSpPr>
          <p:nvPr>
            <p:ph type="title"/>
          </p:nvPr>
        </p:nvSpPr>
        <p:spPr/>
        <p:txBody>
          <a:bodyPr>
            <a:normAutofit/>
          </a:bodyPr>
          <a:lstStyle/>
          <a:p>
            <a:pPr marL="457200" marR="0" algn="ctr">
              <a:lnSpc>
                <a:spcPct val="107000"/>
              </a:lnSpc>
              <a:spcBef>
                <a:spcPts val="1200"/>
              </a:spcBef>
              <a:spcAft>
                <a:spcPts val="800"/>
              </a:spcAft>
            </a:pPr>
            <a:r>
              <a:rPr lang="en-US" sz="3200" dirty="0">
                <a:effectLst/>
                <a:latin typeface="Book Antiqua" panose="02040602050305030304" pitchFamily="18" charset="0"/>
                <a:ea typeface="Calibri" panose="020F0502020204030204" pitchFamily="34" charset="0"/>
                <a:cs typeface="Times New Roman" panose="02020603050405020304" pitchFamily="18" charset="0"/>
              </a:rPr>
              <a:t>DAMAGED REAL PROPERTY</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9157728F-9EA1-A705-8E4D-B7823E4F4C26}"/>
              </a:ext>
            </a:extLst>
          </p:cNvPr>
          <p:cNvSpPr>
            <a:spLocks noGrp="1"/>
          </p:cNvSpPr>
          <p:nvPr>
            <p:ph type="sldNum" sz="quarter" idx="11"/>
          </p:nvPr>
        </p:nvSpPr>
        <p:spPr/>
        <p:txBody>
          <a:bodyPr/>
          <a:lstStyle/>
          <a:p>
            <a:fld id="{294A09A9-5501-47C1-A89A-A340965A2BE2}" type="slidenum">
              <a:rPr lang="en-US" smtClean="0"/>
              <a:pPr/>
              <a:t>16</a:t>
            </a:fld>
            <a:endParaRPr lang="en-US" dirty="0"/>
          </a:p>
        </p:txBody>
      </p:sp>
      <p:sp>
        <p:nvSpPr>
          <p:cNvPr id="3" name="Content Placeholder 2">
            <a:extLst>
              <a:ext uri="{FF2B5EF4-FFF2-40B4-BE49-F238E27FC236}">
                <a16:creationId xmlns:a16="http://schemas.microsoft.com/office/drawing/2014/main" id="{199158D4-7B61-0A48-E33F-792278D05724}"/>
              </a:ext>
            </a:extLst>
          </p:cNvPr>
          <p:cNvSpPr>
            <a:spLocks noGrp="1"/>
          </p:cNvSpPr>
          <p:nvPr>
            <p:ph idx="1"/>
          </p:nvPr>
        </p:nvSpPr>
        <p:spPr>
          <a:xfrm>
            <a:off x="1536191" y="2212848"/>
            <a:ext cx="9621335" cy="3813048"/>
          </a:xfrm>
        </p:spPr>
        <p:txBody>
          <a:bodyPr/>
          <a:lstStyle/>
          <a:p>
            <a:pPr marL="457200" marR="0" lvl="1" indent="0">
              <a:lnSpc>
                <a:spcPct val="107000"/>
              </a:lnSpc>
              <a:spcBef>
                <a:spcPts val="0"/>
              </a:spcBef>
              <a:spcAft>
                <a:spcPts val="0"/>
              </a:spcAft>
              <a:buNone/>
            </a:pPr>
            <a:r>
              <a:rPr lang="en-US" sz="2400" dirty="0">
                <a:latin typeface="Book Antiqua" panose="02040602050305030304" pitchFamily="18" charset="0"/>
                <a:ea typeface="Calibri" panose="020F0502020204030204" pitchFamily="34" charset="0"/>
                <a:cs typeface="Times New Roman" panose="02020603050405020304" pitchFamily="18" charset="0"/>
              </a:rPr>
              <a:t>Neb. Rev. Stat. Sections 77-1307 TO 77-1309</a:t>
            </a:r>
          </a:p>
          <a:p>
            <a:pPr marL="457200" marR="0" lvl="1" indent="0">
              <a:lnSpc>
                <a:spcPct val="107000"/>
              </a:lnSpc>
              <a:spcBef>
                <a:spcPts val="0"/>
              </a:spcBef>
              <a:spcAft>
                <a:spcPts val="0"/>
              </a:spcAft>
              <a:buNone/>
            </a:pPr>
            <a:endParaRPr lang="en-US" sz="2400" dirty="0">
              <a:latin typeface="Book Antiqua" panose="02040602050305030304" pitchFamily="18"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0"/>
              </a:spcAft>
              <a:buNone/>
            </a:pPr>
            <a:r>
              <a:rPr lang="en-US" sz="2400" dirty="0">
                <a:latin typeface="Book Antiqua" panose="02040602050305030304" pitchFamily="18" charset="0"/>
                <a:ea typeface="Calibri" panose="020F0502020204030204" pitchFamily="34" charset="0"/>
                <a:cs typeface="Times New Roman" panose="02020603050405020304" pitchFamily="18" charset="0"/>
              </a:rPr>
              <a:t>The Legislature amended the statutes with the passage of LB 501 (2025), effective April 7, 2025</a:t>
            </a:r>
          </a:p>
          <a:p>
            <a:pPr marL="457200" marR="0" lvl="1" indent="0">
              <a:lnSpc>
                <a:spcPct val="107000"/>
              </a:lnSpc>
              <a:spcBef>
                <a:spcPts val="0"/>
              </a:spcBef>
              <a:spcAft>
                <a:spcPts val="0"/>
              </a:spcAft>
              <a:buNone/>
            </a:pPr>
            <a:endParaRPr lang="en-US" sz="2400" dirty="0">
              <a:latin typeface="Book Antiqua" panose="02040602050305030304" pitchFamily="18"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0"/>
              </a:spcAft>
              <a:buNone/>
            </a:pPr>
            <a:r>
              <a:rPr lang="en-US" sz="2400" dirty="0">
                <a:latin typeface="Book Antiqua" panose="02040602050305030304" pitchFamily="18" charset="0"/>
                <a:ea typeface="Calibri" panose="020F0502020204030204" pitchFamily="34" charset="0"/>
                <a:cs typeface="Times New Roman" panose="02020603050405020304" pitchFamily="18" charset="0"/>
              </a:rPr>
              <a:t>When real property suffers “significant property damage” on or after January 1 and before July 1, the assessment may be adjusted to the value of the property as of the date it suffered the damage.</a:t>
            </a:r>
          </a:p>
          <a:p>
            <a:pPr marL="457200" marR="0" lvl="1" indent="0">
              <a:lnSpc>
                <a:spcPct val="107000"/>
              </a:lnSpc>
              <a:spcBef>
                <a:spcPts val="0"/>
              </a:spcBef>
              <a:spcAft>
                <a:spcPts val="0"/>
              </a:spcAft>
              <a:buNone/>
            </a:pPr>
            <a:endParaRPr lang="en-US" dirty="0">
              <a:effectLst/>
              <a:latin typeface="Book Antiqua" panose="02040602050305030304" pitchFamily="18"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0"/>
              </a:spcAft>
              <a:buNone/>
            </a:pPr>
            <a:endParaRPr lang="en-US" dirty="0">
              <a:effectLst/>
              <a:latin typeface="Book Antiqua" panose="0204060205030503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DDD0AE42-75AF-229C-2692-C10ADA4FFA83}"/>
              </a:ext>
            </a:extLst>
          </p:cNvPr>
          <p:cNvSpPr>
            <a:spLocks noGrp="1"/>
          </p:cNvSpPr>
          <p:nvPr>
            <p:ph type="ftr" sz="quarter" idx="10"/>
          </p:nvPr>
        </p:nvSpPr>
        <p:spPr>
          <a:xfrm>
            <a:off x="12746182" y="6188364"/>
            <a:ext cx="110282" cy="350335"/>
          </a:xfrm>
        </p:spPr>
        <p:txBody>
          <a:bodyPr/>
          <a:lstStyle/>
          <a:p>
            <a:endParaRPr lang="en-US" dirty="0"/>
          </a:p>
        </p:txBody>
      </p:sp>
    </p:spTree>
    <p:extLst>
      <p:ext uri="{BB962C8B-B14F-4D97-AF65-F5344CB8AC3E}">
        <p14:creationId xmlns:p14="http://schemas.microsoft.com/office/powerpoint/2010/main" val="3548027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269DED-ADFB-A609-85BB-8808FAECF061}"/>
              </a:ext>
            </a:extLst>
          </p:cNvPr>
          <p:cNvSpPr>
            <a:spLocks noGrp="1"/>
          </p:cNvSpPr>
          <p:nvPr>
            <p:ph type="sldNum" sz="quarter" idx="11"/>
          </p:nvPr>
        </p:nvSpPr>
        <p:spPr/>
        <p:txBody>
          <a:bodyPr/>
          <a:lstStyle/>
          <a:p>
            <a:fld id="{294A09A9-5501-47C1-A89A-A340965A2BE2}" type="slidenum">
              <a:rPr lang="en-US" smtClean="0"/>
              <a:pPr/>
              <a:t>17</a:t>
            </a:fld>
            <a:endParaRPr lang="en-US" dirty="0"/>
          </a:p>
        </p:txBody>
      </p:sp>
      <p:sp>
        <p:nvSpPr>
          <p:cNvPr id="3" name="Footer Placeholder 2">
            <a:extLst>
              <a:ext uri="{FF2B5EF4-FFF2-40B4-BE49-F238E27FC236}">
                <a16:creationId xmlns:a16="http://schemas.microsoft.com/office/drawing/2014/main" id="{D4F63549-7760-E2AE-2473-27E36643F1BF}"/>
              </a:ext>
            </a:extLst>
          </p:cNvPr>
          <p:cNvSpPr>
            <a:spLocks noGrp="1"/>
          </p:cNvSpPr>
          <p:nvPr>
            <p:ph type="ftr" sz="quarter" idx="10"/>
          </p:nvPr>
        </p:nvSpPr>
        <p:spPr>
          <a:xfrm flipH="1">
            <a:off x="12948827" y="6142182"/>
            <a:ext cx="45719" cy="119426"/>
          </a:xfrm>
        </p:spPr>
        <p:txBody>
          <a:bodyPr/>
          <a:lstStyle/>
          <a:p>
            <a:endParaRPr lang="en-US" dirty="0"/>
          </a:p>
        </p:txBody>
      </p:sp>
      <p:sp>
        <p:nvSpPr>
          <p:cNvPr id="4" name="Title 3">
            <a:extLst>
              <a:ext uri="{FF2B5EF4-FFF2-40B4-BE49-F238E27FC236}">
                <a16:creationId xmlns:a16="http://schemas.microsoft.com/office/drawing/2014/main" id="{6AFCF7F9-2030-6D73-B853-6EA7527D3CB0}"/>
              </a:ext>
            </a:extLst>
          </p:cNvPr>
          <p:cNvSpPr>
            <a:spLocks noGrp="1"/>
          </p:cNvSpPr>
          <p:nvPr>
            <p:ph type="title"/>
          </p:nvPr>
        </p:nvSpPr>
        <p:spPr>
          <a:xfrm>
            <a:off x="1536192" y="832104"/>
            <a:ext cx="8878824" cy="710369"/>
          </a:xfrm>
        </p:spPr>
        <p:txBody>
          <a:bodyPr/>
          <a:lstStyle/>
          <a:p>
            <a:pPr algn="ctr"/>
            <a:r>
              <a:rPr lang="en-US" sz="3200" dirty="0">
                <a:effectLst/>
                <a:latin typeface="Book Antiqua" panose="02040602050305030304" pitchFamily="18" charset="0"/>
                <a:ea typeface="Calibri" panose="020F0502020204030204" pitchFamily="34" charset="0"/>
                <a:cs typeface="Times New Roman" panose="02020603050405020304" pitchFamily="18" charset="0"/>
              </a:rPr>
              <a:t>DAMAGED REAL PROPERTY</a:t>
            </a:r>
            <a:endParaRPr lang="en-US" sz="3200" dirty="0"/>
          </a:p>
        </p:txBody>
      </p:sp>
      <p:sp>
        <p:nvSpPr>
          <p:cNvPr id="5" name="Content Placeholder 4">
            <a:extLst>
              <a:ext uri="{FF2B5EF4-FFF2-40B4-BE49-F238E27FC236}">
                <a16:creationId xmlns:a16="http://schemas.microsoft.com/office/drawing/2014/main" id="{9CD43B85-12FB-4D4B-E25A-3A79B8425E78}"/>
              </a:ext>
            </a:extLst>
          </p:cNvPr>
          <p:cNvSpPr>
            <a:spLocks noGrp="1"/>
          </p:cNvSpPr>
          <p:nvPr>
            <p:ph idx="1"/>
          </p:nvPr>
        </p:nvSpPr>
        <p:spPr>
          <a:xfrm>
            <a:off x="923636" y="2212847"/>
            <a:ext cx="10612582" cy="4317261"/>
          </a:xfrm>
        </p:spPr>
        <p:txBody>
          <a:bodyPr/>
          <a:lstStyle/>
          <a:p>
            <a:r>
              <a:rPr lang="en-US" dirty="0">
                <a:latin typeface="Book Antiqua" panose="02040602050305030304" pitchFamily="18" charset="0"/>
              </a:rPr>
              <a:t>Taxpayer must file report with County Clerk by July 15</a:t>
            </a:r>
          </a:p>
          <a:p>
            <a:r>
              <a:rPr lang="en-US" dirty="0">
                <a:latin typeface="Book Antiqua" panose="02040602050305030304" pitchFamily="18" charset="0"/>
              </a:rPr>
              <a:t>Assessor must complete inspection and review before July 20</a:t>
            </a:r>
          </a:p>
          <a:p>
            <a:r>
              <a:rPr lang="en-US" dirty="0">
                <a:latin typeface="Book Antiqua" panose="02040602050305030304" pitchFamily="18" charset="0"/>
              </a:rPr>
              <a:t>CBOE must meet to consider adjusting the assessment June 1 to July 25</a:t>
            </a:r>
          </a:p>
          <a:p>
            <a:r>
              <a:rPr lang="en-US" dirty="0">
                <a:latin typeface="Book Antiqua" panose="02040602050305030304" pitchFamily="18" charset="0"/>
              </a:rPr>
              <a:t>Adjustment to value only if “significant property damage” of 20%</a:t>
            </a:r>
          </a:p>
          <a:p>
            <a:r>
              <a:rPr lang="en-US" dirty="0">
                <a:latin typeface="Book Antiqua" panose="02040602050305030304" pitchFamily="18" charset="0"/>
              </a:rPr>
              <a:t>Any adjustment to value only for current assessment year</a:t>
            </a:r>
          </a:p>
        </p:txBody>
      </p:sp>
    </p:spTree>
    <p:extLst>
      <p:ext uri="{BB962C8B-B14F-4D97-AF65-F5344CB8AC3E}">
        <p14:creationId xmlns:p14="http://schemas.microsoft.com/office/powerpoint/2010/main" val="2355817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6F6342F-BD3C-D208-F249-4127BE8613F6}"/>
              </a:ext>
            </a:extLst>
          </p:cNvPr>
          <p:cNvSpPr>
            <a:spLocks noGrp="1"/>
          </p:cNvSpPr>
          <p:nvPr>
            <p:ph type="sldNum" sz="quarter" idx="11"/>
          </p:nvPr>
        </p:nvSpPr>
        <p:spPr/>
        <p:txBody>
          <a:bodyPr/>
          <a:lstStyle/>
          <a:p>
            <a:fld id="{294A09A9-5501-47C1-A89A-A340965A2BE2}" type="slidenum">
              <a:rPr lang="en-US" smtClean="0"/>
              <a:pPr/>
              <a:t>18</a:t>
            </a:fld>
            <a:endParaRPr lang="en-US" dirty="0"/>
          </a:p>
        </p:txBody>
      </p:sp>
      <p:sp>
        <p:nvSpPr>
          <p:cNvPr id="3" name="Footer Placeholder 2">
            <a:extLst>
              <a:ext uri="{FF2B5EF4-FFF2-40B4-BE49-F238E27FC236}">
                <a16:creationId xmlns:a16="http://schemas.microsoft.com/office/drawing/2014/main" id="{E97A3318-F0C6-16F6-7AE7-A826DE4C53FE}"/>
              </a:ext>
            </a:extLst>
          </p:cNvPr>
          <p:cNvSpPr>
            <a:spLocks noGrp="1"/>
          </p:cNvSpPr>
          <p:nvPr>
            <p:ph type="ftr" sz="quarter" idx="10"/>
          </p:nvPr>
        </p:nvSpPr>
        <p:spPr>
          <a:xfrm>
            <a:off x="12921672" y="6190488"/>
            <a:ext cx="65855" cy="62530"/>
          </a:xfrm>
        </p:spPr>
        <p:txBody>
          <a:bodyPr/>
          <a:lstStyle/>
          <a:p>
            <a:endParaRPr lang="en-US" dirty="0"/>
          </a:p>
        </p:txBody>
      </p:sp>
      <p:sp>
        <p:nvSpPr>
          <p:cNvPr id="4" name="Title 3">
            <a:extLst>
              <a:ext uri="{FF2B5EF4-FFF2-40B4-BE49-F238E27FC236}">
                <a16:creationId xmlns:a16="http://schemas.microsoft.com/office/drawing/2014/main" id="{C59E3BB9-48E2-B6BA-276C-5D14B213EF64}"/>
              </a:ext>
            </a:extLst>
          </p:cNvPr>
          <p:cNvSpPr>
            <a:spLocks noGrp="1"/>
          </p:cNvSpPr>
          <p:nvPr>
            <p:ph type="title"/>
          </p:nvPr>
        </p:nvSpPr>
        <p:spPr>
          <a:xfrm>
            <a:off x="1536192" y="480291"/>
            <a:ext cx="8878824" cy="951345"/>
          </a:xfrm>
        </p:spPr>
        <p:txBody>
          <a:bodyPr/>
          <a:lstStyle/>
          <a:p>
            <a:pPr algn="ctr"/>
            <a:r>
              <a:rPr lang="en-US" sz="3200" dirty="0">
                <a:effectLst/>
                <a:latin typeface="Book Antiqua" panose="02040602050305030304" pitchFamily="18" charset="0"/>
                <a:ea typeface="Calibri" panose="020F0502020204030204" pitchFamily="34" charset="0"/>
                <a:cs typeface="Times New Roman" panose="02020603050405020304" pitchFamily="18" charset="0"/>
              </a:rPr>
              <a:t>DAMAGED REAL PROPERTY</a:t>
            </a:r>
            <a:endParaRPr lang="en-US" sz="3200" dirty="0"/>
          </a:p>
        </p:txBody>
      </p:sp>
      <p:sp>
        <p:nvSpPr>
          <p:cNvPr id="5" name="Content Placeholder 4">
            <a:extLst>
              <a:ext uri="{FF2B5EF4-FFF2-40B4-BE49-F238E27FC236}">
                <a16:creationId xmlns:a16="http://schemas.microsoft.com/office/drawing/2014/main" id="{807278AA-5D3C-458C-3162-64D157C7C335}"/>
              </a:ext>
            </a:extLst>
          </p:cNvPr>
          <p:cNvSpPr>
            <a:spLocks noGrp="1"/>
          </p:cNvSpPr>
          <p:nvPr>
            <p:ph idx="1"/>
          </p:nvPr>
        </p:nvSpPr>
        <p:spPr>
          <a:xfrm>
            <a:off x="1536192" y="1810327"/>
            <a:ext cx="9990790" cy="4784437"/>
          </a:xfrm>
        </p:spPr>
        <p:txBody>
          <a:bodyPr/>
          <a:lstStyle/>
          <a:p>
            <a:r>
              <a:rPr lang="en-US" dirty="0">
                <a:latin typeface="Book Antiqua" panose="02040602050305030304" pitchFamily="18" charset="0"/>
              </a:rPr>
              <a:t>CBOE shall give notice of adjustment to assessed value to Taxpayer</a:t>
            </a:r>
          </a:p>
          <a:p>
            <a:r>
              <a:rPr lang="en-US" dirty="0">
                <a:latin typeface="Book Antiqua" panose="02040602050305030304" pitchFamily="18" charset="0"/>
              </a:rPr>
              <a:t>Taxpayer may protest decision of CBOE within 30 days</a:t>
            </a:r>
          </a:p>
          <a:p>
            <a:r>
              <a:rPr lang="en-US" dirty="0">
                <a:latin typeface="Book Antiqua" panose="02040602050305030304" pitchFamily="18" charset="0"/>
              </a:rPr>
              <a:t>CBOE shall issue decision within 30 days of protest filing date</a:t>
            </a:r>
          </a:p>
          <a:p>
            <a:r>
              <a:rPr lang="en-US" dirty="0">
                <a:latin typeface="Book Antiqua" panose="02040602050305030304" pitchFamily="18" charset="0"/>
              </a:rPr>
              <a:t>Clerk shall mail notice of decision within 7 days of the decision</a:t>
            </a:r>
          </a:p>
          <a:p>
            <a:r>
              <a:rPr lang="en-US" dirty="0">
                <a:latin typeface="Book Antiqua" panose="02040602050305030304" pitchFamily="18" charset="0"/>
              </a:rPr>
              <a:t>Taxpayer may appeal CBOE decision to TERC within 30 days of CBOE decision</a:t>
            </a:r>
          </a:p>
          <a:p>
            <a:r>
              <a:rPr lang="en-US" dirty="0">
                <a:latin typeface="Book Antiqua" panose="02040602050305030304" pitchFamily="18" charset="0"/>
              </a:rPr>
              <a:t>TERC will treat the appeal the same as other valuation appeals</a:t>
            </a:r>
          </a:p>
          <a:p>
            <a:endParaRPr lang="en-US" dirty="0">
              <a:latin typeface="Book Antiqua" panose="02040602050305030304" pitchFamily="18" charset="0"/>
            </a:endParaRPr>
          </a:p>
          <a:p>
            <a:endParaRPr lang="en-US" dirty="0">
              <a:latin typeface="Book Antiqua" panose="02040602050305030304" pitchFamily="18" charset="0"/>
            </a:endParaRPr>
          </a:p>
        </p:txBody>
      </p:sp>
    </p:spTree>
    <p:extLst>
      <p:ext uri="{BB962C8B-B14F-4D97-AF65-F5344CB8AC3E}">
        <p14:creationId xmlns:p14="http://schemas.microsoft.com/office/powerpoint/2010/main" val="3657058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FDFFEE4-F29A-30E6-BA37-DCA6CCA2BBC2}"/>
              </a:ext>
            </a:extLst>
          </p:cNvPr>
          <p:cNvSpPr>
            <a:spLocks noGrp="1"/>
          </p:cNvSpPr>
          <p:nvPr>
            <p:ph type="sldNum" sz="quarter" idx="11"/>
          </p:nvPr>
        </p:nvSpPr>
        <p:spPr/>
        <p:txBody>
          <a:bodyPr/>
          <a:lstStyle/>
          <a:p>
            <a:fld id="{294A09A9-5501-47C1-A89A-A340965A2BE2}" type="slidenum">
              <a:rPr lang="en-US" smtClean="0"/>
              <a:pPr/>
              <a:t>19</a:t>
            </a:fld>
            <a:endParaRPr lang="en-US" dirty="0"/>
          </a:p>
        </p:txBody>
      </p:sp>
      <p:sp>
        <p:nvSpPr>
          <p:cNvPr id="3" name="Footer Placeholder 2">
            <a:extLst>
              <a:ext uri="{FF2B5EF4-FFF2-40B4-BE49-F238E27FC236}">
                <a16:creationId xmlns:a16="http://schemas.microsoft.com/office/drawing/2014/main" id="{AFEBDA42-731B-6137-7FDF-858115A1CC6D}"/>
              </a:ext>
            </a:extLst>
          </p:cNvPr>
          <p:cNvSpPr>
            <a:spLocks noGrp="1"/>
          </p:cNvSpPr>
          <p:nvPr>
            <p:ph type="ftr" sz="quarter" idx="10"/>
          </p:nvPr>
        </p:nvSpPr>
        <p:spPr>
          <a:xfrm>
            <a:off x="12921672" y="6613236"/>
            <a:ext cx="54863" cy="100954"/>
          </a:xfrm>
        </p:spPr>
        <p:txBody>
          <a:bodyPr/>
          <a:lstStyle/>
          <a:p>
            <a:endParaRPr lang="en-US" dirty="0"/>
          </a:p>
        </p:txBody>
      </p:sp>
      <p:sp>
        <p:nvSpPr>
          <p:cNvPr id="4" name="Title 3">
            <a:extLst>
              <a:ext uri="{FF2B5EF4-FFF2-40B4-BE49-F238E27FC236}">
                <a16:creationId xmlns:a16="http://schemas.microsoft.com/office/drawing/2014/main" id="{150C348B-E062-D92E-92E1-54E3FE07C7CD}"/>
              </a:ext>
            </a:extLst>
          </p:cNvPr>
          <p:cNvSpPr>
            <a:spLocks noGrp="1"/>
          </p:cNvSpPr>
          <p:nvPr>
            <p:ph type="title"/>
          </p:nvPr>
        </p:nvSpPr>
        <p:spPr/>
        <p:txBody>
          <a:bodyPr/>
          <a:lstStyle/>
          <a:p>
            <a:pPr algn="ctr"/>
            <a:r>
              <a:rPr lang="en-US" sz="3200" dirty="0">
                <a:latin typeface="Book Antiqua" panose="02040602050305030304" pitchFamily="18" charset="0"/>
              </a:rPr>
              <a:t>Section 77-1333(10) Petitions to TERC re Rent-Restricted Housing projects</a:t>
            </a:r>
          </a:p>
        </p:txBody>
      </p:sp>
      <p:sp>
        <p:nvSpPr>
          <p:cNvPr id="5" name="Content Placeholder 4">
            <a:extLst>
              <a:ext uri="{FF2B5EF4-FFF2-40B4-BE49-F238E27FC236}">
                <a16:creationId xmlns:a16="http://schemas.microsoft.com/office/drawing/2014/main" id="{F08E4E99-B03B-1301-7D52-21DEEC989AC2}"/>
              </a:ext>
            </a:extLst>
          </p:cNvPr>
          <p:cNvSpPr>
            <a:spLocks noGrp="1"/>
          </p:cNvSpPr>
          <p:nvPr>
            <p:ph idx="1"/>
          </p:nvPr>
        </p:nvSpPr>
        <p:spPr>
          <a:xfrm>
            <a:off x="1536191" y="2212848"/>
            <a:ext cx="10018499" cy="3282696"/>
          </a:xfrm>
        </p:spPr>
        <p:txBody>
          <a:bodyPr/>
          <a:lstStyle/>
          <a:p>
            <a:pPr marL="0" indent="0">
              <a:buNone/>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The statute provides the CBOE with a right to petition TERC to allow the County Assessor to use a method to value rent-restricted housing</a:t>
            </a:r>
            <a:r>
              <a:rPr lang="en-US" kern="100" dirty="0">
                <a:latin typeface="Book Antiqua" panose="02040602050305030304" pitchFamily="18" charset="0"/>
                <a:ea typeface="Aptos" panose="020B0004020202020204" pitchFamily="34" charset="0"/>
                <a:cs typeface="Times New Roman" panose="02020603050405020304" pitchFamily="18" charset="0"/>
              </a:rPr>
              <a:t> projects</a:t>
            </a:r>
            <a:r>
              <a:rPr lang="en-US" kern="100" dirty="0">
                <a:effectLst/>
                <a:latin typeface="Book Antiqua" panose="02040602050305030304" pitchFamily="18" charset="0"/>
                <a:ea typeface="Aptos" panose="020B0004020202020204" pitchFamily="34" charset="0"/>
                <a:cs typeface="Times New Roman" panose="02020603050405020304" pitchFamily="18" charset="0"/>
              </a:rPr>
              <a:t> other than by using the statutory income-approach calculation in 77-1333(8)</a:t>
            </a:r>
          </a:p>
          <a:p>
            <a:endParaRPr lang="en-US" dirty="0"/>
          </a:p>
        </p:txBody>
      </p:sp>
    </p:spTree>
    <p:extLst>
      <p:ext uri="{BB962C8B-B14F-4D97-AF65-F5344CB8AC3E}">
        <p14:creationId xmlns:p14="http://schemas.microsoft.com/office/powerpoint/2010/main" val="1787175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BD7BF-CB5E-1332-B15C-2FDFC9AA06C8}"/>
              </a:ext>
            </a:extLst>
          </p:cNvPr>
          <p:cNvSpPr>
            <a:spLocks noGrp="1"/>
          </p:cNvSpPr>
          <p:nvPr>
            <p:ph type="ctrTitle"/>
          </p:nvPr>
        </p:nvSpPr>
        <p:spPr>
          <a:xfrm>
            <a:off x="1001972" y="1398896"/>
            <a:ext cx="4826795" cy="1951898"/>
          </a:xfrm>
        </p:spPr>
        <p:txBody>
          <a:bodyPr>
            <a:normAutofit/>
          </a:bodyPr>
          <a:lstStyle/>
          <a:p>
            <a:r>
              <a:rPr lang="en-US" sz="3200" dirty="0">
                <a:solidFill>
                  <a:schemeClr val="bg1"/>
                </a:solidFill>
                <a:latin typeface="Book Antiqua" panose="02040602050305030304" pitchFamily="18" charset="0"/>
              </a:rPr>
              <a:t>Once an appeal has been filed to TERC</a:t>
            </a:r>
          </a:p>
        </p:txBody>
      </p:sp>
      <p:sp>
        <p:nvSpPr>
          <p:cNvPr id="3" name="Subtitle 2">
            <a:extLst>
              <a:ext uri="{FF2B5EF4-FFF2-40B4-BE49-F238E27FC236}">
                <a16:creationId xmlns:a16="http://schemas.microsoft.com/office/drawing/2014/main" id="{ED428292-34E2-91A5-12E2-6DC31557D851}"/>
              </a:ext>
            </a:extLst>
          </p:cNvPr>
          <p:cNvSpPr>
            <a:spLocks noGrp="1"/>
          </p:cNvSpPr>
          <p:nvPr>
            <p:ph type="subTitle" idx="1"/>
          </p:nvPr>
        </p:nvSpPr>
        <p:spPr>
          <a:xfrm>
            <a:off x="787257" y="3954461"/>
            <a:ext cx="4830283" cy="1594507"/>
          </a:xfrm>
        </p:spPr>
        <p:txBody>
          <a:bodyPr>
            <a:normAutofit/>
          </a:bodyPr>
          <a:lstStyle/>
          <a:p>
            <a:pPr algn="l"/>
            <a:endParaRPr lang="en-US" dirty="0">
              <a:solidFill>
                <a:schemeClr val="bg1"/>
              </a:solidFill>
            </a:endParaRPr>
          </a:p>
          <a:p>
            <a:r>
              <a:rPr lang="en-US" dirty="0">
                <a:solidFill>
                  <a:schemeClr val="bg1"/>
                </a:solidFill>
                <a:latin typeface="Book Antiqua" panose="02040602050305030304" pitchFamily="18" charset="0"/>
              </a:rPr>
              <a:t>What can the County Board do prior to a TERC Hearing?</a:t>
            </a:r>
          </a:p>
        </p:txBody>
      </p:sp>
      <p:pic>
        <p:nvPicPr>
          <p:cNvPr id="5" name="Picture 4" descr="Diagram&#10;&#10;AI-generated content may be incorrect.">
            <a:extLst>
              <a:ext uri="{FF2B5EF4-FFF2-40B4-BE49-F238E27FC236}">
                <a16:creationId xmlns:a16="http://schemas.microsoft.com/office/drawing/2014/main" id="{047312CB-AAE3-C2AF-7941-A5CB81427161}"/>
              </a:ext>
            </a:extLst>
          </p:cNvPr>
          <p:cNvPicPr>
            <a:picLocks noChangeAspect="1"/>
          </p:cNvPicPr>
          <p:nvPr/>
        </p:nvPicPr>
        <p:blipFill>
          <a:blip r:embed="rId2">
            <a:extLst>
              <a:ext uri="{28A0092B-C50C-407E-A947-70E740481C1C}">
                <a14:useLocalDpi xmlns:a14="http://schemas.microsoft.com/office/drawing/2010/main" val="0"/>
              </a:ext>
            </a:extLst>
          </a:blip>
          <a:srcRect r="25320" b="1"/>
          <a:stretch>
            <a:fillRect/>
          </a:stretch>
        </p:blipFill>
        <p:spPr>
          <a:xfrm>
            <a:off x="6096000" y="841375"/>
            <a:ext cx="5260975" cy="4707593"/>
          </a:xfrm>
          <a:custGeom>
            <a:avLst/>
            <a:gdLst/>
            <a:ahLst/>
            <a:cxnLst/>
            <a:rect l="l" t="t" r="r" b="b"/>
            <a:pathLst>
              <a:path w="5260975" h="4707593">
                <a:moveTo>
                  <a:pt x="0" y="0"/>
                </a:moveTo>
                <a:lnTo>
                  <a:pt x="5260975" y="0"/>
                </a:lnTo>
                <a:lnTo>
                  <a:pt x="5260975" y="3296937"/>
                </a:lnTo>
                <a:lnTo>
                  <a:pt x="5260975" y="3518571"/>
                </a:lnTo>
                <a:lnTo>
                  <a:pt x="5226503"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3" y="3748498"/>
                  <a:pt x="4977440" y="3752627"/>
                </a:cubicBezTo>
                <a:cubicBezTo>
                  <a:pt x="4964094" y="3761268"/>
                  <a:pt x="4949499" y="3768277"/>
                  <a:pt x="4935193" y="3775382"/>
                </a:cubicBezTo>
                <a:cubicBezTo>
                  <a:pt x="4922903" y="3781431"/>
                  <a:pt x="4909845" y="3785943"/>
                  <a:pt x="4897844" y="3792472"/>
                </a:cubicBezTo>
                <a:cubicBezTo>
                  <a:pt x="4888243" y="3797658"/>
                  <a:pt x="4879697" y="3804859"/>
                  <a:pt x="4870767" y="3811388"/>
                </a:cubicBezTo>
                <a:cubicBezTo>
                  <a:pt x="4862990" y="3817052"/>
                  <a:pt x="4854445" y="3821949"/>
                  <a:pt x="4847916"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1" y="4077254"/>
                  <a:pt x="4512727" y="4081479"/>
                  <a:pt x="4502549" y="4089832"/>
                </a:cubicBezTo>
                <a:cubicBezTo>
                  <a:pt x="4491987" y="4098473"/>
                  <a:pt x="4479986" y="4105290"/>
                  <a:pt x="4468944" y="4113356"/>
                </a:cubicBezTo>
                <a:cubicBezTo>
                  <a:pt x="4463087" y="4117676"/>
                  <a:pt x="4458286" y="4123341"/>
                  <a:pt x="4452622"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effectLst>
            <a:outerShdw blurRad="381000" dist="152400" dir="5400000" algn="t" rotWithShape="0">
              <a:prstClr val="black">
                <a:alpha val="10000"/>
              </a:prstClr>
            </a:outerShdw>
          </a:effectLst>
        </p:spPr>
      </p:pic>
    </p:spTree>
    <p:extLst>
      <p:ext uri="{BB962C8B-B14F-4D97-AF65-F5344CB8AC3E}">
        <p14:creationId xmlns:p14="http://schemas.microsoft.com/office/powerpoint/2010/main" val="1011603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FFE27CA-C984-82ED-937F-CFC51F9399E9}"/>
              </a:ext>
            </a:extLst>
          </p:cNvPr>
          <p:cNvSpPr>
            <a:spLocks noGrp="1"/>
          </p:cNvSpPr>
          <p:nvPr>
            <p:ph type="sldNum" sz="quarter" idx="11"/>
          </p:nvPr>
        </p:nvSpPr>
        <p:spPr/>
        <p:txBody>
          <a:bodyPr/>
          <a:lstStyle/>
          <a:p>
            <a:fld id="{294A09A9-5501-47C1-A89A-A340965A2BE2}" type="slidenum">
              <a:rPr lang="en-US" smtClean="0"/>
              <a:pPr/>
              <a:t>20</a:t>
            </a:fld>
            <a:endParaRPr lang="en-US" dirty="0"/>
          </a:p>
        </p:txBody>
      </p:sp>
      <p:sp>
        <p:nvSpPr>
          <p:cNvPr id="3" name="Footer Placeholder 2">
            <a:extLst>
              <a:ext uri="{FF2B5EF4-FFF2-40B4-BE49-F238E27FC236}">
                <a16:creationId xmlns:a16="http://schemas.microsoft.com/office/drawing/2014/main" id="{5AF3A7A4-7A9D-6A30-D073-4155EAA44CA9}"/>
              </a:ext>
            </a:extLst>
          </p:cNvPr>
          <p:cNvSpPr>
            <a:spLocks noGrp="1"/>
          </p:cNvSpPr>
          <p:nvPr>
            <p:ph type="ftr" sz="quarter" idx="10"/>
          </p:nvPr>
        </p:nvSpPr>
        <p:spPr>
          <a:xfrm>
            <a:off x="12841084" y="6345381"/>
            <a:ext cx="45719" cy="147135"/>
          </a:xfrm>
        </p:spPr>
        <p:txBody>
          <a:bodyPr/>
          <a:lstStyle/>
          <a:p>
            <a:endParaRPr lang="en-US" dirty="0"/>
          </a:p>
        </p:txBody>
      </p:sp>
      <p:sp>
        <p:nvSpPr>
          <p:cNvPr id="4" name="Title 3">
            <a:extLst>
              <a:ext uri="{FF2B5EF4-FFF2-40B4-BE49-F238E27FC236}">
                <a16:creationId xmlns:a16="http://schemas.microsoft.com/office/drawing/2014/main" id="{17B4108B-C54A-127C-6784-AB1E9DFA4CA0}"/>
              </a:ext>
            </a:extLst>
          </p:cNvPr>
          <p:cNvSpPr>
            <a:spLocks noGrp="1"/>
          </p:cNvSpPr>
          <p:nvPr>
            <p:ph type="title"/>
          </p:nvPr>
        </p:nvSpPr>
        <p:spPr/>
        <p:txBody>
          <a:bodyPr/>
          <a:lstStyle/>
          <a:p>
            <a:pPr algn="ctr"/>
            <a:r>
              <a:rPr lang="en-US" sz="3200" dirty="0">
                <a:latin typeface="Book Antiqua" panose="02040602050305030304" pitchFamily="18" charset="0"/>
              </a:rPr>
              <a:t>Petitions to TERC re Rent-Restricted Housing projects</a:t>
            </a:r>
            <a:endParaRPr lang="en-US" sz="3200" dirty="0"/>
          </a:p>
        </p:txBody>
      </p:sp>
      <p:sp>
        <p:nvSpPr>
          <p:cNvPr id="5" name="Content Placeholder 4">
            <a:extLst>
              <a:ext uri="{FF2B5EF4-FFF2-40B4-BE49-F238E27FC236}">
                <a16:creationId xmlns:a16="http://schemas.microsoft.com/office/drawing/2014/main" id="{6C282B11-F9F3-0039-1F38-F5D4E294C98A}"/>
              </a:ext>
            </a:extLst>
          </p:cNvPr>
          <p:cNvSpPr>
            <a:spLocks noGrp="1"/>
          </p:cNvSpPr>
          <p:nvPr>
            <p:ph idx="1"/>
          </p:nvPr>
        </p:nvSpPr>
        <p:spPr>
          <a:xfrm>
            <a:off x="1536191" y="2212848"/>
            <a:ext cx="10184753" cy="4391152"/>
          </a:xfrm>
        </p:spPr>
        <p:txBody>
          <a:bodyPr/>
          <a:lstStyle/>
          <a:p>
            <a:pPr marL="0">
              <a:lnSpc>
                <a:spcPct val="115000"/>
              </a:lnSpc>
              <a:spcAft>
                <a:spcPts val="800"/>
              </a:spcAft>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In the appraisal of real property, an income approach considers </a:t>
            </a:r>
            <a:r>
              <a:rPr lang="en-US" u="sng" kern="100" dirty="0">
                <a:effectLst/>
                <a:latin typeface="Book Antiqua" panose="02040602050305030304" pitchFamily="18" charset="0"/>
                <a:ea typeface="Aptos" panose="020B0004020202020204" pitchFamily="34" charset="0"/>
                <a:cs typeface="Times New Roman" panose="02020603050405020304" pitchFamily="18" charset="0"/>
              </a:rPr>
              <a:t>typical</a:t>
            </a:r>
            <a:r>
              <a:rPr lang="en-US" kern="100" dirty="0">
                <a:effectLst/>
                <a:latin typeface="Book Antiqua" panose="02040602050305030304" pitchFamily="18" charset="0"/>
                <a:ea typeface="Aptos" panose="020B0004020202020204" pitchFamily="34" charset="0"/>
                <a:cs typeface="Times New Roman" panose="02020603050405020304" pitchFamily="18" charset="0"/>
              </a:rPr>
              <a:t> income and </a:t>
            </a:r>
            <a:r>
              <a:rPr lang="en-US" u="sng" kern="100" dirty="0">
                <a:effectLst/>
                <a:latin typeface="Book Antiqua" panose="02040602050305030304" pitchFamily="18" charset="0"/>
                <a:ea typeface="Aptos" panose="020B0004020202020204" pitchFamily="34" charset="0"/>
                <a:cs typeface="Times New Roman" panose="02020603050405020304" pitchFamily="18" charset="0"/>
              </a:rPr>
              <a:t>typical</a:t>
            </a:r>
            <a:r>
              <a:rPr lang="en-US" kern="100" dirty="0">
                <a:effectLst/>
                <a:latin typeface="Book Antiqua" panose="02040602050305030304" pitchFamily="18" charset="0"/>
                <a:ea typeface="Aptos" panose="020B0004020202020204" pitchFamily="34" charset="0"/>
                <a:cs typeface="Times New Roman" panose="02020603050405020304" pitchFamily="18" charset="0"/>
              </a:rPr>
              <a:t> expenses.</a:t>
            </a:r>
          </a:p>
          <a:p>
            <a:pPr marL="0">
              <a:lnSpc>
                <a:spcPct val="115000"/>
              </a:lnSpc>
              <a:spcAft>
                <a:spcPts val="800"/>
              </a:spcAft>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The owner of the rent-restricted property is required to provide </a:t>
            </a:r>
            <a:r>
              <a:rPr lang="en-US" u="sng" kern="100" dirty="0">
                <a:effectLst/>
                <a:latin typeface="Book Antiqua" panose="02040602050305030304" pitchFamily="18" charset="0"/>
                <a:ea typeface="Aptos" panose="020B0004020202020204" pitchFamily="34" charset="0"/>
                <a:cs typeface="Times New Roman" panose="02020603050405020304" pitchFamily="18" charset="0"/>
              </a:rPr>
              <a:t>actual</a:t>
            </a:r>
            <a:r>
              <a:rPr lang="en-US" kern="100" dirty="0">
                <a:effectLst/>
                <a:latin typeface="Book Antiqua" panose="02040602050305030304" pitchFamily="18" charset="0"/>
                <a:ea typeface="Aptos" panose="020B0004020202020204" pitchFamily="34" charset="0"/>
                <a:cs typeface="Times New Roman" panose="02020603050405020304" pitchFamily="18" charset="0"/>
              </a:rPr>
              <a:t> income and </a:t>
            </a:r>
            <a:r>
              <a:rPr lang="en-US" u="sng" kern="100" dirty="0">
                <a:effectLst/>
                <a:latin typeface="Book Antiqua" panose="02040602050305030304" pitchFamily="18" charset="0"/>
                <a:ea typeface="Aptos" panose="020B0004020202020204" pitchFamily="34" charset="0"/>
                <a:cs typeface="Times New Roman" panose="02020603050405020304" pitchFamily="18" charset="0"/>
              </a:rPr>
              <a:t>actual </a:t>
            </a:r>
            <a:r>
              <a:rPr lang="en-US" kern="100" dirty="0">
                <a:effectLst/>
                <a:latin typeface="Book Antiqua" panose="02040602050305030304" pitchFamily="18" charset="0"/>
                <a:ea typeface="Aptos" panose="020B0004020202020204" pitchFamily="34" charset="0"/>
                <a:cs typeface="Times New Roman" panose="02020603050405020304" pitchFamily="18" charset="0"/>
              </a:rPr>
              <a:t>expense data for the prior calendar year.</a:t>
            </a:r>
          </a:p>
          <a:p>
            <a:pPr marL="0" marR="0">
              <a:lnSpc>
                <a:spcPct val="115000"/>
              </a:lnSpc>
              <a:spcAft>
                <a:spcPts val="800"/>
              </a:spcAft>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The county assessor is required to use the actual income and actual expense data to determine an “income-approach calculation” for the current year, and then combine that calculated amount with the prior two years to determine a three-year average.</a:t>
            </a:r>
          </a:p>
          <a:p>
            <a:endParaRPr lang="en-US" dirty="0"/>
          </a:p>
        </p:txBody>
      </p:sp>
    </p:spTree>
    <p:extLst>
      <p:ext uri="{BB962C8B-B14F-4D97-AF65-F5344CB8AC3E}">
        <p14:creationId xmlns:p14="http://schemas.microsoft.com/office/powerpoint/2010/main" val="20322028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323C162-0FC9-E780-2038-489BDF06324B}"/>
              </a:ext>
            </a:extLst>
          </p:cNvPr>
          <p:cNvSpPr>
            <a:spLocks noGrp="1"/>
          </p:cNvSpPr>
          <p:nvPr>
            <p:ph type="sldNum" sz="quarter" idx="11"/>
          </p:nvPr>
        </p:nvSpPr>
        <p:spPr/>
        <p:txBody>
          <a:bodyPr/>
          <a:lstStyle/>
          <a:p>
            <a:fld id="{294A09A9-5501-47C1-A89A-A340965A2BE2}" type="slidenum">
              <a:rPr lang="en-US" smtClean="0"/>
              <a:pPr/>
              <a:t>21</a:t>
            </a:fld>
            <a:endParaRPr lang="en-US" dirty="0"/>
          </a:p>
        </p:txBody>
      </p:sp>
      <p:sp>
        <p:nvSpPr>
          <p:cNvPr id="3" name="Footer Placeholder 2">
            <a:extLst>
              <a:ext uri="{FF2B5EF4-FFF2-40B4-BE49-F238E27FC236}">
                <a16:creationId xmlns:a16="http://schemas.microsoft.com/office/drawing/2014/main" id="{1B06BADF-1A7C-4E18-E248-1D24E5D2C8C9}"/>
              </a:ext>
            </a:extLst>
          </p:cNvPr>
          <p:cNvSpPr>
            <a:spLocks noGrp="1"/>
          </p:cNvSpPr>
          <p:nvPr>
            <p:ph type="ftr" sz="quarter" idx="10"/>
          </p:nvPr>
        </p:nvSpPr>
        <p:spPr>
          <a:xfrm>
            <a:off x="12893871" y="6299200"/>
            <a:ext cx="45719" cy="204678"/>
          </a:xfrm>
        </p:spPr>
        <p:txBody>
          <a:bodyPr/>
          <a:lstStyle/>
          <a:p>
            <a:endParaRPr lang="en-US" dirty="0"/>
          </a:p>
        </p:txBody>
      </p:sp>
      <p:sp>
        <p:nvSpPr>
          <p:cNvPr id="4" name="Title 3">
            <a:extLst>
              <a:ext uri="{FF2B5EF4-FFF2-40B4-BE49-F238E27FC236}">
                <a16:creationId xmlns:a16="http://schemas.microsoft.com/office/drawing/2014/main" id="{CEAF2B20-52F2-F02C-D566-BE7FDE07AB80}"/>
              </a:ext>
            </a:extLst>
          </p:cNvPr>
          <p:cNvSpPr>
            <a:spLocks noGrp="1"/>
          </p:cNvSpPr>
          <p:nvPr>
            <p:ph type="title"/>
          </p:nvPr>
        </p:nvSpPr>
        <p:spPr/>
        <p:txBody>
          <a:bodyPr/>
          <a:lstStyle/>
          <a:p>
            <a:pPr algn="ctr"/>
            <a:r>
              <a:rPr lang="en-US" sz="3200" dirty="0">
                <a:latin typeface="Book Antiqua" panose="02040602050305030304" pitchFamily="18" charset="0"/>
              </a:rPr>
              <a:t>Petitions to TERC re Rent-Restricted Housing projects</a:t>
            </a:r>
            <a:endParaRPr lang="en-US" sz="3200" dirty="0"/>
          </a:p>
        </p:txBody>
      </p:sp>
      <p:sp>
        <p:nvSpPr>
          <p:cNvPr id="5" name="Content Placeholder 4">
            <a:extLst>
              <a:ext uri="{FF2B5EF4-FFF2-40B4-BE49-F238E27FC236}">
                <a16:creationId xmlns:a16="http://schemas.microsoft.com/office/drawing/2014/main" id="{05EC29C7-0C98-20C8-DFA9-F8FBC0ACB3BC}"/>
              </a:ext>
            </a:extLst>
          </p:cNvPr>
          <p:cNvSpPr>
            <a:spLocks noGrp="1"/>
          </p:cNvSpPr>
          <p:nvPr>
            <p:ph idx="1"/>
          </p:nvPr>
        </p:nvSpPr>
        <p:spPr>
          <a:xfrm>
            <a:off x="1536192" y="2212848"/>
            <a:ext cx="10055444" cy="3977640"/>
          </a:xfrm>
        </p:spPr>
        <p:txBody>
          <a:bodyPr/>
          <a:lstStyle/>
          <a:p>
            <a:r>
              <a:rPr lang="en-US" kern="100" dirty="0">
                <a:effectLst/>
                <a:latin typeface="Book Antiqua" panose="02040602050305030304" pitchFamily="18" charset="0"/>
                <a:ea typeface="Aptos" panose="020B0004020202020204" pitchFamily="34" charset="0"/>
                <a:cs typeface="Times New Roman" panose="02020603050405020304" pitchFamily="18" charset="0"/>
              </a:rPr>
              <a:t>However, if the county assessor, “based on the facts and circumstances, believes that the statutory “income-approach calculation” does not result in a valuation of a specific rent-restricted housing project at its actual value as a rent-restricted housing project, then the county assessor </a:t>
            </a:r>
            <a:r>
              <a:rPr lang="en-US" u="sng" kern="100" dirty="0">
                <a:effectLst/>
                <a:latin typeface="Book Antiqua" panose="02040602050305030304" pitchFamily="18" charset="0"/>
                <a:ea typeface="Aptos" panose="020B0004020202020204" pitchFamily="34" charset="0"/>
                <a:cs typeface="Times New Roman" panose="02020603050405020304" pitchFamily="18" charset="0"/>
              </a:rPr>
              <a:t>shall</a:t>
            </a:r>
            <a:r>
              <a:rPr lang="en-US" kern="100" dirty="0">
                <a:effectLst/>
                <a:latin typeface="Book Antiqua" panose="02040602050305030304" pitchFamily="18" charset="0"/>
                <a:ea typeface="Aptos" panose="020B0004020202020204" pitchFamily="34" charset="0"/>
                <a:cs typeface="Times New Roman" panose="02020603050405020304" pitchFamily="18" charset="0"/>
              </a:rPr>
              <a:t> present such facts and circumstances” to the CBOE. (emphasis added). </a:t>
            </a:r>
          </a:p>
          <a:p>
            <a:endParaRPr lang="en-US" dirty="0"/>
          </a:p>
        </p:txBody>
      </p:sp>
    </p:spTree>
    <p:extLst>
      <p:ext uri="{BB962C8B-B14F-4D97-AF65-F5344CB8AC3E}">
        <p14:creationId xmlns:p14="http://schemas.microsoft.com/office/powerpoint/2010/main" val="993749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EC46701-A2E6-D9F9-31FA-B8DB3A188C0E}"/>
              </a:ext>
            </a:extLst>
          </p:cNvPr>
          <p:cNvSpPr>
            <a:spLocks noGrp="1"/>
          </p:cNvSpPr>
          <p:nvPr>
            <p:ph type="sldNum" sz="quarter" idx="11"/>
          </p:nvPr>
        </p:nvSpPr>
        <p:spPr/>
        <p:txBody>
          <a:bodyPr/>
          <a:lstStyle/>
          <a:p>
            <a:fld id="{294A09A9-5501-47C1-A89A-A340965A2BE2}" type="slidenum">
              <a:rPr lang="en-US" smtClean="0"/>
              <a:pPr/>
              <a:t>22</a:t>
            </a:fld>
            <a:endParaRPr lang="en-US" dirty="0"/>
          </a:p>
        </p:txBody>
      </p:sp>
      <p:sp>
        <p:nvSpPr>
          <p:cNvPr id="3" name="Footer Placeholder 2">
            <a:extLst>
              <a:ext uri="{FF2B5EF4-FFF2-40B4-BE49-F238E27FC236}">
                <a16:creationId xmlns:a16="http://schemas.microsoft.com/office/drawing/2014/main" id="{6562EC3A-0879-631E-0A28-66DF8151CE95}"/>
              </a:ext>
            </a:extLst>
          </p:cNvPr>
          <p:cNvSpPr>
            <a:spLocks noGrp="1"/>
          </p:cNvSpPr>
          <p:nvPr>
            <p:ph type="ftr" sz="quarter" idx="10"/>
          </p:nvPr>
        </p:nvSpPr>
        <p:spPr>
          <a:xfrm>
            <a:off x="13041745" y="6160655"/>
            <a:ext cx="101046" cy="165608"/>
          </a:xfrm>
        </p:spPr>
        <p:txBody>
          <a:bodyPr/>
          <a:lstStyle/>
          <a:p>
            <a:endParaRPr lang="en-US" dirty="0"/>
          </a:p>
        </p:txBody>
      </p:sp>
      <p:sp>
        <p:nvSpPr>
          <p:cNvPr id="4" name="Title 3">
            <a:extLst>
              <a:ext uri="{FF2B5EF4-FFF2-40B4-BE49-F238E27FC236}">
                <a16:creationId xmlns:a16="http://schemas.microsoft.com/office/drawing/2014/main" id="{17C5ACEA-977A-3999-A627-AB90E0EA1946}"/>
              </a:ext>
            </a:extLst>
          </p:cNvPr>
          <p:cNvSpPr>
            <a:spLocks noGrp="1"/>
          </p:cNvSpPr>
          <p:nvPr>
            <p:ph type="title"/>
          </p:nvPr>
        </p:nvSpPr>
        <p:spPr/>
        <p:txBody>
          <a:bodyPr/>
          <a:lstStyle/>
          <a:p>
            <a:pPr algn="ctr"/>
            <a:r>
              <a:rPr lang="en-US" sz="3200" dirty="0">
                <a:latin typeface="Book Antiqua" panose="02040602050305030304" pitchFamily="18" charset="0"/>
              </a:rPr>
              <a:t>Petitions to TERC re Rent-Restricted Housing projects</a:t>
            </a:r>
            <a:endParaRPr lang="en-US" sz="3200" dirty="0"/>
          </a:p>
        </p:txBody>
      </p:sp>
      <p:sp>
        <p:nvSpPr>
          <p:cNvPr id="5" name="Content Placeholder 4">
            <a:extLst>
              <a:ext uri="{FF2B5EF4-FFF2-40B4-BE49-F238E27FC236}">
                <a16:creationId xmlns:a16="http://schemas.microsoft.com/office/drawing/2014/main" id="{35BB43DF-46E0-A797-6672-558F3BBF6A97}"/>
              </a:ext>
            </a:extLst>
          </p:cNvPr>
          <p:cNvSpPr>
            <a:spLocks noGrp="1"/>
          </p:cNvSpPr>
          <p:nvPr>
            <p:ph idx="1"/>
          </p:nvPr>
        </p:nvSpPr>
        <p:spPr>
          <a:xfrm>
            <a:off x="1536192" y="2212848"/>
            <a:ext cx="9833772" cy="4178716"/>
          </a:xfrm>
        </p:spPr>
        <p:txBody>
          <a:bodyPr/>
          <a:lstStyle/>
          <a:p>
            <a:pPr marL="0" marR="0">
              <a:lnSpc>
                <a:spcPct val="115000"/>
              </a:lnSpc>
              <a:spcAft>
                <a:spcPts val="800"/>
              </a:spcAft>
              <a:buNone/>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If the CBOE, “based on such facts and circumstances, concurs with the county assessor,” then the CBOE </a:t>
            </a:r>
            <a:r>
              <a:rPr lang="en-US" u="sng" kern="100" dirty="0">
                <a:effectLst/>
                <a:latin typeface="Book Antiqua" panose="02040602050305030304" pitchFamily="18" charset="0"/>
                <a:ea typeface="Aptos" panose="020B0004020202020204" pitchFamily="34" charset="0"/>
                <a:cs typeface="Times New Roman" panose="02020603050405020304" pitchFamily="18" charset="0"/>
              </a:rPr>
              <a:t>shall</a:t>
            </a:r>
            <a:r>
              <a:rPr lang="en-US" kern="100" dirty="0">
                <a:effectLst/>
                <a:latin typeface="Book Antiqua" panose="02040602050305030304" pitchFamily="18" charset="0"/>
                <a:ea typeface="Aptos" panose="020B0004020202020204" pitchFamily="34" charset="0"/>
                <a:cs typeface="Times New Roman" panose="02020603050405020304" pitchFamily="18" charset="0"/>
              </a:rPr>
              <a:t> petition the TERC “to consider the county assessor's utilization of another professionally accepted mass appraisal technique that, based on the facts and circumstances” presented by a CBOE, “would result in a substantially different determination of actual value of the rent-restricted housing project.”</a:t>
            </a:r>
          </a:p>
          <a:p>
            <a:pPr marL="0" marR="0" indent="0">
              <a:lnSpc>
                <a:spcPct val="115000"/>
              </a:lnSpc>
              <a:spcAft>
                <a:spcPts val="800"/>
              </a:spcAft>
              <a:buNone/>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Petitions must be filed no later than January 31.</a:t>
            </a:r>
          </a:p>
          <a:p>
            <a:endParaRPr lang="en-US" dirty="0">
              <a:latin typeface="Book Antiqua" panose="02040602050305030304" pitchFamily="18" charset="0"/>
            </a:endParaRPr>
          </a:p>
        </p:txBody>
      </p:sp>
    </p:spTree>
    <p:extLst>
      <p:ext uri="{BB962C8B-B14F-4D97-AF65-F5344CB8AC3E}">
        <p14:creationId xmlns:p14="http://schemas.microsoft.com/office/powerpoint/2010/main" val="67471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523E348-715C-50B4-0342-0001C92D4E82}"/>
              </a:ext>
            </a:extLst>
          </p:cNvPr>
          <p:cNvSpPr>
            <a:spLocks noGrp="1"/>
          </p:cNvSpPr>
          <p:nvPr>
            <p:ph type="sldNum" sz="quarter" idx="11"/>
          </p:nvPr>
        </p:nvSpPr>
        <p:spPr/>
        <p:txBody>
          <a:bodyPr/>
          <a:lstStyle/>
          <a:p>
            <a:fld id="{294A09A9-5501-47C1-A89A-A340965A2BE2}" type="slidenum">
              <a:rPr lang="en-US" smtClean="0"/>
              <a:pPr/>
              <a:t>23</a:t>
            </a:fld>
            <a:endParaRPr lang="en-US" dirty="0"/>
          </a:p>
        </p:txBody>
      </p:sp>
      <p:sp>
        <p:nvSpPr>
          <p:cNvPr id="3" name="Footer Placeholder 2">
            <a:extLst>
              <a:ext uri="{FF2B5EF4-FFF2-40B4-BE49-F238E27FC236}">
                <a16:creationId xmlns:a16="http://schemas.microsoft.com/office/drawing/2014/main" id="{4C36B4C8-F009-77BD-73AC-A438886AFED7}"/>
              </a:ext>
            </a:extLst>
          </p:cNvPr>
          <p:cNvSpPr>
            <a:spLocks noGrp="1"/>
          </p:cNvSpPr>
          <p:nvPr>
            <p:ph type="ftr" sz="quarter" idx="10"/>
          </p:nvPr>
        </p:nvSpPr>
        <p:spPr>
          <a:xfrm flipH="1">
            <a:off x="12840623" y="6336145"/>
            <a:ext cx="45719" cy="64008"/>
          </a:xfrm>
        </p:spPr>
        <p:txBody>
          <a:bodyPr/>
          <a:lstStyle/>
          <a:p>
            <a:endParaRPr lang="en-US" dirty="0"/>
          </a:p>
        </p:txBody>
      </p:sp>
      <p:sp>
        <p:nvSpPr>
          <p:cNvPr id="4" name="Title 3">
            <a:extLst>
              <a:ext uri="{FF2B5EF4-FFF2-40B4-BE49-F238E27FC236}">
                <a16:creationId xmlns:a16="http://schemas.microsoft.com/office/drawing/2014/main" id="{2ACCEF55-A51F-1B92-326C-34CD858251C8}"/>
              </a:ext>
            </a:extLst>
          </p:cNvPr>
          <p:cNvSpPr>
            <a:spLocks noGrp="1"/>
          </p:cNvSpPr>
          <p:nvPr>
            <p:ph type="title"/>
          </p:nvPr>
        </p:nvSpPr>
        <p:spPr/>
        <p:txBody>
          <a:bodyPr/>
          <a:lstStyle/>
          <a:p>
            <a:pPr algn="ctr"/>
            <a:r>
              <a:rPr kumimoji="0" lang="en-US" sz="3200" b="1" i="0" u="none" strike="noStrike" kern="1200" cap="all" spc="600" normalizeH="0" baseline="0" noProof="0" dirty="0">
                <a:ln>
                  <a:noFill/>
                </a:ln>
                <a:solidFill>
                  <a:srgbClr val="FFFFFF"/>
                </a:solidFill>
                <a:effectLst/>
                <a:uLnTx/>
                <a:uFillTx/>
                <a:latin typeface="Book Antiqua" panose="02040602050305030304" pitchFamily="18" charset="0"/>
                <a:ea typeface="+mj-ea"/>
                <a:cs typeface="+mj-cs"/>
              </a:rPr>
              <a:t>Petitions to TERC re Rent-Restricted Housing projects</a:t>
            </a:r>
            <a:endParaRPr lang="en-US" dirty="0"/>
          </a:p>
        </p:txBody>
      </p:sp>
      <p:sp>
        <p:nvSpPr>
          <p:cNvPr id="5" name="Content Placeholder 4">
            <a:extLst>
              <a:ext uri="{FF2B5EF4-FFF2-40B4-BE49-F238E27FC236}">
                <a16:creationId xmlns:a16="http://schemas.microsoft.com/office/drawing/2014/main" id="{947D0FFA-27B3-D225-09FB-4FD4073AD9E2}"/>
              </a:ext>
            </a:extLst>
          </p:cNvPr>
          <p:cNvSpPr>
            <a:spLocks noGrp="1"/>
          </p:cNvSpPr>
          <p:nvPr>
            <p:ph idx="1"/>
          </p:nvPr>
        </p:nvSpPr>
        <p:spPr>
          <a:xfrm>
            <a:off x="1536192" y="2212848"/>
            <a:ext cx="10138572" cy="4251960"/>
          </a:xfrm>
        </p:spPr>
        <p:txBody>
          <a:bodyPr/>
          <a:lstStyle/>
          <a:p>
            <a:pPr marL="0" marR="0" indent="0">
              <a:lnSpc>
                <a:spcPct val="115000"/>
              </a:lnSpc>
              <a:spcAft>
                <a:spcPts val="800"/>
              </a:spcAft>
              <a:buNone/>
            </a:pP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The burden of proof is on the petitioning CBOE “to show that failure to make a determination that a different methodology should be used would result in a value for such rent-restricted housing project that is not equitable and in accordance with the law.”</a:t>
            </a:r>
          </a:p>
          <a:p>
            <a:pPr marL="0" marR="0" indent="0">
              <a:lnSpc>
                <a:spcPct val="115000"/>
              </a:lnSpc>
              <a:spcAft>
                <a:spcPts val="800"/>
              </a:spcAft>
              <a:buNone/>
            </a:pP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At the petition hearing, the commission may receive testimony from any interested person.</a:t>
            </a:r>
            <a:endParaRPr lang="en-US" kern="100" dirty="0">
              <a:latin typeface="Book Antiqua" panose="02040602050305030304" pitchFamily="18"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If TERC grants the petition, the County Assessor may use </a:t>
            </a:r>
            <a:r>
              <a:rPr lang="en-US" kern="100" dirty="0">
                <a:latin typeface="Book Antiqua" panose="02040602050305030304" pitchFamily="18" charset="0"/>
                <a:ea typeface="Aptos" panose="020B0004020202020204" pitchFamily="34" charset="0"/>
                <a:cs typeface="Times New Roman" panose="02020603050405020304" pitchFamily="18" charset="0"/>
              </a:rPr>
              <a:t>a valuation method other than the statutory “income-approach calculation,” and give notice of that value by June 1 of the same year.</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latin typeface="Book Antiqua" panose="02040602050305030304" pitchFamily="18" charset="0"/>
            </a:endParaRPr>
          </a:p>
        </p:txBody>
      </p:sp>
    </p:spTree>
    <p:extLst>
      <p:ext uri="{BB962C8B-B14F-4D97-AF65-F5344CB8AC3E}">
        <p14:creationId xmlns:p14="http://schemas.microsoft.com/office/powerpoint/2010/main" val="26109161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EFE55F-FD3A-DA3A-3829-48C9CB243D4B}"/>
              </a:ext>
            </a:extLst>
          </p:cNvPr>
          <p:cNvSpPr>
            <a:spLocks noGrp="1"/>
          </p:cNvSpPr>
          <p:nvPr>
            <p:ph type="sldNum" sz="quarter" idx="11"/>
          </p:nvPr>
        </p:nvSpPr>
        <p:spPr/>
        <p:txBody>
          <a:bodyPr/>
          <a:lstStyle/>
          <a:p>
            <a:fld id="{294A09A9-5501-47C1-A89A-A340965A2BE2}" type="slidenum">
              <a:rPr lang="en-US" smtClean="0"/>
              <a:pPr/>
              <a:t>24</a:t>
            </a:fld>
            <a:endParaRPr lang="en-US" dirty="0"/>
          </a:p>
        </p:txBody>
      </p:sp>
      <p:sp>
        <p:nvSpPr>
          <p:cNvPr id="4" name="Title 3">
            <a:extLst>
              <a:ext uri="{FF2B5EF4-FFF2-40B4-BE49-F238E27FC236}">
                <a16:creationId xmlns:a16="http://schemas.microsoft.com/office/drawing/2014/main" id="{8E0FDD95-568B-080E-3E87-0C5BC9B5861C}"/>
              </a:ext>
            </a:extLst>
          </p:cNvPr>
          <p:cNvSpPr>
            <a:spLocks noGrp="1"/>
          </p:cNvSpPr>
          <p:nvPr>
            <p:ph type="title"/>
          </p:nvPr>
        </p:nvSpPr>
        <p:spPr/>
        <p:txBody>
          <a:bodyPr/>
          <a:lstStyle/>
          <a:p>
            <a:pPr algn="ctr"/>
            <a:r>
              <a:rPr lang="en-US" sz="4000" dirty="0">
                <a:latin typeface="Book Antiqua" panose="02040602050305030304" pitchFamily="18" charset="0"/>
              </a:rPr>
              <a:t>EXEMPTIONS</a:t>
            </a:r>
            <a:r>
              <a:rPr lang="en-US" dirty="0"/>
              <a:t>	</a:t>
            </a:r>
          </a:p>
        </p:txBody>
      </p:sp>
      <p:sp>
        <p:nvSpPr>
          <p:cNvPr id="5" name="Content Placeholder 4">
            <a:extLst>
              <a:ext uri="{FF2B5EF4-FFF2-40B4-BE49-F238E27FC236}">
                <a16:creationId xmlns:a16="http://schemas.microsoft.com/office/drawing/2014/main" id="{464B86A1-ED99-ECA8-E925-76F3CE85676D}"/>
              </a:ext>
            </a:extLst>
          </p:cNvPr>
          <p:cNvSpPr>
            <a:spLocks noGrp="1"/>
          </p:cNvSpPr>
          <p:nvPr>
            <p:ph idx="1"/>
          </p:nvPr>
        </p:nvSpPr>
        <p:spPr>
          <a:xfrm>
            <a:off x="1536192" y="2212848"/>
            <a:ext cx="9538208" cy="3282696"/>
          </a:xfrm>
        </p:spPr>
        <p:txBody>
          <a:bodyPr/>
          <a:lstStyle/>
          <a:p>
            <a:r>
              <a:rPr lang="en-US" dirty="0">
                <a:latin typeface="Book Antiqua" panose="02040602050305030304" pitchFamily="18" charset="0"/>
              </a:rPr>
              <a:t>All property in the State of Nebraska is subject to property tax, unless an exemption is mandated or permitted by the Nebraska Constitution or statute.</a:t>
            </a:r>
          </a:p>
          <a:p>
            <a:pPr lvl="1"/>
            <a:endParaRPr lang="en-US" dirty="0">
              <a:latin typeface="Book Antiqua" panose="02040602050305030304" pitchFamily="18" charset="0"/>
            </a:endParaRPr>
          </a:p>
          <a:p>
            <a:pPr lvl="1"/>
            <a:r>
              <a:rPr lang="en-US" dirty="0">
                <a:latin typeface="Book Antiqua" panose="02040602050305030304" pitchFamily="18" charset="0"/>
              </a:rPr>
              <a:t>TERC powers and duties regarding CBOE exemption decision appeals is found at § 77-5007(2)</a:t>
            </a:r>
          </a:p>
          <a:p>
            <a:endParaRPr lang="en-US" dirty="0"/>
          </a:p>
        </p:txBody>
      </p:sp>
    </p:spTree>
    <p:extLst>
      <p:ext uri="{BB962C8B-B14F-4D97-AF65-F5344CB8AC3E}">
        <p14:creationId xmlns:p14="http://schemas.microsoft.com/office/powerpoint/2010/main" val="12625535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3F36B72-26D0-7D8D-F1D6-F01822ED6BE6}"/>
              </a:ext>
            </a:extLst>
          </p:cNvPr>
          <p:cNvSpPr>
            <a:spLocks noGrp="1"/>
          </p:cNvSpPr>
          <p:nvPr>
            <p:ph type="sldNum" sz="quarter" idx="11"/>
          </p:nvPr>
        </p:nvSpPr>
        <p:spPr/>
        <p:txBody>
          <a:bodyPr/>
          <a:lstStyle/>
          <a:p>
            <a:fld id="{294A09A9-5501-47C1-A89A-A340965A2BE2}" type="slidenum">
              <a:rPr lang="en-US" smtClean="0"/>
              <a:pPr/>
              <a:t>25</a:t>
            </a:fld>
            <a:endParaRPr lang="en-US" dirty="0"/>
          </a:p>
        </p:txBody>
      </p:sp>
      <p:sp>
        <p:nvSpPr>
          <p:cNvPr id="4" name="Title 3">
            <a:extLst>
              <a:ext uri="{FF2B5EF4-FFF2-40B4-BE49-F238E27FC236}">
                <a16:creationId xmlns:a16="http://schemas.microsoft.com/office/drawing/2014/main" id="{8850704E-4C47-F980-C1E9-9EBA8BFF0E19}"/>
              </a:ext>
            </a:extLst>
          </p:cNvPr>
          <p:cNvSpPr>
            <a:spLocks noGrp="1"/>
          </p:cNvSpPr>
          <p:nvPr>
            <p:ph type="title"/>
          </p:nvPr>
        </p:nvSpPr>
        <p:spPr/>
        <p:txBody>
          <a:bodyPr/>
          <a:lstStyle/>
          <a:p>
            <a:pPr algn="ctr"/>
            <a:r>
              <a:rPr lang="en-US" sz="3200" dirty="0">
                <a:latin typeface="Book Antiqua" panose="02040602050305030304" pitchFamily="18" charset="0"/>
              </a:rPr>
              <a:t>Two types of exemptions:</a:t>
            </a:r>
            <a:endParaRPr lang="en-US" sz="3200" dirty="0"/>
          </a:p>
        </p:txBody>
      </p:sp>
      <p:sp>
        <p:nvSpPr>
          <p:cNvPr id="5" name="Content Placeholder 4">
            <a:extLst>
              <a:ext uri="{FF2B5EF4-FFF2-40B4-BE49-F238E27FC236}">
                <a16:creationId xmlns:a16="http://schemas.microsoft.com/office/drawing/2014/main" id="{B62AEFED-F41D-BDE4-C83B-89D54167B6F1}"/>
              </a:ext>
            </a:extLst>
          </p:cNvPr>
          <p:cNvSpPr>
            <a:spLocks noGrp="1"/>
          </p:cNvSpPr>
          <p:nvPr>
            <p:ph idx="1"/>
          </p:nvPr>
        </p:nvSpPr>
        <p:spPr>
          <a:xfrm>
            <a:off x="1536192" y="2212848"/>
            <a:ext cx="9325772" cy="3282696"/>
          </a:xfrm>
        </p:spPr>
        <p:txBody>
          <a:bodyPr/>
          <a:lstStyle/>
          <a:p>
            <a:r>
              <a:rPr lang="en-US" dirty="0">
                <a:latin typeface="Book Antiqua" panose="02040602050305030304" pitchFamily="18" charset="0"/>
              </a:rPr>
              <a:t>Governmental </a:t>
            </a:r>
          </a:p>
          <a:p>
            <a:r>
              <a:rPr lang="en-US" dirty="0">
                <a:latin typeface="Book Antiqua" panose="02040602050305030304" pitchFamily="18" charset="0"/>
              </a:rPr>
              <a:t>Permissive</a:t>
            </a:r>
          </a:p>
          <a:p>
            <a:pPr marL="338328" lvl="1" indent="0">
              <a:buNone/>
            </a:pPr>
            <a:endParaRPr lang="en-US" dirty="0">
              <a:latin typeface="Book Antiqua" panose="02040602050305030304" pitchFamily="18" charset="0"/>
            </a:endParaRPr>
          </a:p>
          <a:p>
            <a:pPr marL="338328" lvl="1" indent="0">
              <a:buNone/>
            </a:pPr>
            <a:r>
              <a:rPr lang="en-US" dirty="0">
                <a:latin typeface="Book Antiqua" panose="02040602050305030304" pitchFamily="18" charset="0"/>
              </a:rPr>
              <a:t>*Can include Real and/or Tangible Personal Property </a:t>
            </a:r>
          </a:p>
          <a:p>
            <a:endParaRPr lang="en-US" dirty="0"/>
          </a:p>
        </p:txBody>
      </p:sp>
    </p:spTree>
    <p:extLst>
      <p:ext uri="{BB962C8B-B14F-4D97-AF65-F5344CB8AC3E}">
        <p14:creationId xmlns:p14="http://schemas.microsoft.com/office/powerpoint/2010/main" val="1336463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E76320C-63DD-8AB5-B74D-0B4C7CDFF100}"/>
              </a:ext>
            </a:extLst>
          </p:cNvPr>
          <p:cNvSpPr>
            <a:spLocks noGrp="1"/>
          </p:cNvSpPr>
          <p:nvPr>
            <p:ph type="sldNum" sz="quarter" idx="11"/>
          </p:nvPr>
        </p:nvSpPr>
        <p:spPr/>
        <p:txBody>
          <a:bodyPr/>
          <a:lstStyle/>
          <a:p>
            <a:fld id="{294A09A9-5501-47C1-A89A-A340965A2BE2}" type="slidenum">
              <a:rPr lang="en-US" smtClean="0"/>
              <a:pPr/>
              <a:t>26</a:t>
            </a:fld>
            <a:endParaRPr lang="en-US" dirty="0"/>
          </a:p>
        </p:txBody>
      </p:sp>
      <p:sp>
        <p:nvSpPr>
          <p:cNvPr id="4" name="Title 3">
            <a:extLst>
              <a:ext uri="{FF2B5EF4-FFF2-40B4-BE49-F238E27FC236}">
                <a16:creationId xmlns:a16="http://schemas.microsoft.com/office/drawing/2014/main" id="{C77C7BA8-9407-223D-9C63-422B39CE632C}"/>
              </a:ext>
            </a:extLst>
          </p:cNvPr>
          <p:cNvSpPr>
            <a:spLocks noGrp="1"/>
          </p:cNvSpPr>
          <p:nvPr>
            <p:ph type="title"/>
          </p:nvPr>
        </p:nvSpPr>
        <p:spPr>
          <a:xfrm>
            <a:off x="1536192" y="411480"/>
            <a:ext cx="8878824" cy="632229"/>
          </a:xfrm>
        </p:spPr>
        <p:txBody>
          <a:bodyPr/>
          <a:lstStyle/>
          <a:p>
            <a:pPr algn="ctr"/>
            <a:r>
              <a:rPr lang="en-US" sz="3200" dirty="0">
                <a:latin typeface="Book Antiqua" panose="02040602050305030304" pitchFamily="18" charset="0"/>
              </a:rPr>
              <a:t>Governmental exemptions</a:t>
            </a:r>
            <a:endParaRPr lang="en-US" sz="3200" dirty="0"/>
          </a:p>
        </p:txBody>
      </p:sp>
      <p:sp>
        <p:nvSpPr>
          <p:cNvPr id="5" name="Content Placeholder 4">
            <a:extLst>
              <a:ext uri="{FF2B5EF4-FFF2-40B4-BE49-F238E27FC236}">
                <a16:creationId xmlns:a16="http://schemas.microsoft.com/office/drawing/2014/main" id="{090C68A2-A00B-0E16-6CD6-6B4227762705}"/>
              </a:ext>
            </a:extLst>
          </p:cNvPr>
          <p:cNvSpPr>
            <a:spLocks noGrp="1"/>
          </p:cNvSpPr>
          <p:nvPr>
            <p:ph idx="1"/>
          </p:nvPr>
        </p:nvSpPr>
        <p:spPr>
          <a:xfrm>
            <a:off x="748144" y="1274618"/>
            <a:ext cx="11185237" cy="5394037"/>
          </a:xfrm>
        </p:spPr>
        <p:txBody>
          <a:bodyPr/>
          <a:lstStyle/>
          <a:p>
            <a:r>
              <a:rPr lang="en-US" dirty="0">
                <a:latin typeface="Book Antiqua" panose="02040602050305030304" pitchFamily="18" charset="0"/>
              </a:rPr>
              <a:t>Owned by governmental entities &amp; used for public purpose </a:t>
            </a:r>
          </a:p>
          <a:p>
            <a:pPr marL="0" marR="0">
              <a:lnSpc>
                <a:spcPct val="115000"/>
              </a:lnSpc>
              <a:spcAft>
                <a:spcPts val="800"/>
              </a:spcAft>
            </a:pPr>
            <a:r>
              <a:rPr lang="en-US" i="1" kern="100" dirty="0">
                <a:effectLst/>
                <a:latin typeface="Book Antiqua" panose="02040602050305030304" pitchFamily="18" charset="0"/>
                <a:ea typeface="Calibri" panose="020F0502020204030204" pitchFamily="34" charset="0"/>
                <a:cs typeface="Times New Roman" panose="02020603050405020304" pitchFamily="18" charset="0"/>
              </a:rPr>
              <a:t>Public purpose means use of the property (A) to provide public services with or without cost to the recipient, including the general operation of government, public education, public safety, transportation, public works, civil and criminal justice, public health and welfare, developments by a public housing authority, parks, culture, recreation, community development, and cemetery purposes, or (B) to carry out the duties and responsibilities conferred by law with or without consideration. Public purpose does not include leasing of property to a private party unless the lease of the property is at fair market value for a public purpose. Leases of property by a public housing authority to low-income individuals as a place of residence are for the authority's public purpose[.]</a:t>
            </a:r>
            <a:r>
              <a:rPr lang="en-US" i="1" kern="100" dirty="0">
                <a:latin typeface="Book Antiqua" panose="02040602050305030304" pitchFamily="18" charset="0"/>
                <a:ea typeface="Calibri" panose="020F0502020204030204" pitchFamily="34" charset="0"/>
                <a:cs typeface="Times New Roman" panose="02020603050405020304" pitchFamily="18" charset="0"/>
              </a:rPr>
              <a:t>  </a:t>
            </a:r>
            <a:r>
              <a:rPr lang="en-US" kern="100" dirty="0">
                <a:effectLst/>
                <a:latin typeface="Book Antiqua" panose="02040602050305030304" pitchFamily="18" charset="0"/>
                <a:ea typeface="Calibri" panose="020F0502020204030204" pitchFamily="34" charset="0"/>
                <a:cs typeface="Times New Roman" panose="02020603050405020304" pitchFamily="18" charset="0"/>
              </a:rPr>
              <a:t>Neb Rev. Stat. §77-202(1)(a)(ii) (Reissue 2018)</a:t>
            </a:r>
          </a:p>
          <a:p>
            <a:pPr lvl="1"/>
            <a:r>
              <a:rPr lang="en-US" sz="2400" dirty="0">
                <a:latin typeface="Book Antiqua" panose="02040602050305030304" pitchFamily="18" charset="0"/>
              </a:rPr>
              <a:t>No application required</a:t>
            </a:r>
          </a:p>
          <a:p>
            <a:endParaRPr lang="en-US" dirty="0"/>
          </a:p>
        </p:txBody>
      </p:sp>
    </p:spTree>
    <p:extLst>
      <p:ext uri="{BB962C8B-B14F-4D97-AF65-F5344CB8AC3E}">
        <p14:creationId xmlns:p14="http://schemas.microsoft.com/office/powerpoint/2010/main" val="16570737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29B7DC-A2FF-87AE-3C37-8411D62447BB}"/>
              </a:ext>
            </a:extLst>
          </p:cNvPr>
          <p:cNvSpPr>
            <a:spLocks noGrp="1"/>
          </p:cNvSpPr>
          <p:nvPr>
            <p:ph type="sldNum" sz="quarter" idx="11"/>
          </p:nvPr>
        </p:nvSpPr>
        <p:spPr/>
        <p:txBody>
          <a:bodyPr/>
          <a:lstStyle/>
          <a:p>
            <a:fld id="{294A09A9-5501-47C1-A89A-A340965A2BE2}" type="slidenum">
              <a:rPr lang="en-US" smtClean="0"/>
              <a:pPr/>
              <a:t>27</a:t>
            </a:fld>
            <a:endParaRPr lang="en-US" dirty="0"/>
          </a:p>
        </p:txBody>
      </p:sp>
      <p:sp>
        <p:nvSpPr>
          <p:cNvPr id="4" name="Title 3">
            <a:extLst>
              <a:ext uri="{FF2B5EF4-FFF2-40B4-BE49-F238E27FC236}">
                <a16:creationId xmlns:a16="http://schemas.microsoft.com/office/drawing/2014/main" id="{D2E916C2-CA93-92A2-3250-884C918C8843}"/>
              </a:ext>
            </a:extLst>
          </p:cNvPr>
          <p:cNvSpPr>
            <a:spLocks noGrp="1"/>
          </p:cNvSpPr>
          <p:nvPr>
            <p:ph type="title"/>
          </p:nvPr>
        </p:nvSpPr>
        <p:spPr>
          <a:xfrm>
            <a:off x="1536192" y="832104"/>
            <a:ext cx="8878824" cy="682660"/>
          </a:xfrm>
        </p:spPr>
        <p:txBody>
          <a:bodyPr/>
          <a:lstStyle/>
          <a:p>
            <a:pPr algn="ctr"/>
            <a:r>
              <a:rPr lang="en-US" sz="3200" dirty="0">
                <a:latin typeface="Book Antiqua" panose="02040602050305030304" pitchFamily="18" charset="0"/>
              </a:rPr>
              <a:t>Governmental exemptions</a:t>
            </a:r>
            <a:endParaRPr lang="en-US" sz="3200" dirty="0"/>
          </a:p>
        </p:txBody>
      </p:sp>
      <p:sp>
        <p:nvSpPr>
          <p:cNvPr id="5" name="Content Placeholder 4">
            <a:extLst>
              <a:ext uri="{FF2B5EF4-FFF2-40B4-BE49-F238E27FC236}">
                <a16:creationId xmlns:a16="http://schemas.microsoft.com/office/drawing/2014/main" id="{16420BF5-82ED-D30B-C1F6-DD8793D21A6A}"/>
              </a:ext>
            </a:extLst>
          </p:cNvPr>
          <p:cNvSpPr>
            <a:spLocks noGrp="1"/>
          </p:cNvSpPr>
          <p:nvPr>
            <p:ph idx="1"/>
          </p:nvPr>
        </p:nvSpPr>
        <p:spPr>
          <a:xfrm>
            <a:off x="1034473" y="1745673"/>
            <a:ext cx="10529454" cy="4280223"/>
          </a:xfrm>
        </p:spPr>
        <p:txBody>
          <a:bodyPr/>
          <a:lstStyle/>
          <a:p>
            <a:r>
              <a:rPr lang="en-US" dirty="0">
                <a:latin typeface="Book Antiqua" panose="02040602050305030304" pitchFamily="18" charset="0"/>
              </a:rPr>
              <a:t>Inherently exempt, with exceptions</a:t>
            </a:r>
          </a:p>
          <a:p>
            <a:pPr lvl="1"/>
            <a:r>
              <a:rPr lang="en-US" sz="2400" dirty="0">
                <a:latin typeface="Book Antiqua" panose="02040602050305030304" pitchFamily="18" charset="0"/>
              </a:rPr>
              <a:t>In Lieu of Tax may be paid</a:t>
            </a:r>
          </a:p>
          <a:p>
            <a:pPr lvl="1"/>
            <a:r>
              <a:rPr lang="en-US" sz="2400" dirty="0">
                <a:latin typeface="Book Antiqua" panose="02040602050305030304" pitchFamily="18" charset="0"/>
              </a:rPr>
              <a:t>Intent to Tax may be issued by March 1</a:t>
            </a:r>
          </a:p>
          <a:p>
            <a:r>
              <a:rPr lang="en-US" dirty="0">
                <a:latin typeface="Book Antiqua" panose="02040602050305030304" pitchFamily="18" charset="0"/>
              </a:rPr>
              <a:t>Organizations may protest Intent to Tax determinations by April 1 to CBOE </a:t>
            </a:r>
          </a:p>
          <a:p>
            <a:pPr lvl="1"/>
            <a:r>
              <a:rPr lang="en-US" sz="2400" dirty="0">
                <a:latin typeface="Book Antiqua" panose="02040602050305030304" pitchFamily="18" charset="0"/>
              </a:rPr>
              <a:t>CBOE </a:t>
            </a:r>
            <a:r>
              <a:rPr lang="en-US" sz="2400" b="1" i="1" u="sng" dirty="0">
                <a:latin typeface="Book Antiqua" panose="02040602050305030304" pitchFamily="18" charset="0"/>
              </a:rPr>
              <a:t>shall</a:t>
            </a:r>
            <a:r>
              <a:rPr lang="en-US" sz="2400" dirty="0">
                <a:latin typeface="Book Antiqua" panose="02040602050305030304" pitchFamily="18" charset="0"/>
              </a:rPr>
              <a:t> issue a decision by May 1, § 77-202.12(2)</a:t>
            </a:r>
          </a:p>
          <a:p>
            <a:pPr lvl="1"/>
            <a:r>
              <a:rPr lang="en-US" sz="2400" dirty="0">
                <a:latin typeface="Book Antiqua" panose="02040602050305030304" pitchFamily="18" charset="0"/>
              </a:rPr>
              <a:t>Decisions are appealable to TERC by June 1</a:t>
            </a:r>
          </a:p>
          <a:p>
            <a:pPr lvl="2"/>
            <a:r>
              <a:rPr lang="en-US" sz="2400" dirty="0">
                <a:latin typeface="Book Antiqua" panose="02040602050305030304" pitchFamily="18" charset="0"/>
              </a:rPr>
              <a:t>Tax Commissioner may intervene in an appeal pursuant to this section within 30 days after notice by TERC that an appeal has been filed pursuant to this section § 77-202.12(3)</a:t>
            </a:r>
          </a:p>
          <a:p>
            <a:pPr lvl="2"/>
            <a:endParaRPr lang="en-US" dirty="0">
              <a:latin typeface="Book Antiqua" panose="02040602050305030304" pitchFamily="18" charset="0"/>
            </a:endParaRPr>
          </a:p>
          <a:p>
            <a:pPr lvl="2"/>
            <a:endParaRPr lang="en-US" dirty="0">
              <a:latin typeface="Book Antiqua" panose="02040602050305030304" pitchFamily="18" charset="0"/>
            </a:endParaRPr>
          </a:p>
          <a:p>
            <a:pPr lvl="2"/>
            <a:endParaRPr lang="en-US" dirty="0">
              <a:latin typeface="Book Antiqua" panose="02040602050305030304" pitchFamily="18" charset="0"/>
            </a:endParaRPr>
          </a:p>
          <a:p>
            <a:endParaRPr lang="en-US" dirty="0"/>
          </a:p>
        </p:txBody>
      </p:sp>
    </p:spTree>
    <p:extLst>
      <p:ext uri="{BB962C8B-B14F-4D97-AF65-F5344CB8AC3E}">
        <p14:creationId xmlns:p14="http://schemas.microsoft.com/office/powerpoint/2010/main" val="12118424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50BCF05-D00B-E99A-DACE-3FB666E9F146}"/>
              </a:ext>
            </a:extLst>
          </p:cNvPr>
          <p:cNvSpPr>
            <a:spLocks noGrp="1"/>
          </p:cNvSpPr>
          <p:nvPr>
            <p:ph type="sldNum" sz="quarter" idx="11"/>
          </p:nvPr>
        </p:nvSpPr>
        <p:spPr/>
        <p:txBody>
          <a:bodyPr/>
          <a:lstStyle/>
          <a:p>
            <a:fld id="{294A09A9-5501-47C1-A89A-A340965A2BE2}" type="slidenum">
              <a:rPr lang="en-US" smtClean="0"/>
              <a:pPr/>
              <a:t>28</a:t>
            </a:fld>
            <a:endParaRPr lang="en-US" dirty="0"/>
          </a:p>
        </p:txBody>
      </p:sp>
      <p:sp>
        <p:nvSpPr>
          <p:cNvPr id="4" name="Title 3">
            <a:extLst>
              <a:ext uri="{FF2B5EF4-FFF2-40B4-BE49-F238E27FC236}">
                <a16:creationId xmlns:a16="http://schemas.microsoft.com/office/drawing/2014/main" id="{B0AFC649-0EC5-FE1A-3245-57450F81319D}"/>
              </a:ext>
            </a:extLst>
          </p:cNvPr>
          <p:cNvSpPr>
            <a:spLocks noGrp="1"/>
          </p:cNvSpPr>
          <p:nvPr>
            <p:ph type="title"/>
          </p:nvPr>
        </p:nvSpPr>
        <p:spPr/>
        <p:txBody>
          <a:bodyPr/>
          <a:lstStyle/>
          <a:p>
            <a:pPr algn="ctr"/>
            <a:r>
              <a:rPr lang="en-US" sz="3200" dirty="0">
                <a:latin typeface="Book Antiqua" panose="02040602050305030304" pitchFamily="18" charset="0"/>
              </a:rPr>
              <a:t>Governmental exemptions</a:t>
            </a:r>
            <a:endParaRPr lang="en-US" sz="3200" dirty="0"/>
          </a:p>
        </p:txBody>
      </p:sp>
      <p:sp>
        <p:nvSpPr>
          <p:cNvPr id="5" name="Content Placeholder 4">
            <a:extLst>
              <a:ext uri="{FF2B5EF4-FFF2-40B4-BE49-F238E27FC236}">
                <a16:creationId xmlns:a16="http://schemas.microsoft.com/office/drawing/2014/main" id="{B137DC24-B06D-9611-C4D1-F5126218F049}"/>
              </a:ext>
            </a:extLst>
          </p:cNvPr>
          <p:cNvSpPr>
            <a:spLocks noGrp="1"/>
          </p:cNvSpPr>
          <p:nvPr>
            <p:ph idx="1"/>
          </p:nvPr>
        </p:nvSpPr>
        <p:spPr>
          <a:xfrm>
            <a:off x="1536192" y="2212848"/>
            <a:ext cx="9039444" cy="3282696"/>
          </a:xfrm>
        </p:spPr>
        <p:txBody>
          <a:bodyPr/>
          <a:lstStyle/>
          <a:p>
            <a:r>
              <a:rPr lang="en-US" dirty="0">
                <a:latin typeface="Book Antiqua" panose="02040602050305030304" pitchFamily="18" charset="0"/>
              </a:rPr>
              <a:t>References</a:t>
            </a:r>
          </a:p>
          <a:p>
            <a:pPr lvl="1"/>
            <a:r>
              <a:rPr lang="en-US" sz="2400" dirty="0">
                <a:latin typeface="Book Antiqua" panose="02040602050305030304" pitchFamily="18" charset="0"/>
              </a:rPr>
              <a:t>NE Rev Stat. § 77-202</a:t>
            </a:r>
          </a:p>
          <a:p>
            <a:pPr lvl="1"/>
            <a:r>
              <a:rPr lang="en-US" sz="2400" dirty="0">
                <a:latin typeface="Book Antiqua" panose="02040602050305030304" pitchFamily="18" charset="0"/>
              </a:rPr>
              <a:t>Title 350 NE Admin Code </a:t>
            </a:r>
          </a:p>
          <a:p>
            <a:pPr lvl="2"/>
            <a:r>
              <a:rPr lang="en-US" sz="2400" dirty="0">
                <a:latin typeface="Book Antiqua" panose="02040602050305030304" pitchFamily="18" charset="0"/>
              </a:rPr>
              <a:t>Chapter 15 – State and Gov’t Owned Property</a:t>
            </a:r>
          </a:p>
          <a:p>
            <a:pPr lvl="1"/>
            <a:endParaRPr lang="en-US" dirty="0"/>
          </a:p>
        </p:txBody>
      </p:sp>
    </p:spTree>
    <p:extLst>
      <p:ext uri="{BB962C8B-B14F-4D97-AF65-F5344CB8AC3E}">
        <p14:creationId xmlns:p14="http://schemas.microsoft.com/office/powerpoint/2010/main" val="3367371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DA060F5-2539-80E0-6D50-631208A25209}"/>
              </a:ext>
            </a:extLst>
          </p:cNvPr>
          <p:cNvSpPr>
            <a:spLocks noGrp="1"/>
          </p:cNvSpPr>
          <p:nvPr>
            <p:ph type="sldNum" sz="quarter" idx="11"/>
          </p:nvPr>
        </p:nvSpPr>
        <p:spPr/>
        <p:txBody>
          <a:bodyPr/>
          <a:lstStyle/>
          <a:p>
            <a:fld id="{294A09A9-5501-47C1-A89A-A340965A2BE2}" type="slidenum">
              <a:rPr lang="en-US" smtClean="0"/>
              <a:pPr/>
              <a:t>29</a:t>
            </a:fld>
            <a:endParaRPr lang="en-US" dirty="0"/>
          </a:p>
        </p:txBody>
      </p:sp>
      <p:sp>
        <p:nvSpPr>
          <p:cNvPr id="4" name="Title 3">
            <a:extLst>
              <a:ext uri="{FF2B5EF4-FFF2-40B4-BE49-F238E27FC236}">
                <a16:creationId xmlns:a16="http://schemas.microsoft.com/office/drawing/2014/main" id="{4EFDE1EE-224D-EA29-7DFB-190079BC6033}"/>
              </a:ext>
            </a:extLst>
          </p:cNvPr>
          <p:cNvSpPr>
            <a:spLocks noGrp="1"/>
          </p:cNvSpPr>
          <p:nvPr>
            <p:ph type="title"/>
          </p:nvPr>
        </p:nvSpPr>
        <p:spPr>
          <a:xfrm>
            <a:off x="1536192" y="832104"/>
            <a:ext cx="8878824" cy="553351"/>
          </a:xfrm>
        </p:spPr>
        <p:txBody>
          <a:bodyPr/>
          <a:lstStyle/>
          <a:p>
            <a:pPr algn="ctr"/>
            <a:r>
              <a:rPr lang="en-US" sz="3200" dirty="0">
                <a:latin typeface="Book Antiqua" panose="02040602050305030304" pitchFamily="18" charset="0"/>
              </a:rPr>
              <a:t>Permissive Exemptions</a:t>
            </a:r>
            <a:endParaRPr lang="en-US" sz="3200" dirty="0"/>
          </a:p>
        </p:txBody>
      </p:sp>
      <p:sp>
        <p:nvSpPr>
          <p:cNvPr id="5" name="Content Placeholder 4">
            <a:extLst>
              <a:ext uri="{FF2B5EF4-FFF2-40B4-BE49-F238E27FC236}">
                <a16:creationId xmlns:a16="http://schemas.microsoft.com/office/drawing/2014/main" id="{D408FD64-9992-A91D-B283-87C2DA92BAAE}"/>
              </a:ext>
            </a:extLst>
          </p:cNvPr>
          <p:cNvSpPr>
            <a:spLocks noGrp="1"/>
          </p:cNvSpPr>
          <p:nvPr>
            <p:ph idx="1"/>
          </p:nvPr>
        </p:nvSpPr>
        <p:spPr>
          <a:xfrm>
            <a:off x="850392" y="1865745"/>
            <a:ext cx="10732008" cy="4160151"/>
          </a:xfrm>
        </p:spPr>
        <p:txBody>
          <a:bodyPr/>
          <a:lstStyle/>
          <a:p>
            <a:r>
              <a:rPr lang="en-US" b="1" u="sng" dirty="0">
                <a:latin typeface="Book Antiqua" panose="02040602050305030304" pitchFamily="18" charset="0"/>
              </a:rPr>
              <a:t>Application is required</a:t>
            </a:r>
          </a:p>
          <a:p>
            <a:pPr lvl="1"/>
            <a:r>
              <a:rPr lang="en-US" sz="2400" dirty="0">
                <a:latin typeface="Book Antiqua" panose="02040602050305030304" pitchFamily="18" charset="0"/>
              </a:rPr>
              <a:t>Form 451 in years evenly divisible by four </a:t>
            </a:r>
          </a:p>
          <a:p>
            <a:pPr lvl="1"/>
            <a:r>
              <a:rPr lang="en-US" sz="2400" dirty="0">
                <a:latin typeface="Book Antiqua" panose="02040602050305030304" pitchFamily="18" charset="0"/>
              </a:rPr>
              <a:t>Form 451A in the intervening years</a:t>
            </a:r>
          </a:p>
          <a:p>
            <a:r>
              <a:rPr lang="en-US" dirty="0">
                <a:latin typeface="Book Antiqua" panose="02040602050305030304" pitchFamily="18" charset="0"/>
              </a:rPr>
              <a:t>The exemption must be </a:t>
            </a:r>
            <a:r>
              <a:rPr lang="en-US" b="1" u="sng" dirty="0">
                <a:latin typeface="Book Antiqua" panose="02040602050305030304" pitchFamily="18" charset="0"/>
              </a:rPr>
              <a:t>sought out</a:t>
            </a:r>
            <a:r>
              <a:rPr lang="en-US" dirty="0">
                <a:latin typeface="Book Antiqua" panose="02040602050305030304" pitchFamily="18" charset="0"/>
              </a:rPr>
              <a:t> and is eligible to any agricultural or horticultural society, educational, charitable, religious, or cemetery organization that meet the criteria discussed in § 77-202.</a:t>
            </a:r>
            <a:r>
              <a:rPr lang="en-US" b="1" u="sng" dirty="0">
                <a:latin typeface="Book Antiqua" panose="02040602050305030304" pitchFamily="18" charset="0"/>
              </a:rPr>
              <a:t> </a:t>
            </a:r>
          </a:p>
          <a:p>
            <a:endParaRPr lang="en-US" dirty="0"/>
          </a:p>
        </p:txBody>
      </p:sp>
    </p:spTree>
    <p:extLst>
      <p:ext uri="{BB962C8B-B14F-4D97-AF65-F5344CB8AC3E}">
        <p14:creationId xmlns:p14="http://schemas.microsoft.com/office/powerpoint/2010/main" val="3054355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74876-9ED9-3C8B-EB57-F491820ECF79}"/>
              </a:ext>
            </a:extLst>
          </p:cNvPr>
          <p:cNvSpPr>
            <a:spLocks noGrp="1"/>
          </p:cNvSpPr>
          <p:nvPr>
            <p:ph type="title"/>
          </p:nvPr>
        </p:nvSpPr>
        <p:spPr>
          <a:xfrm>
            <a:off x="864040" y="306665"/>
            <a:ext cx="10881360" cy="1069848"/>
          </a:xfrm>
        </p:spPr>
        <p:txBody>
          <a:bodyPr/>
          <a:lstStyle/>
          <a:p>
            <a:pPr algn="ctr"/>
            <a:r>
              <a:rPr lang="en-US" sz="3200" dirty="0">
                <a:latin typeface="Book Antiqua" panose="02040602050305030304" pitchFamily="18" charset="0"/>
              </a:rPr>
              <a:t>Backing up one step:</a:t>
            </a:r>
            <a:br>
              <a:rPr lang="en-US" sz="3200" dirty="0">
                <a:latin typeface="Book Antiqua" panose="02040602050305030304" pitchFamily="18" charset="0"/>
              </a:rPr>
            </a:br>
            <a:r>
              <a:rPr lang="en-US" sz="2000" dirty="0">
                <a:latin typeface="Book Antiqua" panose="02040602050305030304" pitchFamily="18" charset="0"/>
              </a:rPr>
              <a:t>Has the form been properly filed?</a:t>
            </a:r>
          </a:p>
        </p:txBody>
      </p:sp>
      <p:graphicFrame>
        <p:nvGraphicFramePr>
          <p:cNvPr id="3" name="Object 2">
            <a:extLst>
              <a:ext uri="{FF2B5EF4-FFF2-40B4-BE49-F238E27FC236}">
                <a16:creationId xmlns:a16="http://schemas.microsoft.com/office/drawing/2014/main" id="{5DF53A51-1E21-D8DA-D40B-DAF39E7EF46B}"/>
              </a:ext>
            </a:extLst>
          </p:cNvPr>
          <p:cNvGraphicFramePr>
            <a:graphicFrameLocks noChangeAspect="1"/>
          </p:cNvGraphicFramePr>
          <p:nvPr>
            <p:extLst>
              <p:ext uri="{D42A27DB-BD31-4B8C-83A1-F6EECF244321}">
                <p14:modId xmlns:p14="http://schemas.microsoft.com/office/powerpoint/2010/main" val="2486405397"/>
              </p:ext>
            </p:extLst>
          </p:nvPr>
        </p:nvGraphicFramePr>
        <p:xfrm>
          <a:off x="4138072" y="1554343"/>
          <a:ext cx="3795964" cy="4996992"/>
        </p:xfrm>
        <a:graphic>
          <a:graphicData uri="http://schemas.openxmlformats.org/presentationml/2006/ole">
            <mc:AlternateContent xmlns:mc="http://schemas.openxmlformats.org/markup-compatibility/2006">
              <mc:Choice xmlns:v="urn:schemas-microsoft-com:vml" Requires="v">
                <p:oleObj name="Acrobat Document" r:id="rId2" imgW="4663340" imgH="6035040" progId="AcroExch.Document.DC">
                  <p:embed/>
                </p:oleObj>
              </mc:Choice>
              <mc:Fallback>
                <p:oleObj name="Acrobat Document" r:id="rId2" imgW="4663340" imgH="6035040" progId="AcroExch.Document.DC">
                  <p:embed/>
                  <p:pic>
                    <p:nvPicPr>
                      <p:cNvPr id="3" name="Object 2">
                        <a:extLst>
                          <a:ext uri="{FF2B5EF4-FFF2-40B4-BE49-F238E27FC236}">
                            <a16:creationId xmlns:a16="http://schemas.microsoft.com/office/drawing/2014/main" id="{5DF53A51-1E21-D8DA-D40B-DAF39E7EF46B}"/>
                          </a:ext>
                        </a:extLst>
                      </p:cNvPr>
                      <p:cNvPicPr/>
                      <p:nvPr/>
                    </p:nvPicPr>
                    <p:blipFill>
                      <a:blip r:embed="rId3"/>
                      <a:stretch>
                        <a:fillRect/>
                      </a:stretch>
                    </p:blipFill>
                    <p:spPr>
                      <a:xfrm>
                        <a:off x="4138072" y="1554343"/>
                        <a:ext cx="3795964" cy="4996992"/>
                      </a:xfrm>
                      <a:prstGeom prst="rect">
                        <a:avLst/>
                      </a:prstGeom>
                    </p:spPr>
                  </p:pic>
                </p:oleObj>
              </mc:Fallback>
            </mc:AlternateContent>
          </a:graphicData>
        </a:graphic>
      </p:graphicFrame>
    </p:spTree>
    <p:extLst>
      <p:ext uri="{BB962C8B-B14F-4D97-AF65-F5344CB8AC3E}">
        <p14:creationId xmlns:p14="http://schemas.microsoft.com/office/powerpoint/2010/main" val="10585855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109EC2D-6CC7-78D2-F9F3-FC88413B990E}"/>
              </a:ext>
            </a:extLst>
          </p:cNvPr>
          <p:cNvSpPr>
            <a:spLocks noGrp="1"/>
          </p:cNvSpPr>
          <p:nvPr>
            <p:ph type="sldNum" sz="quarter" idx="11"/>
          </p:nvPr>
        </p:nvSpPr>
        <p:spPr/>
        <p:txBody>
          <a:bodyPr/>
          <a:lstStyle/>
          <a:p>
            <a:fld id="{294A09A9-5501-47C1-A89A-A340965A2BE2}" type="slidenum">
              <a:rPr lang="en-US" smtClean="0"/>
              <a:pPr/>
              <a:t>30</a:t>
            </a:fld>
            <a:endParaRPr lang="en-US" dirty="0"/>
          </a:p>
        </p:txBody>
      </p:sp>
      <p:sp>
        <p:nvSpPr>
          <p:cNvPr id="4" name="Title 3">
            <a:extLst>
              <a:ext uri="{FF2B5EF4-FFF2-40B4-BE49-F238E27FC236}">
                <a16:creationId xmlns:a16="http://schemas.microsoft.com/office/drawing/2014/main" id="{1DF740F3-0B81-668B-4C06-56C06F64CC4B}"/>
              </a:ext>
            </a:extLst>
          </p:cNvPr>
          <p:cNvSpPr>
            <a:spLocks noGrp="1"/>
          </p:cNvSpPr>
          <p:nvPr>
            <p:ph type="title"/>
          </p:nvPr>
        </p:nvSpPr>
        <p:spPr>
          <a:xfrm>
            <a:off x="1536192" y="832104"/>
            <a:ext cx="8878824" cy="784260"/>
          </a:xfrm>
        </p:spPr>
        <p:txBody>
          <a:bodyPr/>
          <a:lstStyle/>
          <a:p>
            <a:pPr algn="ctr"/>
            <a:r>
              <a:rPr lang="en-US" sz="3200" dirty="0">
                <a:latin typeface="Book Antiqua" panose="02040602050305030304" pitchFamily="18" charset="0"/>
              </a:rPr>
              <a:t>Permissive exemptions</a:t>
            </a:r>
            <a:endParaRPr lang="en-US" sz="3200" dirty="0"/>
          </a:p>
        </p:txBody>
      </p:sp>
      <p:sp>
        <p:nvSpPr>
          <p:cNvPr id="5" name="Content Placeholder 4">
            <a:extLst>
              <a:ext uri="{FF2B5EF4-FFF2-40B4-BE49-F238E27FC236}">
                <a16:creationId xmlns:a16="http://schemas.microsoft.com/office/drawing/2014/main" id="{20769281-CB25-D110-F1C2-6BF76062EC5F}"/>
              </a:ext>
            </a:extLst>
          </p:cNvPr>
          <p:cNvSpPr>
            <a:spLocks noGrp="1"/>
          </p:cNvSpPr>
          <p:nvPr>
            <p:ph idx="1"/>
          </p:nvPr>
        </p:nvSpPr>
        <p:spPr>
          <a:xfrm>
            <a:off x="1536191" y="2212848"/>
            <a:ext cx="9519735" cy="3282696"/>
          </a:xfrm>
        </p:spPr>
        <p:txBody>
          <a:bodyPr/>
          <a:lstStyle/>
          <a:p>
            <a:r>
              <a:rPr lang="en-US" dirty="0">
                <a:latin typeface="Book Antiqua" panose="02040602050305030304" pitchFamily="18" charset="0"/>
              </a:rPr>
              <a:t>Applications due by December 31 for the following tax year</a:t>
            </a:r>
          </a:p>
          <a:p>
            <a:r>
              <a:rPr lang="en-US" dirty="0">
                <a:latin typeface="Book Antiqua" panose="02040602050305030304" pitchFamily="18" charset="0"/>
              </a:rPr>
              <a:t>Applications </a:t>
            </a:r>
            <a:r>
              <a:rPr lang="en-US" b="1" u="sng" dirty="0">
                <a:latin typeface="Book Antiqua" panose="02040602050305030304" pitchFamily="18" charset="0"/>
              </a:rPr>
              <a:t>must</a:t>
            </a:r>
            <a:r>
              <a:rPr lang="en-US" dirty="0">
                <a:latin typeface="Book Antiqua" panose="02040602050305030304" pitchFamily="18" charset="0"/>
              </a:rPr>
              <a:t> be complete § 77-202.01</a:t>
            </a:r>
          </a:p>
          <a:p>
            <a:pPr lvl="1"/>
            <a:r>
              <a:rPr lang="en-US" sz="2400" dirty="0">
                <a:latin typeface="Book Antiqua" panose="02040602050305030304" pitchFamily="18" charset="0"/>
              </a:rPr>
              <a:t>“Applications that lack an estimated valuation, or any other required information, </a:t>
            </a:r>
            <a:r>
              <a:rPr lang="en-US" sz="2400" b="1" i="1" u="sng" dirty="0">
                <a:latin typeface="Book Antiqua" panose="02040602050305030304" pitchFamily="18" charset="0"/>
              </a:rPr>
              <a:t>shall</a:t>
            </a:r>
            <a:r>
              <a:rPr lang="en-US" sz="2400" dirty="0">
                <a:latin typeface="Book Antiqua" panose="02040602050305030304" pitchFamily="18" charset="0"/>
              </a:rPr>
              <a:t> result in the denial of the requested exemption.”</a:t>
            </a:r>
          </a:p>
          <a:p>
            <a:endParaRPr lang="en-US" dirty="0"/>
          </a:p>
        </p:txBody>
      </p:sp>
    </p:spTree>
    <p:extLst>
      <p:ext uri="{BB962C8B-B14F-4D97-AF65-F5344CB8AC3E}">
        <p14:creationId xmlns:p14="http://schemas.microsoft.com/office/powerpoint/2010/main" val="3321506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4015879-4436-15E1-5E2E-729BC72E436C}"/>
              </a:ext>
            </a:extLst>
          </p:cNvPr>
          <p:cNvSpPr>
            <a:spLocks noGrp="1"/>
          </p:cNvSpPr>
          <p:nvPr>
            <p:ph type="sldNum" sz="quarter" idx="11"/>
          </p:nvPr>
        </p:nvSpPr>
        <p:spPr/>
        <p:txBody>
          <a:bodyPr/>
          <a:lstStyle/>
          <a:p>
            <a:fld id="{294A09A9-5501-47C1-A89A-A340965A2BE2}" type="slidenum">
              <a:rPr lang="en-US" smtClean="0"/>
              <a:pPr/>
              <a:t>31</a:t>
            </a:fld>
            <a:endParaRPr lang="en-US" dirty="0"/>
          </a:p>
        </p:txBody>
      </p:sp>
      <p:sp>
        <p:nvSpPr>
          <p:cNvPr id="4" name="Title 3">
            <a:extLst>
              <a:ext uri="{FF2B5EF4-FFF2-40B4-BE49-F238E27FC236}">
                <a16:creationId xmlns:a16="http://schemas.microsoft.com/office/drawing/2014/main" id="{7A1CAEFF-1E51-8781-141E-D115E4361EA5}"/>
              </a:ext>
            </a:extLst>
          </p:cNvPr>
          <p:cNvSpPr>
            <a:spLocks noGrp="1"/>
          </p:cNvSpPr>
          <p:nvPr>
            <p:ph type="title"/>
          </p:nvPr>
        </p:nvSpPr>
        <p:spPr>
          <a:xfrm>
            <a:off x="1536192" y="563418"/>
            <a:ext cx="8878824" cy="683491"/>
          </a:xfrm>
        </p:spPr>
        <p:txBody>
          <a:bodyPr/>
          <a:lstStyle/>
          <a:p>
            <a:pPr algn="ctr"/>
            <a:r>
              <a:rPr lang="en-US" sz="3200" dirty="0">
                <a:latin typeface="Book Antiqua" panose="02040602050305030304" pitchFamily="18" charset="0"/>
              </a:rPr>
              <a:t>Permissive exemptions</a:t>
            </a:r>
            <a:endParaRPr lang="en-US" sz="3200" dirty="0"/>
          </a:p>
        </p:txBody>
      </p:sp>
      <p:sp>
        <p:nvSpPr>
          <p:cNvPr id="5" name="Content Placeholder 4">
            <a:extLst>
              <a:ext uri="{FF2B5EF4-FFF2-40B4-BE49-F238E27FC236}">
                <a16:creationId xmlns:a16="http://schemas.microsoft.com/office/drawing/2014/main" id="{849B55A8-46C4-9D19-748A-A46485639C8F}"/>
              </a:ext>
            </a:extLst>
          </p:cNvPr>
          <p:cNvSpPr>
            <a:spLocks noGrp="1"/>
          </p:cNvSpPr>
          <p:nvPr>
            <p:ph idx="1"/>
          </p:nvPr>
        </p:nvSpPr>
        <p:spPr>
          <a:xfrm>
            <a:off x="711200" y="1690255"/>
            <a:ext cx="11277600" cy="4756265"/>
          </a:xfrm>
        </p:spPr>
        <p:txBody>
          <a:bodyPr/>
          <a:lstStyle/>
          <a:p>
            <a:r>
              <a:rPr lang="en-US" dirty="0">
                <a:latin typeface="Book Antiqua" panose="02040602050305030304" pitchFamily="18" charset="0"/>
              </a:rPr>
              <a:t>Any organization that fails to apply by Dec 31 may file a late application by June 30. </a:t>
            </a:r>
          </a:p>
          <a:p>
            <a:pPr lvl="1"/>
            <a:r>
              <a:rPr lang="en-US" sz="2400" dirty="0">
                <a:latin typeface="Book Antiqua" panose="02040602050305030304" pitchFamily="18" charset="0"/>
              </a:rPr>
              <a:t>Requires approved written waiver </a:t>
            </a:r>
          </a:p>
          <a:p>
            <a:pPr lvl="1"/>
            <a:r>
              <a:rPr lang="en-US" sz="2400" dirty="0">
                <a:latin typeface="Book Antiqua" panose="02040602050305030304" pitchFamily="18" charset="0"/>
              </a:rPr>
              <a:t>Assessor reviews application and makes a recommendation to CBOE</a:t>
            </a:r>
          </a:p>
          <a:p>
            <a:pPr lvl="1"/>
            <a:r>
              <a:rPr lang="en-US" sz="2400" dirty="0">
                <a:latin typeface="Book Antiqua" panose="02040602050305030304" pitchFamily="18" charset="0"/>
              </a:rPr>
              <a:t>CBOE approval or denial due by Aug 15</a:t>
            </a:r>
          </a:p>
          <a:p>
            <a:pPr lvl="1"/>
            <a:r>
              <a:rPr lang="en-US" sz="2400" dirty="0">
                <a:latin typeface="Book Antiqua" panose="02040602050305030304" pitchFamily="18" charset="0"/>
              </a:rPr>
              <a:t>Penalty shall be assessed to approved, late applicants</a:t>
            </a:r>
          </a:p>
          <a:p>
            <a:pPr lvl="2"/>
            <a:r>
              <a:rPr lang="en-US" sz="2400" dirty="0">
                <a:latin typeface="Book Antiqua" panose="02040602050305030304" pitchFamily="18" charset="0"/>
              </a:rPr>
              <a:t>Lesser of 10% of tax amount or $100, per month past Dec 31 that application was filed</a:t>
            </a:r>
          </a:p>
          <a:p>
            <a:pPr lvl="3"/>
            <a:r>
              <a:rPr lang="en-US" sz="2400" dirty="0">
                <a:latin typeface="Book Antiqua" panose="02040602050305030304" pitchFamily="18" charset="0"/>
              </a:rPr>
              <a:t>CBOE shall properly imposed penalties for late applicants § 77-202.01(2)</a:t>
            </a:r>
          </a:p>
          <a:p>
            <a:endParaRPr lang="en-US" dirty="0"/>
          </a:p>
        </p:txBody>
      </p:sp>
    </p:spTree>
    <p:extLst>
      <p:ext uri="{BB962C8B-B14F-4D97-AF65-F5344CB8AC3E}">
        <p14:creationId xmlns:p14="http://schemas.microsoft.com/office/powerpoint/2010/main" val="388930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AA4818F-42ED-8F99-DFAE-848D65DC0F15}"/>
              </a:ext>
            </a:extLst>
          </p:cNvPr>
          <p:cNvSpPr>
            <a:spLocks noGrp="1"/>
          </p:cNvSpPr>
          <p:nvPr>
            <p:ph type="sldNum" sz="quarter" idx="11"/>
          </p:nvPr>
        </p:nvSpPr>
        <p:spPr/>
        <p:txBody>
          <a:bodyPr/>
          <a:lstStyle/>
          <a:p>
            <a:fld id="{294A09A9-5501-47C1-A89A-A340965A2BE2}" type="slidenum">
              <a:rPr lang="en-US" smtClean="0"/>
              <a:pPr/>
              <a:t>32</a:t>
            </a:fld>
            <a:endParaRPr lang="en-US" dirty="0"/>
          </a:p>
        </p:txBody>
      </p:sp>
      <p:sp>
        <p:nvSpPr>
          <p:cNvPr id="4" name="Title 3">
            <a:extLst>
              <a:ext uri="{FF2B5EF4-FFF2-40B4-BE49-F238E27FC236}">
                <a16:creationId xmlns:a16="http://schemas.microsoft.com/office/drawing/2014/main" id="{BD15A4CE-6394-03F9-D4A7-EE7CD8C7F32F}"/>
              </a:ext>
            </a:extLst>
          </p:cNvPr>
          <p:cNvSpPr>
            <a:spLocks noGrp="1"/>
          </p:cNvSpPr>
          <p:nvPr>
            <p:ph type="title"/>
          </p:nvPr>
        </p:nvSpPr>
        <p:spPr>
          <a:xfrm>
            <a:off x="1536192" y="832104"/>
            <a:ext cx="8878824" cy="691896"/>
          </a:xfrm>
        </p:spPr>
        <p:txBody>
          <a:bodyPr/>
          <a:lstStyle/>
          <a:p>
            <a:pPr algn="ctr"/>
            <a:r>
              <a:rPr lang="en-US" sz="3200" dirty="0">
                <a:latin typeface="Book Antiqua" panose="02040602050305030304" pitchFamily="18" charset="0"/>
              </a:rPr>
              <a:t>Permissive exemptions</a:t>
            </a:r>
            <a:endParaRPr lang="en-US" sz="3200" dirty="0"/>
          </a:p>
        </p:txBody>
      </p:sp>
      <p:sp>
        <p:nvSpPr>
          <p:cNvPr id="5" name="Content Placeholder 4">
            <a:extLst>
              <a:ext uri="{FF2B5EF4-FFF2-40B4-BE49-F238E27FC236}">
                <a16:creationId xmlns:a16="http://schemas.microsoft.com/office/drawing/2014/main" id="{9F01DF6F-5E6A-9DB0-6AD1-424BC6037B04}"/>
              </a:ext>
            </a:extLst>
          </p:cNvPr>
          <p:cNvSpPr>
            <a:spLocks noGrp="1"/>
          </p:cNvSpPr>
          <p:nvPr>
            <p:ph idx="1"/>
          </p:nvPr>
        </p:nvSpPr>
        <p:spPr>
          <a:xfrm>
            <a:off x="1536191" y="1801091"/>
            <a:ext cx="10157045" cy="4645891"/>
          </a:xfrm>
        </p:spPr>
        <p:txBody>
          <a:bodyPr/>
          <a:lstStyle/>
          <a:p>
            <a:r>
              <a:rPr lang="en-US" sz="2000" dirty="0">
                <a:latin typeface="Book Antiqua" panose="02040602050305030304" pitchFamily="18" charset="0"/>
              </a:rPr>
              <a:t>All timely filed apps are examined by the assessor</a:t>
            </a:r>
          </a:p>
          <a:p>
            <a:r>
              <a:rPr lang="en-US" sz="2000" dirty="0">
                <a:latin typeface="Book Antiqua" panose="02040602050305030304" pitchFamily="18" charset="0"/>
              </a:rPr>
              <a:t>Applicant Requirements (Five-part Test)</a:t>
            </a:r>
          </a:p>
          <a:p>
            <a:pPr lvl="1"/>
            <a:r>
              <a:rPr lang="en-US" dirty="0">
                <a:latin typeface="Book Antiqua" panose="02040602050305030304" pitchFamily="18" charset="0"/>
              </a:rPr>
              <a:t>Be </a:t>
            </a:r>
            <a:r>
              <a:rPr lang="en-US" b="1" u="sng" dirty="0">
                <a:latin typeface="Book Antiqua" panose="02040602050305030304" pitchFamily="18" charset="0"/>
              </a:rPr>
              <a:t>owned</a:t>
            </a:r>
            <a:r>
              <a:rPr lang="en-US" dirty="0">
                <a:latin typeface="Book Antiqua" panose="02040602050305030304" pitchFamily="18" charset="0"/>
              </a:rPr>
              <a:t> by an educational, religious, charitable, or cemetery organization, </a:t>
            </a:r>
            <a:r>
              <a:rPr lang="en-US" u="sng" dirty="0">
                <a:latin typeface="Book Antiqua" panose="02040602050305030304" pitchFamily="18" charset="0"/>
              </a:rPr>
              <a:t>or</a:t>
            </a:r>
            <a:r>
              <a:rPr lang="en-US" dirty="0">
                <a:latin typeface="Book Antiqua" panose="02040602050305030304" pitchFamily="18" charset="0"/>
              </a:rPr>
              <a:t> any organization for the exclusive benefit of any such educational, religious, charitable, or cemetery organization;</a:t>
            </a:r>
          </a:p>
          <a:p>
            <a:pPr lvl="1"/>
            <a:r>
              <a:rPr lang="en-US" dirty="0">
                <a:latin typeface="Book Antiqua" panose="02040602050305030304" pitchFamily="18" charset="0"/>
              </a:rPr>
              <a:t>Be </a:t>
            </a:r>
            <a:r>
              <a:rPr lang="en-US" b="1" u="sng" dirty="0">
                <a:latin typeface="Book Antiqua" panose="02040602050305030304" pitchFamily="18" charset="0"/>
              </a:rPr>
              <a:t>used exclusively</a:t>
            </a:r>
            <a:r>
              <a:rPr lang="en-US" dirty="0">
                <a:latin typeface="Book Antiqua" panose="02040602050305030304" pitchFamily="18" charset="0"/>
              </a:rPr>
              <a:t> for educational, religious, charitable, or cemetery purposes;</a:t>
            </a:r>
          </a:p>
          <a:p>
            <a:pPr lvl="1"/>
            <a:r>
              <a:rPr lang="en-US" b="1" u="sng" dirty="0">
                <a:latin typeface="Book Antiqua" panose="02040602050305030304" pitchFamily="18" charset="0"/>
              </a:rPr>
              <a:t>NOT</a:t>
            </a:r>
            <a:r>
              <a:rPr lang="en-US" dirty="0">
                <a:latin typeface="Book Antiqua" panose="02040602050305030304" pitchFamily="18" charset="0"/>
              </a:rPr>
              <a:t> be used for financial gain or profit to either the owner or user;</a:t>
            </a:r>
          </a:p>
          <a:p>
            <a:pPr lvl="1"/>
            <a:r>
              <a:rPr lang="en-US" b="1" u="sng" dirty="0">
                <a:latin typeface="Book Antiqua" panose="02040602050305030304" pitchFamily="18" charset="0"/>
              </a:rPr>
              <a:t>NOT</a:t>
            </a:r>
            <a:r>
              <a:rPr lang="en-US" dirty="0">
                <a:latin typeface="Book Antiqua" panose="02040602050305030304" pitchFamily="18" charset="0"/>
              </a:rPr>
              <a:t> be used for the sale of alcoholic beverages for more than 20 hours per week; and</a:t>
            </a:r>
          </a:p>
          <a:p>
            <a:pPr lvl="1"/>
            <a:r>
              <a:rPr lang="en-US" b="1" u="sng" dirty="0">
                <a:latin typeface="Book Antiqua" panose="02040602050305030304" pitchFamily="18" charset="0"/>
              </a:rPr>
              <a:t>NOT</a:t>
            </a:r>
            <a:r>
              <a:rPr lang="en-US" dirty="0">
                <a:latin typeface="Book Antiqua" panose="02040602050305030304" pitchFamily="18" charset="0"/>
              </a:rPr>
              <a:t> be owned or used by an organization that discriminates in membership or employment based on race, color, or national origin.</a:t>
            </a:r>
            <a:endParaRPr lang="en-US" b="1" u="sng" dirty="0">
              <a:latin typeface="Book Antiqua" panose="02040602050305030304" pitchFamily="18" charset="0"/>
            </a:endParaRPr>
          </a:p>
          <a:p>
            <a:endParaRPr lang="en-US" dirty="0"/>
          </a:p>
        </p:txBody>
      </p:sp>
    </p:spTree>
    <p:extLst>
      <p:ext uri="{BB962C8B-B14F-4D97-AF65-F5344CB8AC3E}">
        <p14:creationId xmlns:p14="http://schemas.microsoft.com/office/powerpoint/2010/main" val="5871864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9CEC8F-BF44-E2EF-25FE-D6BB020BAEF9}"/>
              </a:ext>
            </a:extLst>
          </p:cNvPr>
          <p:cNvSpPr>
            <a:spLocks noGrp="1"/>
          </p:cNvSpPr>
          <p:nvPr>
            <p:ph type="sldNum" sz="quarter" idx="11"/>
          </p:nvPr>
        </p:nvSpPr>
        <p:spPr/>
        <p:txBody>
          <a:bodyPr/>
          <a:lstStyle/>
          <a:p>
            <a:fld id="{294A09A9-5501-47C1-A89A-A340965A2BE2}" type="slidenum">
              <a:rPr lang="en-US" smtClean="0"/>
              <a:pPr/>
              <a:t>33</a:t>
            </a:fld>
            <a:endParaRPr lang="en-US" dirty="0"/>
          </a:p>
        </p:txBody>
      </p:sp>
      <p:sp>
        <p:nvSpPr>
          <p:cNvPr id="4" name="Title 3">
            <a:extLst>
              <a:ext uri="{FF2B5EF4-FFF2-40B4-BE49-F238E27FC236}">
                <a16:creationId xmlns:a16="http://schemas.microsoft.com/office/drawing/2014/main" id="{3B2EA4A6-98DC-FD62-C84B-70A9EEA4C3B7}"/>
              </a:ext>
            </a:extLst>
          </p:cNvPr>
          <p:cNvSpPr>
            <a:spLocks noGrp="1"/>
          </p:cNvSpPr>
          <p:nvPr>
            <p:ph type="title"/>
          </p:nvPr>
        </p:nvSpPr>
        <p:spPr/>
        <p:txBody>
          <a:bodyPr/>
          <a:lstStyle/>
          <a:p>
            <a:pPr algn="ctr"/>
            <a:r>
              <a:rPr lang="en-US" sz="3200" dirty="0">
                <a:latin typeface="Book Antiqua" panose="02040602050305030304" pitchFamily="18" charset="0"/>
              </a:rPr>
              <a:t>Permissive exemptions</a:t>
            </a:r>
            <a:endParaRPr lang="en-US" sz="3200" dirty="0"/>
          </a:p>
        </p:txBody>
      </p:sp>
      <p:sp>
        <p:nvSpPr>
          <p:cNvPr id="5" name="Content Placeholder 4">
            <a:extLst>
              <a:ext uri="{FF2B5EF4-FFF2-40B4-BE49-F238E27FC236}">
                <a16:creationId xmlns:a16="http://schemas.microsoft.com/office/drawing/2014/main" id="{AA5802E6-8A35-25C4-AC16-0BAE87AE8FD9}"/>
              </a:ext>
            </a:extLst>
          </p:cNvPr>
          <p:cNvSpPr>
            <a:spLocks noGrp="1"/>
          </p:cNvSpPr>
          <p:nvPr>
            <p:ph idx="1"/>
          </p:nvPr>
        </p:nvSpPr>
        <p:spPr>
          <a:xfrm>
            <a:off x="1536191" y="2558472"/>
            <a:ext cx="9371953" cy="2937071"/>
          </a:xfrm>
        </p:spPr>
        <p:txBody>
          <a:bodyPr/>
          <a:lstStyle/>
          <a:p>
            <a:r>
              <a:rPr lang="en-US" sz="2000" dirty="0">
                <a:latin typeface="Book Antiqua" panose="02040602050305030304" pitchFamily="18" charset="0"/>
              </a:rPr>
              <a:t>Assessor recommendations are presented by March 1 to CBOE</a:t>
            </a:r>
          </a:p>
          <a:p>
            <a:r>
              <a:rPr lang="en-US" sz="2000" dirty="0">
                <a:latin typeface="Book Antiqua" panose="02040602050305030304" pitchFamily="18" charset="0"/>
              </a:rPr>
              <a:t>CBOE approves or denies by June 1, after a 10 days’ notice to applicant and publication notice as required by § 77-202.01</a:t>
            </a:r>
          </a:p>
          <a:p>
            <a:endParaRPr lang="en-US" dirty="0"/>
          </a:p>
        </p:txBody>
      </p:sp>
    </p:spTree>
    <p:extLst>
      <p:ext uri="{BB962C8B-B14F-4D97-AF65-F5344CB8AC3E}">
        <p14:creationId xmlns:p14="http://schemas.microsoft.com/office/powerpoint/2010/main" val="962337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C2F5BEF-EB93-F573-B23A-94A900282745}"/>
              </a:ext>
            </a:extLst>
          </p:cNvPr>
          <p:cNvSpPr>
            <a:spLocks noGrp="1"/>
          </p:cNvSpPr>
          <p:nvPr>
            <p:ph type="sldNum" sz="quarter" idx="11"/>
          </p:nvPr>
        </p:nvSpPr>
        <p:spPr/>
        <p:txBody>
          <a:bodyPr/>
          <a:lstStyle/>
          <a:p>
            <a:fld id="{294A09A9-5501-47C1-A89A-A340965A2BE2}" type="slidenum">
              <a:rPr lang="en-US" smtClean="0"/>
              <a:pPr/>
              <a:t>34</a:t>
            </a:fld>
            <a:endParaRPr lang="en-US" dirty="0"/>
          </a:p>
        </p:txBody>
      </p:sp>
      <p:sp>
        <p:nvSpPr>
          <p:cNvPr id="4" name="Title 3">
            <a:extLst>
              <a:ext uri="{FF2B5EF4-FFF2-40B4-BE49-F238E27FC236}">
                <a16:creationId xmlns:a16="http://schemas.microsoft.com/office/drawing/2014/main" id="{C4D470D9-C80C-910D-3B07-59619F7278E2}"/>
              </a:ext>
            </a:extLst>
          </p:cNvPr>
          <p:cNvSpPr>
            <a:spLocks noGrp="1"/>
          </p:cNvSpPr>
          <p:nvPr>
            <p:ph type="title"/>
          </p:nvPr>
        </p:nvSpPr>
        <p:spPr>
          <a:xfrm>
            <a:off x="1536192" y="411480"/>
            <a:ext cx="8878824" cy="1029393"/>
          </a:xfrm>
        </p:spPr>
        <p:txBody>
          <a:bodyPr/>
          <a:lstStyle/>
          <a:p>
            <a:pPr algn="ctr"/>
            <a:r>
              <a:rPr lang="en-US" sz="3200" dirty="0">
                <a:latin typeface="Book Antiqua" panose="02040602050305030304" pitchFamily="18" charset="0"/>
              </a:rPr>
              <a:t>Permissive exemptions</a:t>
            </a:r>
            <a:endParaRPr lang="en-US" sz="3200" dirty="0"/>
          </a:p>
        </p:txBody>
      </p:sp>
      <p:sp>
        <p:nvSpPr>
          <p:cNvPr id="5" name="Content Placeholder 4">
            <a:extLst>
              <a:ext uri="{FF2B5EF4-FFF2-40B4-BE49-F238E27FC236}">
                <a16:creationId xmlns:a16="http://schemas.microsoft.com/office/drawing/2014/main" id="{750C1CB2-4DF3-D09B-5FDB-3D07B6B1D27A}"/>
              </a:ext>
            </a:extLst>
          </p:cNvPr>
          <p:cNvSpPr>
            <a:spLocks noGrp="1"/>
          </p:cNvSpPr>
          <p:nvPr>
            <p:ph idx="1"/>
          </p:nvPr>
        </p:nvSpPr>
        <p:spPr>
          <a:xfrm>
            <a:off x="1536191" y="1976582"/>
            <a:ext cx="10009263" cy="4177330"/>
          </a:xfrm>
        </p:spPr>
        <p:txBody>
          <a:bodyPr/>
          <a:lstStyle/>
          <a:p>
            <a:r>
              <a:rPr lang="en-US" dirty="0">
                <a:latin typeface="Book Antiqua" panose="02040602050305030304" pitchFamily="18" charset="0"/>
              </a:rPr>
              <a:t>Denied exemptions</a:t>
            </a:r>
          </a:p>
          <a:p>
            <a:pPr lvl="1"/>
            <a:r>
              <a:rPr lang="en-US" dirty="0">
                <a:latin typeface="Book Antiqua" panose="02040602050305030304" pitchFamily="18" charset="0"/>
              </a:rPr>
              <a:t>Applicant may appeal to TERC within 30 days of denial in accordance with § 77-5013</a:t>
            </a:r>
          </a:p>
          <a:p>
            <a:r>
              <a:rPr lang="en-US" dirty="0">
                <a:latin typeface="Book Antiqua" panose="02040602050305030304" pitchFamily="18" charset="0"/>
              </a:rPr>
              <a:t>Approved exemptions</a:t>
            </a:r>
          </a:p>
          <a:p>
            <a:pPr lvl="1"/>
            <a:r>
              <a:rPr lang="en-US" dirty="0">
                <a:latin typeface="Book Antiqua" panose="02040602050305030304" pitchFamily="18" charset="0"/>
              </a:rPr>
              <a:t>Appealable to TERC only by the Tax Commissioner, Property Tax Administrator, or Assessor § 77-202.04</a:t>
            </a:r>
          </a:p>
          <a:p>
            <a:pPr lvl="1"/>
            <a:r>
              <a:rPr lang="en-US" dirty="0">
                <a:latin typeface="Book Antiqua" panose="02040602050305030304" pitchFamily="18" charset="0"/>
              </a:rPr>
              <a:t>Notice of appeal shall be given by TERC to the grantee of the exemption within 30 days, and they shall be made a party to the case</a:t>
            </a:r>
          </a:p>
          <a:p>
            <a:pPr lvl="1"/>
            <a:r>
              <a:rPr lang="en-US" dirty="0">
                <a:latin typeface="Book Antiqua" panose="02040602050305030304" pitchFamily="18" charset="0"/>
              </a:rPr>
              <a:t>Burden is on the appellant to show exemption should be denied</a:t>
            </a:r>
          </a:p>
          <a:p>
            <a:endParaRPr lang="en-US" dirty="0"/>
          </a:p>
        </p:txBody>
      </p:sp>
    </p:spTree>
    <p:extLst>
      <p:ext uri="{BB962C8B-B14F-4D97-AF65-F5344CB8AC3E}">
        <p14:creationId xmlns:p14="http://schemas.microsoft.com/office/powerpoint/2010/main" val="33916402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BED798C-B483-D3AE-B695-9FDFC8518AA5}"/>
              </a:ext>
            </a:extLst>
          </p:cNvPr>
          <p:cNvSpPr>
            <a:spLocks noGrp="1"/>
          </p:cNvSpPr>
          <p:nvPr>
            <p:ph type="sldNum" sz="quarter" idx="11"/>
          </p:nvPr>
        </p:nvSpPr>
        <p:spPr/>
        <p:txBody>
          <a:bodyPr/>
          <a:lstStyle/>
          <a:p>
            <a:fld id="{294A09A9-5501-47C1-A89A-A340965A2BE2}" type="slidenum">
              <a:rPr lang="en-US" smtClean="0"/>
              <a:pPr/>
              <a:t>35</a:t>
            </a:fld>
            <a:endParaRPr lang="en-US" dirty="0"/>
          </a:p>
        </p:txBody>
      </p:sp>
      <p:sp>
        <p:nvSpPr>
          <p:cNvPr id="4" name="Title 3">
            <a:extLst>
              <a:ext uri="{FF2B5EF4-FFF2-40B4-BE49-F238E27FC236}">
                <a16:creationId xmlns:a16="http://schemas.microsoft.com/office/drawing/2014/main" id="{BADF2747-595E-D784-4474-22350C0973A1}"/>
              </a:ext>
            </a:extLst>
          </p:cNvPr>
          <p:cNvSpPr>
            <a:spLocks noGrp="1"/>
          </p:cNvSpPr>
          <p:nvPr>
            <p:ph type="title"/>
          </p:nvPr>
        </p:nvSpPr>
        <p:spPr/>
        <p:txBody>
          <a:bodyPr/>
          <a:lstStyle/>
          <a:p>
            <a:pPr algn="ctr"/>
            <a:r>
              <a:rPr lang="en-US" sz="3200" dirty="0">
                <a:latin typeface="Book Antiqua" panose="02040602050305030304" pitchFamily="18" charset="0"/>
              </a:rPr>
              <a:t>Permissive exemptions	</a:t>
            </a:r>
          </a:p>
        </p:txBody>
      </p:sp>
      <p:sp>
        <p:nvSpPr>
          <p:cNvPr id="5" name="Content Placeholder 4">
            <a:extLst>
              <a:ext uri="{FF2B5EF4-FFF2-40B4-BE49-F238E27FC236}">
                <a16:creationId xmlns:a16="http://schemas.microsoft.com/office/drawing/2014/main" id="{26A1C36F-2246-5E50-A7AB-357AE4E18A98}"/>
              </a:ext>
            </a:extLst>
          </p:cNvPr>
          <p:cNvSpPr>
            <a:spLocks noGrp="1"/>
          </p:cNvSpPr>
          <p:nvPr>
            <p:ph idx="1"/>
          </p:nvPr>
        </p:nvSpPr>
        <p:spPr>
          <a:xfrm>
            <a:off x="1536192" y="2212848"/>
            <a:ext cx="9233408" cy="3282696"/>
          </a:xfrm>
        </p:spPr>
        <p:txBody>
          <a:bodyPr/>
          <a:lstStyle/>
          <a:p>
            <a:r>
              <a:rPr lang="en-US" dirty="0">
                <a:latin typeface="Book Antiqua" panose="02040602050305030304" pitchFamily="18" charset="0"/>
              </a:rPr>
              <a:t>References</a:t>
            </a:r>
          </a:p>
          <a:p>
            <a:pPr lvl="1"/>
            <a:r>
              <a:rPr lang="en-US" sz="2400" dirty="0">
                <a:latin typeface="Book Antiqua" panose="02040602050305030304" pitchFamily="18" charset="0"/>
              </a:rPr>
              <a:t>NE Rev Stat. § 77-202</a:t>
            </a:r>
          </a:p>
          <a:p>
            <a:pPr lvl="1"/>
            <a:r>
              <a:rPr lang="en-US" sz="2400" dirty="0">
                <a:latin typeface="Book Antiqua" panose="02040602050305030304" pitchFamily="18" charset="0"/>
              </a:rPr>
              <a:t>Title 350 NE Admin Code </a:t>
            </a:r>
          </a:p>
          <a:p>
            <a:pPr lvl="2"/>
            <a:r>
              <a:rPr lang="en-US" sz="2400" dirty="0">
                <a:latin typeface="Book Antiqua" panose="02040602050305030304" pitchFamily="18" charset="0"/>
              </a:rPr>
              <a:t>Chapter 40 – Permissive Exemptions</a:t>
            </a:r>
          </a:p>
        </p:txBody>
      </p:sp>
    </p:spTree>
    <p:extLst>
      <p:ext uri="{BB962C8B-B14F-4D97-AF65-F5344CB8AC3E}">
        <p14:creationId xmlns:p14="http://schemas.microsoft.com/office/powerpoint/2010/main" val="2533689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DCF5F46-2348-C1BF-638C-FE177AE5CD6B}"/>
              </a:ext>
            </a:extLst>
          </p:cNvPr>
          <p:cNvSpPr>
            <a:spLocks noGrp="1"/>
          </p:cNvSpPr>
          <p:nvPr>
            <p:ph type="sldNum" sz="quarter" idx="11"/>
          </p:nvPr>
        </p:nvSpPr>
        <p:spPr/>
        <p:txBody>
          <a:bodyPr/>
          <a:lstStyle/>
          <a:p>
            <a:fld id="{294A09A9-5501-47C1-A89A-A340965A2BE2}" type="slidenum">
              <a:rPr lang="en-US" smtClean="0"/>
              <a:pPr/>
              <a:t>36</a:t>
            </a:fld>
            <a:endParaRPr lang="en-US" dirty="0"/>
          </a:p>
        </p:txBody>
      </p:sp>
      <p:sp>
        <p:nvSpPr>
          <p:cNvPr id="3" name="Footer Placeholder 2">
            <a:extLst>
              <a:ext uri="{FF2B5EF4-FFF2-40B4-BE49-F238E27FC236}">
                <a16:creationId xmlns:a16="http://schemas.microsoft.com/office/drawing/2014/main" id="{78E02F4C-EE0D-F886-6AFF-54D7046535B4}"/>
              </a:ext>
            </a:extLst>
          </p:cNvPr>
          <p:cNvSpPr>
            <a:spLocks noGrp="1"/>
          </p:cNvSpPr>
          <p:nvPr>
            <p:ph type="ftr" sz="quarter" idx="10"/>
          </p:nvPr>
        </p:nvSpPr>
        <p:spPr/>
        <p:txBody>
          <a:bodyPr/>
          <a:lstStyle/>
          <a:p>
            <a:endParaRPr lang="en-US" dirty="0"/>
          </a:p>
        </p:txBody>
      </p:sp>
      <p:sp>
        <p:nvSpPr>
          <p:cNvPr id="4" name="Title 3">
            <a:extLst>
              <a:ext uri="{FF2B5EF4-FFF2-40B4-BE49-F238E27FC236}">
                <a16:creationId xmlns:a16="http://schemas.microsoft.com/office/drawing/2014/main" id="{9DD7E0D7-6A7C-6598-F833-FB934FD69AFD}"/>
              </a:ext>
            </a:extLst>
          </p:cNvPr>
          <p:cNvSpPr>
            <a:spLocks noGrp="1"/>
          </p:cNvSpPr>
          <p:nvPr>
            <p:ph type="title"/>
          </p:nvPr>
        </p:nvSpPr>
        <p:spPr/>
        <p:txBody>
          <a:bodyPr/>
          <a:lstStyle/>
          <a:p>
            <a:pPr algn="ctr"/>
            <a:r>
              <a:rPr lang="en-US" sz="3200" b="1" dirty="0">
                <a:effectLst/>
                <a:latin typeface="Book Antiqua" panose="02040602050305030304" pitchFamily="18" charset="0"/>
                <a:ea typeface="Aptos" panose="020B0004020202020204" pitchFamily="34" charset="0"/>
                <a:cs typeface="Times New Roman" panose="02020603050405020304" pitchFamily="18" charset="0"/>
              </a:rPr>
              <a:t>Petitions for Adjustment of a Class or Subclass</a:t>
            </a:r>
            <a:endParaRPr lang="en-US" sz="3200" dirty="0">
              <a:latin typeface="Book Antiqua" panose="02040602050305030304" pitchFamily="18" charset="0"/>
            </a:endParaRPr>
          </a:p>
        </p:txBody>
      </p:sp>
      <p:sp>
        <p:nvSpPr>
          <p:cNvPr id="5" name="Content Placeholder 4">
            <a:extLst>
              <a:ext uri="{FF2B5EF4-FFF2-40B4-BE49-F238E27FC236}">
                <a16:creationId xmlns:a16="http://schemas.microsoft.com/office/drawing/2014/main" id="{9D5131E0-460D-DB7F-845D-DC98A8AB85F7}"/>
              </a:ext>
            </a:extLst>
          </p:cNvPr>
          <p:cNvSpPr>
            <a:spLocks noGrp="1"/>
          </p:cNvSpPr>
          <p:nvPr>
            <p:ph idx="1"/>
          </p:nvPr>
        </p:nvSpPr>
        <p:spPr>
          <a:xfrm>
            <a:off x="1536192" y="2212848"/>
            <a:ext cx="9162288" cy="3282696"/>
          </a:xfrm>
        </p:spPr>
        <p:txBody>
          <a:bodyPr/>
          <a:lstStyle/>
          <a:p>
            <a:pPr marL="342900" marR="0" lvl="0" indent="-342900">
              <a:lnSpc>
                <a:spcPct val="107000"/>
              </a:lnSpc>
              <a:buFont typeface="Symbol" panose="05050102010706020507" pitchFamily="18" charset="2"/>
              <a:buChar char=""/>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CBOE may discover a problem with the valuation of a class or subclass during the protest process.</a:t>
            </a:r>
          </a:p>
          <a:p>
            <a:pPr marL="342900" marR="0" lvl="0" indent="-342900">
              <a:lnSpc>
                <a:spcPct val="107000"/>
              </a:lnSpc>
              <a:buFont typeface="Symbol" panose="05050102010706020507" pitchFamily="18" charset="2"/>
              <a:buChar char=""/>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Neb Rev. Stat §77-1504.01</a:t>
            </a:r>
          </a:p>
          <a:p>
            <a:pPr marL="342900" marR="0" lvl="0" indent="-342900">
              <a:lnSpc>
                <a:spcPct val="107000"/>
              </a:lnSpc>
              <a:buFont typeface="Symbol" panose="05050102010706020507" pitchFamily="18" charset="2"/>
              <a:buChar char=""/>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Petitions may be filed with the TERC after valuation protest (Neb. Rev. Stat. §77-1502) and overvalued or undervalued (Neb. Rev. Stat. §77-1504) hearings but on or before July 26.</a:t>
            </a:r>
            <a:endParaRPr lang="en-US" kern="100" dirty="0">
              <a:latin typeface="Book Antiqua" panose="02040602050305030304" pitchFamily="18" charset="0"/>
              <a:ea typeface="Aptos" panose="020B0004020202020204" pitchFamily="34" charset="0"/>
              <a:cs typeface="Times New Roman" panose="02020603050405020304" pitchFamily="18" charset="0"/>
            </a:endParaRPr>
          </a:p>
          <a:p>
            <a:pPr marL="342900" marR="0" lvl="0" indent="-342900">
              <a:lnSpc>
                <a:spcPct val="107000"/>
              </a:lnSpc>
              <a:buFont typeface="Symbol" panose="05050102010706020507" pitchFamily="18" charset="2"/>
              <a:buChar char=""/>
            </a:pPr>
            <a:r>
              <a:rPr lang="en-US" dirty="0">
                <a:effectLst/>
                <a:latin typeface="Book Antiqua" panose="02040602050305030304" pitchFamily="18" charset="0"/>
                <a:ea typeface="Aptos" panose="020B0004020202020204" pitchFamily="34" charset="0"/>
                <a:cs typeface="Times New Roman" panose="02020603050405020304" pitchFamily="18" charset="0"/>
              </a:rPr>
              <a:t>TERC hears and acts on petitions by August 10</a:t>
            </a:r>
            <a:endParaRPr lang="en-US" dirty="0">
              <a:latin typeface="Book Antiqua" panose="02040602050305030304" pitchFamily="18" charset="0"/>
            </a:endParaRPr>
          </a:p>
        </p:txBody>
      </p:sp>
    </p:spTree>
    <p:extLst>
      <p:ext uri="{BB962C8B-B14F-4D97-AF65-F5344CB8AC3E}">
        <p14:creationId xmlns:p14="http://schemas.microsoft.com/office/powerpoint/2010/main" val="14615294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48349FD-140A-B4AA-E154-424CCF7A09CD}"/>
              </a:ext>
            </a:extLst>
          </p:cNvPr>
          <p:cNvSpPr>
            <a:spLocks noGrp="1"/>
          </p:cNvSpPr>
          <p:nvPr>
            <p:ph type="sldNum" sz="quarter" idx="11"/>
          </p:nvPr>
        </p:nvSpPr>
        <p:spPr/>
        <p:txBody>
          <a:bodyPr/>
          <a:lstStyle/>
          <a:p>
            <a:fld id="{294A09A9-5501-47C1-A89A-A340965A2BE2}" type="slidenum">
              <a:rPr lang="en-US" smtClean="0"/>
              <a:pPr/>
              <a:t>37</a:t>
            </a:fld>
            <a:endParaRPr lang="en-US" dirty="0"/>
          </a:p>
        </p:txBody>
      </p:sp>
      <p:sp>
        <p:nvSpPr>
          <p:cNvPr id="3" name="Footer Placeholder 2">
            <a:extLst>
              <a:ext uri="{FF2B5EF4-FFF2-40B4-BE49-F238E27FC236}">
                <a16:creationId xmlns:a16="http://schemas.microsoft.com/office/drawing/2014/main" id="{D1F9D8A8-A9A6-7799-0F62-AA5777E32E51}"/>
              </a:ext>
            </a:extLst>
          </p:cNvPr>
          <p:cNvSpPr>
            <a:spLocks noGrp="1"/>
          </p:cNvSpPr>
          <p:nvPr>
            <p:ph type="ftr" sz="quarter" idx="10"/>
          </p:nvPr>
        </p:nvSpPr>
        <p:spPr/>
        <p:txBody>
          <a:bodyPr/>
          <a:lstStyle/>
          <a:p>
            <a:endParaRPr lang="en-US" dirty="0"/>
          </a:p>
        </p:txBody>
      </p:sp>
      <p:sp>
        <p:nvSpPr>
          <p:cNvPr id="4" name="Title 3">
            <a:extLst>
              <a:ext uri="{FF2B5EF4-FFF2-40B4-BE49-F238E27FC236}">
                <a16:creationId xmlns:a16="http://schemas.microsoft.com/office/drawing/2014/main" id="{84A204E0-351C-8E9C-CD70-0DAFE652AC0F}"/>
              </a:ext>
            </a:extLst>
          </p:cNvPr>
          <p:cNvSpPr>
            <a:spLocks noGrp="1"/>
          </p:cNvSpPr>
          <p:nvPr>
            <p:ph type="title"/>
          </p:nvPr>
        </p:nvSpPr>
        <p:spPr/>
        <p:txBody>
          <a:bodyPr/>
          <a:lstStyle/>
          <a:p>
            <a:pPr algn="ctr"/>
            <a:r>
              <a:rPr lang="en-US" sz="3200" b="1" dirty="0">
                <a:effectLst/>
                <a:latin typeface="Book Antiqua" panose="02040602050305030304" pitchFamily="18" charset="0"/>
                <a:ea typeface="Aptos" panose="020B0004020202020204" pitchFamily="34" charset="0"/>
                <a:cs typeface="Times New Roman" panose="02020603050405020304" pitchFamily="18" charset="0"/>
              </a:rPr>
              <a:t>Petitions for Adjustment of a Class or Subclass</a:t>
            </a:r>
            <a:endParaRPr lang="en-US" sz="3200" dirty="0"/>
          </a:p>
        </p:txBody>
      </p:sp>
      <p:sp>
        <p:nvSpPr>
          <p:cNvPr id="5" name="Content Placeholder 4">
            <a:extLst>
              <a:ext uri="{FF2B5EF4-FFF2-40B4-BE49-F238E27FC236}">
                <a16:creationId xmlns:a16="http://schemas.microsoft.com/office/drawing/2014/main" id="{DB5536B4-DD73-6D5B-0663-4CE6AAF57BE5}"/>
              </a:ext>
            </a:extLst>
          </p:cNvPr>
          <p:cNvSpPr>
            <a:spLocks noGrp="1"/>
          </p:cNvSpPr>
          <p:nvPr>
            <p:ph idx="1"/>
          </p:nvPr>
        </p:nvSpPr>
        <p:spPr>
          <a:xfrm>
            <a:off x="1536192" y="2212848"/>
            <a:ext cx="8030718" cy="3282696"/>
          </a:xfrm>
        </p:spPr>
        <p:txBody>
          <a:bodyPr/>
          <a:lstStyle/>
          <a:p>
            <a:pPr marL="342900" marR="0" lvl="0" indent="-342900">
              <a:lnSpc>
                <a:spcPct val="107000"/>
              </a:lnSpc>
              <a:buFont typeface="Symbol" panose="05050102010706020507" pitchFamily="18" charset="2"/>
              <a:buChar char=""/>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CBOE has burden to show that a failure to make an adjustment would result in values that are not equitable and in accordance with the law</a:t>
            </a:r>
          </a:p>
          <a:p>
            <a:pPr marL="342900" marR="0" lvl="0" indent="-342900">
              <a:lnSpc>
                <a:spcPct val="107000"/>
              </a:lnSpc>
              <a:spcAft>
                <a:spcPts val="800"/>
              </a:spcAft>
              <a:buFont typeface="Symbol" panose="05050102010706020507" pitchFamily="18" charset="2"/>
              <a:buChar char=""/>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At the hearing, TERC may receive testimony from any interested person.</a:t>
            </a:r>
          </a:p>
          <a:p>
            <a:pPr marL="342900" indent="-342900">
              <a:lnSpc>
                <a:spcPct val="107000"/>
              </a:lnSpc>
              <a:spcAft>
                <a:spcPts val="800"/>
              </a:spcAft>
              <a:buFont typeface="Symbol" panose="05050102010706020507" pitchFamily="18" charset="2"/>
              <a:buChar char=""/>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Part of Statewide Equalization Proceedings.</a:t>
            </a:r>
          </a:p>
          <a:p>
            <a:pPr marL="342900" marR="0" lvl="0" indent="-342900">
              <a:lnSpc>
                <a:spcPct val="107000"/>
              </a:lnSpc>
              <a:spcAft>
                <a:spcPts val="800"/>
              </a:spcAft>
              <a:buFont typeface="Symbol" panose="05050102010706020507" pitchFamily="18" charset="2"/>
              <a:buChar char=""/>
            </a:pPr>
            <a:endParaRPr lang="en-US" kern="100" dirty="0">
              <a:effectLst/>
              <a:latin typeface="Book Antiqua" panose="02040602050305030304" pitchFamily="18"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128852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340C5F0-5754-61BD-28AD-BAFE442A9272}"/>
              </a:ext>
            </a:extLst>
          </p:cNvPr>
          <p:cNvSpPr>
            <a:spLocks noGrp="1"/>
          </p:cNvSpPr>
          <p:nvPr>
            <p:ph type="sldNum" sz="quarter" idx="11"/>
          </p:nvPr>
        </p:nvSpPr>
        <p:spPr/>
        <p:txBody>
          <a:bodyPr/>
          <a:lstStyle/>
          <a:p>
            <a:fld id="{294A09A9-5501-47C1-A89A-A340965A2BE2}" type="slidenum">
              <a:rPr lang="en-US" smtClean="0"/>
              <a:pPr/>
              <a:t>38</a:t>
            </a:fld>
            <a:endParaRPr lang="en-US" dirty="0"/>
          </a:p>
        </p:txBody>
      </p:sp>
      <p:sp>
        <p:nvSpPr>
          <p:cNvPr id="3" name="Footer Placeholder 2">
            <a:extLst>
              <a:ext uri="{FF2B5EF4-FFF2-40B4-BE49-F238E27FC236}">
                <a16:creationId xmlns:a16="http://schemas.microsoft.com/office/drawing/2014/main" id="{D289E08D-3A70-39A1-FC30-AB940C0BC295}"/>
              </a:ext>
            </a:extLst>
          </p:cNvPr>
          <p:cNvSpPr>
            <a:spLocks noGrp="1"/>
          </p:cNvSpPr>
          <p:nvPr>
            <p:ph type="ftr" sz="quarter" idx="10"/>
          </p:nvPr>
        </p:nvSpPr>
        <p:spPr/>
        <p:txBody>
          <a:bodyPr/>
          <a:lstStyle/>
          <a:p>
            <a:endParaRPr lang="en-US" dirty="0"/>
          </a:p>
        </p:txBody>
      </p:sp>
      <p:sp>
        <p:nvSpPr>
          <p:cNvPr id="4" name="Title 3">
            <a:extLst>
              <a:ext uri="{FF2B5EF4-FFF2-40B4-BE49-F238E27FC236}">
                <a16:creationId xmlns:a16="http://schemas.microsoft.com/office/drawing/2014/main" id="{A58E1BCC-7F68-ECE0-0AA5-E262976AB8D6}"/>
              </a:ext>
            </a:extLst>
          </p:cNvPr>
          <p:cNvSpPr>
            <a:spLocks noGrp="1"/>
          </p:cNvSpPr>
          <p:nvPr>
            <p:ph type="title"/>
          </p:nvPr>
        </p:nvSpPr>
        <p:spPr>
          <a:xfrm>
            <a:off x="1536192" y="411480"/>
            <a:ext cx="8878824" cy="1020156"/>
          </a:xfrm>
        </p:spPr>
        <p:txBody>
          <a:bodyPr/>
          <a:lstStyle/>
          <a:p>
            <a:pPr algn="ctr"/>
            <a:r>
              <a:rPr lang="en-US" sz="3200" b="1" dirty="0">
                <a:effectLst/>
                <a:latin typeface="Book Antiqua" panose="02040602050305030304" pitchFamily="18" charset="0"/>
                <a:ea typeface="Aptos" panose="020B0004020202020204" pitchFamily="34" charset="0"/>
                <a:cs typeface="Times New Roman" panose="02020603050405020304" pitchFamily="18" charset="0"/>
              </a:rPr>
              <a:t>Petitions for Adjustment of a Class or Subclass</a:t>
            </a:r>
            <a:endParaRPr lang="en-US" sz="3200" dirty="0"/>
          </a:p>
        </p:txBody>
      </p:sp>
      <p:sp>
        <p:nvSpPr>
          <p:cNvPr id="5" name="Content Placeholder 4">
            <a:extLst>
              <a:ext uri="{FF2B5EF4-FFF2-40B4-BE49-F238E27FC236}">
                <a16:creationId xmlns:a16="http://schemas.microsoft.com/office/drawing/2014/main" id="{9657E3FB-FAC2-48FB-CFC0-9D1BCB6C4B03}"/>
              </a:ext>
            </a:extLst>
          </p:cNvPr>
          <p:cNvSpPr>
            <a:spLocks noGrp="1"/>
          </p:cNvSpPr>
          <p:nvPr>
            <p:ph idx="1"/>
          </p:nvPr>
        </p:nvSpPr>
        <p:spPr>
          <a:xfrm>
            <a:off x="850392" y="1579419"/>
            <a:ext cx="10922508" cy="4313382"/>
          </a:xfrm>
        </p:spPr>
        <p:txBody>
          <a:bodyPr/>
          <a:lstStyle/>
          <a:p>
            <a:pPr marL="342900" marR="0" lvl="0" indent="-342900">
              <a:lnSpc>
                <a:spcPct val="107000"/>
              </a:lnSpc>
              <a:buFont typeface="Symbol" panose="05050102010706020507" pitchFamily="18" charset="2"/>
              <a:buChar char=""/>
            </a:pPr>
            <a:r>
              <a:rPr lang="en-US" kern="100" dirty="0">
                <a:effectLst/>
                <a:latin typeface="Book Antiqua" panose="02040602050305030304" pitchFamily="18" charset="0"/>
                <a:ea typeface="Aptos" panose="020B0004020202020204" pitchFamily="34" charset="0"/>
                <a:cs typeface="Times New Roman" panose="02020603050405020304" pitchFamily="18" charset="0"/>
              </a:rPr>
              <a:t>TERC has the same powers of adjustment as in review of class or subclass during Statewide Equalization Proceedings</a:t>
            </a:r>
          </a:p>
          <a:p>
            <a:pPr marL="742950" marR="0" lvl="1" indent="-285750">
              <a:lnSpc>
                <a:spcPct val="107000"/>
              </a:lnSpc>
              <a:buFont typeface="Symbol" panose="05050102010706020507" pitchFamily="18" charset="2"/>
              <a:buChar char=""/>
            </a:pP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Any adjustment must take the level of assessment to the midpoint of the acceptable range (96 for residential and commercial; 72 for agricultural, unless school bond)</a:t>
            </a:r>
          </a:p>
          <a:p>
            <a:pPr marL="742950" marR="0" lvl="1" indent="-285750">
              <a:lnSpc>
                <a:spcPct val="107000"/>
              </a:lnSpc>
              <a:buFont typeface="Symbol" panose="05050102010706020507" pitchFamily="18" charset="2"/>
              <a:buChar char=""/>
            </a:pP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No adjustment to a subclass may take the level of assessment of the class out of the acceptable range (92-100 or 69-75)</a:t>
            </a:r>
          </a:p>
          <a:p>
            <a:pPr marL="742950" marR="0" lvl="1" indent="-285750">
              <a:lnSpc>
                <a:spcPct val="107000"/>
              </a:lnSpc>
              <a:spcAft>
                <a:spcPts val="800"/>
              </a:spcAft>
              <a:buFont typeface="Symbol" panose="05050102010706020507" pitchFamily="18" charset="2"/>
              <a:buChar char=""/>
            </a:pP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Cannot create a new Subclass</a:t>
            </a:r>
          </a:p>
          <a:p>
            <a:pPr marL="742950" lvl="1" indent="-285750">
              <a:lnSpc>
                <a:spcPct val="107000"/>
              </a:lnSpc>
              <a:spcAft>
                <a:spcPts val="800"/>
              </a:spcAft>
              <a:buFont typeface="Symbol" panose="05050102010706020507" pitchFamily="18" charset="2"/>
              <a:buChar char=""/>
            </a:pP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TERC may may exclude individual properties from the order whose value has already been adjusted by CBOE</a:t>
            </a:r>
          </a:p>
          <a:p>
            <a:pPr marL="742950" marR="0" lvl="1" indent="-285750">
              <a:lnSpc>
                <a:spcPct val="107000"/>
              </a:lnSpc>
              <a:spcAft>
                <a:spcPts val="800"/>
              </a:spcAft>
              <a:buFont typeface="Symbol" panose="05050102010706020507" pitchFamily="18" charset="2"/>
              <a:buChar char=""/>
            </a:pPr>
            <a:endParaRPr lang="en-US" sz="2400" kern="100" dirty="0">
              <a:effectLst/>
              <a:latin typeface="Book Antiqua" panose="0204060205030503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157921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22BE60A-CD36-2804-0FF9-F781FF44732F}"/>
              </a:ext>
            </a:extLst>
          </p:cNvPr>
          <p:cNvSpPr>
            <a:spLocks noGrp="1"/>
          </p:cNvSpPr>
          <p:nvPr>
            <p:ph type="sldNum" sz="quarter" idx="11"/>
          </p:nvPr>
        </p:nvSpPr>
        <p:spPr/>
        <p:txBody>
          <a:bodyPr/>
          <a:lstStyle/>
          <a:p>
            <a:fld id="{294A09A9-5501-47C1-A89A-A340965A2BE2}" type="slidenum">
              <a:rPr lang="en-US" smtClean="0"/>
              <a:pPr/>
              <a:t>39</a:t>
            </a:fld>
            <a:endParaRPr lang="en-US" dirty="0"/>
          </a:p>
        </p:txBody>
      </p:sp>
      <p:sp>
        <p:nvSpPr>
          <p:cNvPr id="3" name="Footer Placeholder 2">
            <a:extLst>
              <a:ext uri="{FF2B5EF4-FFF2-40B4-BE49-F238E27FC236}">
                <a16:creationId xmlns:a16="http://schemas.microsoft.com/office/drawing/2014/main" id="{229AA79C-2407-0784-6DB6-A4DF6196BB84}"/>
              </a:ext>
            </a:extLst>
          </p:cNvPr>
          <p:cNvSpPr>
            <a:spLocks noGrp="1"/>
          </p:cNvSpPr>
          <p:nvPr>
            <p:ph type="ftr" sz="quarter" idx="10"/>
          </p:nvPr>
        </p:nvSpPr>
        <p:spPr/>
        <p:txBody>
          <a:bodyPr/>
          <a:lstStyle/>
          <a:p>
            <a:endParaRPr lang="en-US" dirty="0"/>
          </a:p>
        </p:txBody>
      </p:sp>
      <p:sp>
        <p:nvSpPr>
          <p:cNvPr id="4" name="Title 3">
            <a:extLst>
              <a:ext uri="{FF2B5EF4-FFF2-40B4-BE49-F238E27FC236}">
                <a16:creationId xmlns:a16="http://schemas.microsoft.com/office/drawing/2014/main" id="{8A1D032E-641F-0DAD-8C04-EDF18FD39FA2}"/>
              </a:ext>
            </a:extLst>
          </p:cNvPr>
          <p:cNvSpPr>
            <a:spLocks noGrp="1"/>
          </p:cNvSpPr>
          <p:nvPr>
            <p:ph type="title"/>
          </p:nvPr>
        </p:nvSpPr>
        <p:spPr/>
        <p:txBody>
          <a:bodyPr/>
          <a:lstStyle/>
          <a:p>
            <a:pPr algn="ctr"/>
            <a:r>
              <a:rPr lang="en-US" sz="3200" b="1" dirty="0">
                <a:effectLst/>
                <a:latin typeface="Book Antiqua" panose="02040602050305030304" pitchFamily="18" charset="0"/>
                <a:ea typeface="Aptos" panose="020B0004020202020204" pitchFamily="34" charset="0"/>
                <a:cs typeface="Times New Roman" panose="02020603050405020304" pitchFamily="18" charset="0"/>
              </a:rPr>
              <a:t>Petitions for Adjustment of a Class or Subclass</a:t>
            </a:r>
            <a:endParaRPr lang="en-US" sz="3200" dirty="0"/>
          </a:p>
        </p:txBody>
      </p:sp>
      <p:sp>
        <p:nvSpPr>
          <p:cNvPr id="5" name="Content Placeholder 4">
            <a:extLst>
              <a:ext uri="{FF2B5EF4-FFF2-40B4-BE49-F238E27FC236}">
                <a16:creationId xmlns:a16="http://schemas.microsoft.com/office/drawing/2014/main" id="{A8316E26-0341-2CB6-4B92-ED95EC5FB5B3}"/>
              </a:ext>
            </a:extLst>
          </p:cNvPr>
          <p:cNvSpPr>
            <a:spLocks noGrp="1"/>
          </p:cNvSpPr>
          <p:nvPr>
            <p:ph idx="1"/>
          </p:nvPr>
        </p:nvSpPr>
        <p:spPr>
          <a:xfrm>
            <a:off x="1536192" y="2212848"/>
            <a:ext cx="9642348" cy="3282696"/>
          </a:xfrm>
        </p:spPr>
        <p:txBody>
          <a:bodyPr/>
          <a:lstStyle/>
          <a:p>
            <a:pPr marL="742950" marR="0" lvl="1" indent="-285750">
              <a:lnSpc>
                <a:spcPct val="107000"/>
              </a:lnSpc>
              <a:buFont typeface="Symbol" panose="05050102010706020507" pitchFamily="18" charset="2"/>
              <a:buChar char=""/>
            </a:pP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TERC needs evidence to show: </a:t>
            </a:r>
          </a:p>
          <a:p>
            <a:pPr marL="1143000" marR="0" lvl="2" indent="-228600">
              <a:lnSpc>
                <a:spcPct val="107000"/>
              </a:lnSpc>
              <a:buFont typeface="Wingdings" panose="05000000000000000000" pitchFamily="2" charset="2"/>
              <a:buChar char=""/>
            </a:pPr>
            <a:r>
              <a:rPr lang="en-US" sz="2400" kern="100" dirty="0">
                <a:latin typeface="Book Antiqua" panose="02040602050305030304" pitchFamily="18" charset="0"/>
                <a:ea typeface="Aptos" panose="020B0004020202020204" pitchFamily="34" charset="0"/>
                <a:cs typeface="Times New Roman" panose="02020603050405020304" pitchFamily="18" charset="0"/>
              </a:rPr>
              <a:t>A</a:t>
            </a: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 failure to make an adjustment would result in values that are not equitable and in accordance with the law</a:t>
            </a:r>
          </a:p>
          <a:p>
            <a:pPr marL="1143000" marR="0" lvl="2" indent="-228600">
              <a:lnSpc>
                <a:spcPct val="107000"/>
              </a:lnSpc>
              <a:spcAft>
                <a:spcPts val="800"/>
              </a:spcAft>
              <a:buFont typeface="Wingdings" panose="05000000000000000000" pitchFamily="2" charset="2"/>
              <a:buChar char=""/>
            </a:pPr>
            <a:r>
              <a:rPr lang="en-US" sz="2400" kern="100" dirty="0">
                <a:latin typeface="Book Antiqua" panose="02040602050305030304" pitchFamily="18" charset="0"/>
                <a:ea typeface="Aptos" panose="020B0004020202020204" pitchFamily="34" charset="0"/>
                <a:cs typeface="Times New Roman" panose="02020603050405020304" pitchFamily="18" charset="0"/>
              </a:rPr>
              <a:t>The p</a:t>
            </a:r>
            <a:r>
              <a:rPr lang="en-US" sz="2400" kern="100" dirty="0">
                <a:effectLst/>
                <a:latin typeface="Book Antiqua" panose="02040602050305030304" pitchFamily="18" charset="0"/>
                <a:ea typeface="Aptos" panose="020B0004020202020204" pitchFamily="34" charset="0"/>
                <a:cs typeface="Times New Roman" panose="02020603050405020304" pitchFamily="18" charset="0"/>
              </a:rPr>
              <a:t>ercentage increase or decrease to class or subclass</a:t>
            </a:r>
          </a:p>
        </p:txBody>
      </p:sp>
    </p:spTree>
    <p:extLst>
      <p:ext uri="{BB962C8B-B14F-4D97-AF65-F5344CB8AC3E}">
        <p14:creationId xmlns:p14="http://schemas.microsoft.com/office/powerpoint/2010/main" val="41198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644A6EF-D3CE-82B3-9F6F-D72EA91A92B8}"/>
              </a:ext>
            </a:extLst>
          </p:cNvPr>
          <p:cNvSpPr>
            <a:spLocks noGrp="1"/>
          </p:cNvSpPr>
          <p:nvPr>
            <p:ph type="sldNum" sz="quarter" idx="12"/>
          </p:nvPr>
        </p:nvSpPr>
        <p:spPr>
          <a:xfrm>
            <a:off x="12502711" y="6368935"/>
            <a:ext cx="521208" cy="310896"/>
          </a:xfrm>
        </p:spPr>
        <p:txBody>
          <a:bodyPr/>
          <a:lstStyle/>
          <a:p>
            <a:endParaRPr lang="en-US" dirty="0">
              <a:latin typeface="Book Antiqua" panose="02040602050305030304" pitchFamily="18" charset="0"/>
            </a:endParaRPr>
          </a:p>
        </p:txBody>
      </p:sp>
      <p:sp>
        <p:nvSpPr>
          <p:cNvPr id="7" name="TextBox 6">
            <a:extLst>
              <a:ext uri="{FF2B5EF4-FFF2-40B4-BE49-F238E27FC236}">
                <a16:creationId xmlns:a16="http://schemas.microsoft.com/office/drawing/2014/main" id="{E3E09F95-3583-4BDB-95F1-F52596B5F269}"/>
              </a:ext>
            </a:extLst>
          </p:cNvPr>
          <p:cNvSpPr txBox="1"/>
          <p:nvPr/>
        </p:nvSpPr>
        <p:spPr>
          <a:xfrm>
            <a:off x="1246909" y="2347415"/>
            <a:ext cx="10039927" cy="2062103"/>
          </a:xfrm>
          <a:prstGeom prst="rect">
            <a:avLst/>
          </a:prstGeom>
          <a:noFill/>
        </p:spPr>
        <p:txBody>
          <a:bodyPr wrap="square">
            <a:spAutoFit/>
          </a:bodyPr>
          <a:lstStyle/>
          <a:p>
            <a:r>
              <a:rPr lang="en-US" sz="3200" dirty="0">
                <a:solidFill>
                  <a:schemeClr val="bg1"/>
                </a:solidFill>
                <a:latin typeface="Book Antiqua" panose="02040602050305030304" pitchFamily="18" charset="0"/>
              </a:rPr>
              <a:t>Dismissal. Failure to adequately identify the property that is being protested, not stating a reason for the protest, or not including a requested valuation </a:t>
            </a:r>
            <a:r>
              <a:rPr lang="en-US" sz="3200" b="1" i="1" u="sng" dirty="0">
                <a:solidFill>
                  <a:schemeClr val="bg1"/>
                </a:solidFill>
                <a:latin typeface="Book Antiqua" panose="02040602050305030304" pitchFamily="18" charset="0"/>
              </a:rPr>
              <a:t>shall </a:t>
            </a:r>
            <a:r>
              <a:rPr lang="en-US" sz="3200" dirty="0">
                <a:solidFill>
                  <a:schemeClr val="bg1"/>
                </a:solidFill>
                <a:latin typeface="Book Antiqua" panose="02040602050305030304" pitchFamily="18" charset="0"/>
              </a:rPr>
              <a:t>result in dismissal of the protest.  § 77-1502(2)</a:t>
            </a:r>
          </a:p>
        </p:txBody>
      </p:sp>
    </p:spTree>
    <p:extLst>
      <p:ext uri="{BB962C8B-B14F-4D97-AF65-F5344CB8AC3E}">
        <p14:creationId xmlns:p14="http://schemas.microsoft.com/office/powerpoint/2010/main" val="37246149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23330-CC61-9410-3546-62EE550A4FEA}"/>
              </a:ext>
            </a:extLst>
          </p:cNvPr>
          <p:cNvSpPr>
            <a:spLocks noGrp="1"/>
          </p:cNvSpPr>
          <p:nvPr>
            <p:ph type="title"/>
          </p:nvPr>
        </p:nvSpPr>
        <p:spPr/>
        <p:txBody>
          <a:bodyPr>
            <a:noAutofit/>
          </a:bodyPr>
          <a:lstStyle/>
          <a:p>
            <a:pPr algn="ctr"/>
            <a:r>
              <a:rPr lang="en-US" sz="3200" dirty="0">
                <a:latin typeface="Book Antiqua" panose="02040602050305030304" pitchFamily="18" charset="0"/>
              </a:rPr>
              <a:t>Tax Equalization and Review Commission</a:t>
            </a:r>
          </a:p>
        </p:txBody>
      </p:sp>
      <p:sp>
        <p:nvSpPr>
          <p:cNvPr id="3" name="Content Placeholder 2">
            <a:extLst>
              <a:ext uri="{FF2B5EF4-FFF2-40B4-BE49-F238E27FC236}">
                <a16:creationId xmlns:a16="http://schemas.microsoft.com/office/drawing/2014/main" id="{956402A0-6415-3113-CD96-6830F0340DFB}"/>
              </a:ext>
            </a:extLst>
          </p:cNvPr>
          <p:cNvSpPr>
            <a:spLocks noGrp="1"/>
          </p:cNvSpPr>
          <p:nvPr>
            <p:ph idx="1"/>
          </p:nvPr>
        </p:nvSpPr>
        <p:spPr>
          <a:xfrm>
            <a:off x="1536191" y="2212847"/>
            <a:ext cx="9163653" cy="4119713"/>
          </a:xfrm>
        </p:spPr>
        <p:txBody>
          <a:bodyPr/>
          <a:lstStyle/>
          <a:p>
            <a:pPr marL="0" indent="0" algn="ctr">
              <a:buNone/>
            </a:pPr>
            <a:endParaRPr lang="en-US" dirty="0"/>
          </a:p>
          <a:p>
            <a:pPr marL="0" indent="0" algn="ctr">
              <a:buNone/>
            </a:pPr>
            <a:r>
              <a:rPr lang="en-US" dirty="0">
                <a:solidFill>
                  <a:srgbClr val="FEB52B"/>
                </a:solidFill>
                <a:latin typeface="Book Antiqua" panose="02040602050305030304" pitchFamily="18" charset="0"/>
                <a:hlinkClick r:id="rId2">
                  <a:extLst>
                    <a:ext uri="{A12FA001-AC4F-418D-AE19-62706E023703}">
                      <ahyp:hlinkClr xmlns:ahyp="http://schemas.microsoft.com/office/drawing/2018/hyperlinkcolor" val="tx"/>
                    </a:ext>
                  </a:extLst>
                </a:hlinkClick>
              </a:rPr>
              <a:t>www.terc.nebraska.gov</a:t>
            </a:r>
            <a:endParaRPr lang="en-US" dirty="0">
              <a:solidFill>
                <a:srgbClr val="FEB52B"/>
              </a:solidFill>
              <a:latin typeface="Book Antiqua" panose="02040602050305030304" pitchFamily="18" charset="0"/>
            </a:endParaRPr>
          </a:p>
          <a:p>
            <a:pPr marL="0" indent="0" algn="ctr">
              <a:buNone/>
            </a:pPr>
            <a:r>
              <a:rPr lang="en-US" dirty="0">
                <a:latin typeface="Book Antiqua" panose="02040602050305030304" pitchFamily="18" charset="0"/>
              </a:rPr>
              <a:t>402-471-2842</a:t>
            </a:r>
          </a:p>
          <a:p>
            <a:endParaRPr lang="en-US" dirty="0"/>
          </a:p>
          <a:p>
            <a:endParaRPr lang="en-US" dirty="0"/>
          </a:p>
        </p:txBody>
      </p:sp>
    </p:spTree>
    <p:extLst>
      <p:ext uri="{BB962C8B-B14F-4D97-AF65-F5344CB8AC3E}">
        <p14:creationId xmlns:p14="http://schemas.microsoft.com/office/powerpoint/2010/main" val="26126756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F7E09-6A9E-9FCC-7867-895F21ABE716}"/>
              </a:ext>
            </a:extLst>
          </p:cNvPr>
          <p:cNvSpPr>
            <a:spLocks noGrp="1"/>
          </p:cNvSpPr>
          <p:nvPr>
            <p:ph type="title"/>
          </p:nvPr>
        </p:nvSpPr>
        <p:spPr/>
        <p:txBody>
          <a:bodyPr>
            <a:normAutofit/>
          </a:bodyPr>
          <a:lstStyle/>
          <a:p>
            <a:pPr marL="0" marR="0">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9157728F-9EA1-A705-8E4D-B7823E4F4C26}"/>
              </a:ext>
            </a:extLst>
          </p:cNvPr>
          <p:cNvSpPr>
            <a:spLocks noGrp="1"/>
          </p:cNvSpPr>
          <p:nvPr>
            <p:ph type="sldNum" sz="quarter" idx="11"/>
          </p:nvPr>
        </p:nvSpPr>
        <p:spPr/>
        <p:txBody>
          <a:bodyPr/>
          <a:lstStyle/>
          <a:p>
            <a:fld id="{294A09A9-5501-47C1-A89A-A340965A2BE2}" type="slidenum">
              <a:rPr lang="en-US" smtClean="0"/>
              <a:pPr/>
              <a:t>41</a:t>
            </a:fld>
            <a:endParaRPr lang="en-US" dirty="0"/>
          </a:p>
        </p:txBody>
      </p:sp>
      <p:sp>
        <p:nvSpPr>
          <p:cNvPr id="3" name="Content Placeholder 2">
            <a:extLst>
              <a:ext uri="{FF2B5EF4-FFF2-40B4-BE49-F238E27FC236}">
                <a16:creationId xmlns:a16="http://schemas.microsoft.com/office/drawing/2014/main" id="{199158D4-7B61-0A48-E33F-792278D05724}"/>
              </a:ext>
            </a:extLst>
          </p:cNvPr>
          <p:cNvSpPr>
            <a:spLocks noGrp="1"/>
          </p:cNvSpPr>
          <p:nvPr>
            <p:ph idx="1"/>
          </p:nvPr>
        </p:nvSpPr>
        <p:spPr>
          <a:xfrm>
            <a:off x="1536192" y="2212848"/>
            <a:ext cx="8878824" cy="3216402"/>
          </a:xfrm>
        </p:spPr>
        <p:txBody>
          <a:bodyPr/>
          <a:lstStyle/>
          <a:p>
            <a:pPr marL="0" marR="0" lvl="0" indent="0" algn="ctr">
              <a:lnSpc>
                <a:spcPct val="107000"/>
              </a:lnSpc>
              <a:spcBef>
                <a:spcPts val="0"/>
              </a:spcBef>
              <a:spcAft>
                <a:spcPts val="0"/>
              </a:spcAft>
              <a:buNone/>
            </a:pPr>
            <a:r>
              <a:rPr lang="en-US" sz="4800" dirty="0">
                <a:latin typeface="Book Antiqua" panose="02040602050305030304" pitchFamily="18" charset="0"/>
                <a:ea typeface="Calibri" panose="020F0502020204030204" pitchFamily="34" charset="0"/>
                <a:cs typeface="Times New Roman" panose="02020603050405020304" pitchFamily="18" charset="0"/>
              </a:rPr>
              <a:t>QUESTIONS?</a:t>
            </a:r>
            <a:endParaRPr lang="en-US" sz="4800" dirty="0">
              <a:effectLst/>
              <a:latin typeface="Book Antiqua" panose="0204060205030503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DDD0AE42-75AF-229C-2692-C10ADA4FFA83}"/>
              </a:ext>
            </a:extLst>
          </p:cNvPr>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286447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B6754-7B8A-BFDC-603A-E10A2C2E1041}"/>
              </a:ext>
            </a:extLst>
          </p:cNvPr>
          <p:cNvSpPr>
            <a:spLocks noGrp="1"/>
          </p:cNvSpPr>
          <p:nvPr>
            <p:ph type="title"/>
          </p:nvPr>
        </p:nvSpPr>
        <p:spPr>
          <a:xfrm>
            <a:off x="334370" y="183835"/>
            <a:ext cx="11163868" cy="1069848"/>
          </a:xfrm>
        </p:spPr>
        <p:txBody>
          <a:bodyPr/>
          <a:lstStyle/>
          <a:p>
            <a:pPr algn="ctr"/>
            <a:r>
              <a:rPr lang="en-US" sz="2400" dirty="0">
                <a:latin typeface="Book Antiqua" panose="02040602050305030304" pitchFamily="18" charset="0"/>
              </a:rPr>
              <a:t>What does “adequately identify” mean?</a:t>
            </a:r>
          </a:p>
        </p:txBody>
      </p:sp>
      <p:sp>
        <p:nvSpPr>
          <p:cNvPr id="3" name="Content Placeholder 2">
            <a:extLst>
              <a:ext uri="{FF2B5EF4-FFF2-40B4-BE49-F238E27FC236}">
                <a16:creationId xmlns:a16="http://schemas.microsoft.com/office/drawing/2014/main" id="{C6AACD0C-F5AB-0F04-8892-3F9B1ED95621}"/>
              </a:ext>
            </a:extLst>
          </p:cNvPr>
          <p:cNvSpPr>
            <a:spLocks noGrp="1"/>
          </p:cNvSpPr>
          <p:nvPr>
            <p:ph idx="1"/>
          </p:nvPr>
        </p:nvSpPr>
        <p:spPr>
          <a:xfrm>
            <a:off x="1467953" y="1571403"/>
            <a:ext cx="9587974" cy="4145906"/>
          </a:xfrm>
        </p:spPr>
        <p:txBody>
          <a:bodyPr/>
          <a:lstStyle/>
          <a:p>
            <a:r>
              <a:rPr lang="en-US" dirty="0">
                <a:latin typeface="Book Antiqua" panose="02040602050305030304" pitchFamily="18" charset="0"/>
              </a:rPr>
              <a:t> Legal Description</a:t>
            </a:r>
          </a:p>
          <a:p>
            <a:r>
              <a:rPr lang="en-US" dirty="0">
                <a:latin typeface="Book Antiqua" panose="02040602050305030304" pitchFamily="18" charset="0"/>
              </a:rPr>
              <a:t> Property Identification Number</a:t>
            </a:r>
          </a:p>
          <a:p>
            <a:r>
              <a:rPr lang="en-US" dirty="0">
                <a:latin typeface="Book Antiqua" panose="02040602050305030304" pitchFamily="18" charset="0"/>
              </a:rPr>
              <a:t>Address?</a:t>
            </a:r>
          </a:p>
          <a:p>
            <a:r>
              <a:rPr lang="en-US" dirty="0">
                <a:latin typeface="Book Antiqua" panose="02040602050305030304" pitchFamily="18" charset="0"/>
              </a:rPr>
              <a:t>General directions?</a:t>
            </a:r>
          </a:p>
          <a:p>
            <a:r>
              <a:rPr lang="en-US" dirty="0">
                <a:latin typeface="Book Antiqua" panose="02040602050305030304" pitchFamily="18" charset="0"/>
              </a:rPr>
              <a:t>If you question if the Form 422 is filled out correctly, contact your  County Attorney for guidance.</a:t>
            </a:r>
          </a:p>
          <a:p>
            <a:endParaRPr lang="en-US" dirty="0"/>
          </a:p>
          <a:p>
            <a:endParaRPr lang="en-US" dirty="0"/>
          </a:p>
        </p:txBody>
      </p:sp>
    </p:spTree>
    <p:extLst>
      <p:ext uri="{BB962C8B-B14F-4D97-AF65-F5344CB8AC3E}">
        <p14:creationId xmlns:p14="http://schemas.microsoft.com/office/powerpoint/2010/main" val="1890721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6BB3F-1C12-D424-F726-C78FD7B2ABB4}"/>
              </a:ext>
            </a:extLst>
          </p:cNvPr>
          <p:cNvSpPr>
            <a:spLocks noGrp="1"/>
          </p:cNvSpPr>
          <p:nvPr>
            <p:ph type="title"/>
          </p:nvPr>
        </p:nvSpPr>
        <p:spPr>
          <a:xfrm>
            <a:off x="838200" y="365125"/>
            <a:ext cx="10515600" cy="1038875"/>
          </a:xfrm>
        </p:spPr>
        <p:txBody>
          <a:bodyPr/>
          <a:lstStyle/>
          <a:p>
            <a:pPr algn="ctr"/>
            <a:r>
              <a:rPr lang="en-US" sz="3600" dirty="0">
                <a:latin typeface="Book Antiqua" panose="02040602050305030304" pitchFamily="18" charset="0"/>
              </a:rPr>
              <a:t>Options for the Board</a:t>
            </a:r>
          </a:p>
        </p:txBody>
      </p:sp>
      <p:sp>
        <p:nvSpPr>
          <p:cNvPr id="3" name="Content Placeholder 2">
            <a:extLst>
              <a:ext uri="{FF2B5EF4-FFF2-40B4-BE49-F238E27FC236}">
                <a16:creationId xmlns:a16="http://schemas.microsoft.com/office/drawing/2014/main" id="{C22049EB-9892-ABF7-6286-A957F74785EF}"/>
              </a:ext>
            </a:extLst>
          </p:cNvPr>
          <p:cNvSpPr>
            <a:spLocks noGrp="1"/>
          </p:cNvSpPr>
          <p:nvPr>
            <p:ph idx="1"/>
          </p:nvPr>
        </p:nvSpPr>
        <p:spPr>
          <a:xfrm>
            <a:off x="838200" y="1825624"/>
            <a:ext cx="10515600" cy="4539175"/>
          </a:xfrm>
        </p:spPr>
        <p:txBody>
          <a:bodyPr>
            <a:normAutofit fontScale="92500"/>
          </a:bodyPr>
          <a:lstStyle/>
          <a:p>
            <a:pPr marL="0" indent="0">
              <a:buNone/>
            </a:pPr>
            <a:r>
              <a:rPr lang="en-US" sz="3000" u="sng" dirty="0">
                <a:latin typeface="Book Antiqua" panose="02040602050305030304" pitchFamily="18" charset="0"/>
              </a:rPr>
              <a:t>Dismissal</a:t>
            </a:r>
          </a:p>
          <a:p>
            <a:pPr algn="l">
              <a:spcAft>
                <a:spcPts val="750"/>
              </a:spcAft>
              <a:buFont typeface="Arial" panose="020B0604020202020204" pitchFamily="34" charset="0"/>
              <a:buChar char="•"/>
            </a:pPr>
            <a:r>
              <a:rPr lang="en-US" dirty="0">
                <a:latin typeface="Book Antiqua" panose="02040602050305030304" pitchFamily="18" charset="0"/>
              </a:rPr>
              <a:t>The</a:t>
            </a:r>
            <a:r>
              <a:rPr lang="en-US" b="0" i="0" dirty="0">
                <a:effectLst/>
                <a:latin typeface="Book Antiqua" panose="02040602050305030304" pitchFamily="18" charset="0"/>
              </a:rPr>
              <a:t> appeal is a formal legal proceeding. You may only request dismissal of your appeal if you are the property owner or another person authorized by law to sign pleadings on behalf of the Appellant in your appeal.</a:t>
            </a:r>
          </a:p>
          <a:p>
            <a:pPr algn="l">
              <a:spcAft>
                <a:spcPts val="750"/>
              </a:spcAft>
              <a:buFont typeface="Arial" panose="020B0604020202020204" pitchFamily="34" charset="0"/>
              <a:buChar char="•"/>
            </a:pPr>
            <a:r>
              <a:rPr lang="en-US" b="0" i="0" dirty="0">
                <a:effectLst/>
                <a:latin typeface="Book Antiqua" panose="02040602050305030304" pitchFamily="18" charset="0"/>
              </a:rPr>
              <a:t>If the deadline for filing appeals has passed, your appeal will be dismissed "with prejudice." "With prejudice" is a legal term that means you may not re-file or re-open the appeal for that tax year after it has been dismissed.</a:t>
            </a:r>
          </a:p>
          <a:p>
            <a:pPr marL="0" indent="0">
              <a:buNone/>
            </a:pPr>
            <a:endParaRPr lang="en-US" u="sng" dirty="0"/>
          </a:p>
          <a:p>
            <a:pPr marL="0" indent="0">
              <a:buNone/>
            </a:pPr>
            <a:endParaRPr lang="en-US" u="sng" dirty="0"/>
          </a:p>
        </p:txBody>
      </p:sp>
    </p:spTree>
    <p:extLst>
      <p:ext uri="{BB962C8B-B14F-4D97-AF65-F5344CB8AC3E}">
        <p14:creationId xmlns:p14="http://schemas.microsoft.com/office/powerpoint/2010/main" val="3141106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3BA3696-B092-2AA5-317D-B3D588ABC055}"/>
              </a:ext>
            </a:extLst>
          </p:cNvPr>
          <p:cNvSpPr>
            <a:spLocks noGrp="1"/>
          </p:cNvSpPr>
          <p:nvPr>
            <p:ph type="sldNum" sz="quarter" idx="11"/>
          </p:nvPr>
        </p:nvSpPr>
        <p:spPr>
          <a:xfrm flipV="1">
            <a:off x="12995565" y="6623299"/>
            <a:ext cx="175490" cy="306461"/>
          </a:xfrm>
        </p:spPr>
        <p:txBody>
          <a:bodyPr/>
          <a:lstStyle/>
          <a:p>
            <a:endParaRPr lang="en-US" dirty="0"/>
          </a:p>
        </p:txBody>
      </p:sp>
      <p:sp>
        <p:nvSpPr>
          <p:cNvPr id="4" name="Title 3">
            <a:extLst>
              <a:ext uri="{FF2B5EF4-FFF2-40B4-BE49-F238E27FC236}">
                <a16:creationId xmlns:a16="http://schemas.microsoft.com/office/drawing/2014/main" id="{89D511AC-90DF-F504-D4A4-05989C2D64AF}"/>
              </a:ext>
            </a:extLst>
          </p:cNvPr>
          <p:cNvSpPr>
            <a:spLocks noGrp="1"/>
          </p:cNvSpPr>
          <p:nvPr>
            <p:ph type="title"/>
          </p:nvPr>
        </p:nvSpPr>
        <p:spPr>
          <a:xfrm>
            <a:off x="1536192" y="832104"/>
            <a:ext cx="8878824" cy="100769"/>
          </a:xfrm>
        </p:spPr>
        <p:txBody>
          <a:bodyPr/>
          <a:lstStyle/>
          <a:p>
            <a:br>
              <a:rPr lang="en-US" sz="4000" u="sng" dirty="0">
                <a:latin typeface="Book Antiqua" panose="02040602050305030304" pitchFamily="18" charset="0"/>
              </a:rPr>
            </a:br>
            <a:endParaRPr lang="en-US" dirty="0"/>
          </a:p>
        </p:txBody>
      </p:sp>
      <p:sp>
        <p:nvSpPr>
          <p:cNvPr id="5" name="Content Placeholder 4">
            <a:extLst>
              <a:ext uri="{FF2B5EF4-FFF2-40B4-BE49-F238E27FC236}">
                <a16:creationId xmlns:a16="http://schemas.microsoft.com/office/drawing/2014/main" id="{DF3174A5-66C5-4A27-7E32-2B733F1B7BD7}"/>
              </a:ext>
            </a:extLst>
          </p:cNvPr>
          <p:cNvSpPr>
            <a:spLocks noGrp="1"/>
          </p:cNvSpPr>
          <p:nvPr>
            <p:ph idx="1"/>
          </p:nvPr>
        </p:nvSpPr>
        <p:spPr>
          <a:xfrm>
            <a:off x="960582" y="434109"/>
            <a:ext cx="10751126" cy="5994400"/>
          </a:xfrm>
        </p:spPr>
        <p:txBody>
          <a:bodyPr/>
          <a:lstStyle/>
          <a:p>
            <a:pPr marL="0" indent="0">
              <a:buNone/>
            </a:pPr>
            <a:r>
              <a:rPr lang="en-US" sz="2800" u="sng" dirty="0">
                <a:latin typeface="Book Antiqua" panose="02040602050305030304" pitchFamily="18" charset="0"/>
              </a:rPr>
              <a:t>Dismissal</a:t>
            </a:r>
          </a:p>
          <a:p>
            <a:pPr algn="l">
              <a:spcAft>
                <a:spcPts val="750"/>
              </a:spcAft>
              <a:buFont typeface="Arial" panose="020B0604020202020204" pitchFamily="34" charset="0"/>
              <a:buChar char="•"/>
            </a:pPr>
            <a:r>
              <a:rPr lang="en-US" b="0" i="0" dirty="0">
                <a:effectLst/>
                <a:latin typeface="Book Antiqua" panose="02040602050305030304" pitchFamily="18" charset="0"/>
              </a:rPr>
              <a:t>The filing fee you submitted with your appeal has already been applied to the costs of preparing your case file(s), reviewing your appeal materials, and notifying the other parties of your appeal. No costs, fees, or expenses you have already paid will be refunded to you if you dismiss your appeal.</a:t>
            </a:r>
          </a:p>
          <a:p>
            <a:pPr algn="l">
              <a:spcAft>
                <a:spcPts val="750"/>
              </a:spcAft>
              <a:buFont typeface="Arial" panose="020B0604020202020204" pitchFamily="34" charset="0"/>
              <a:buChar char="•"/>
            </a:pPr>
            <a:r>
              <a:rPr lang="en-US" b="0" i="0" dirty="0">
                <a:effectLst/>
                <a:latin typeface="Book Antiqua" panose="02040602050305030304" pitchFamily="18" charset="0"/>
              </a:rPr>
              <a:t>You may not withdraw or revoke the request to dismiss once it has been submitted</a:t>
            </a:r>
            <a:r>
              <a:rPr lang="en-US" b="0" i="0" dirty="0">
                <a:solidFill>
                  <a:srgbClr val="424242"/>
                </a:solidFill>
                <a:effectLst/>
                <a:latin typeface="Book Antiqua" panose="02040602050305030304" pitchFamily="18" charset="0"/>
              </a:rPr>
              <a:t>.</a:t>
            </a:r>
            <a:endParaRPr lang="en-US" sz="2400" u="sng" dirty="0">
              <a:latin typeface="Book Antiqua" panose="02040602050305030304" pitchFamily="18" charset="0"/>
            </a:endParaRPr>
          </a:p>
          <a:p>
            <a:endParaRPr lang="en-US" dirty="0"/>
          </a:p>
        </p:txBody>
      </p:sp>
    </p:spTree>
    <p:extLst>
      <p:ext uri="{BB962C8B-B14F-4D97-AF65-F5344CB8AC3E}">
        <p14:creationId xmlns:p14="http://schemas.microsoft.com/office/powerpoint/2010/main" val="1504326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428E0-48F8-A045-BD25-52E3BBD41E17}"/>
              </a:ext>
            </a:extLst>
          </p:cNvPr>
          <p:cNvSpPr>
            <a:spLocks noGrp="1"/>
          </p:cNvSpPr>
          <p:nvPr>
            <p:ph type="title"/>
          </p:nvPr>
        </p:nvSpPr>
        <p:spPr>
          <a:xfrm>
            <a:off x="1586075" y="292608"/>
            <a:ext cx="8878824" cy="683207"/>
          </a:xfrm>
        </p:spPr>
        <p:txBody>
          <a:bodyPr/>
          <a:lstStyle/>
          <a:p>
            <a:pPr algn="ctr"/>
            <a:r>
              <a:rPr lang="en-US" sz="3200" dirty="0">
                <a:latin typeface="Book Antiqua" panose="02040602050305030304" pitchFamily="18" charset="0"/>
              </a:rPr>
              <a:t>CONFESSION OF JUDGMENT</a:t>
            </a:r>
          </a:p>
        </p:txBody>
      </p:sp>
      <p:sp>
        <p:nvSpPr>
          <p:cNvPr id="3" name="Content Placeholder 2">
            <a:extLst>
              <a:ext uri="{FF2B5EF4-FFF2-40B4-BE49-F238E27FC236}">
                <a16:creationId xmlns:a16="http://schemas.microsoft.com/office/drawing/2014/main" id="{ECE1B14C-0038-2123-D82A-E98D2B56007F}"/>
              </a:ext>
            </a:extLst>
          </p:cNvPr>
          <p:cNvSpPr>
            <a:spLocks noGrp="1"/>
          </p:cNvSpPr>
          <p:nvPr>
            <p:ph idx="1"/>
          </p:nvPr>
        </p:nvSpPr>
        <p:spPr>
          <a:xfrm>
            <a:off x="641445" y="1544106"/>
            <a:ext cx="10631606" cy="4406317"/>
          </a:xfrm>
        </p:spPr>
        <p:txBody>
          <a:bodyPr/>
          <a:lstStyle/>
          <a:p>
            <a:r>
              <a:rPr lang="en-US" dirty="0">
                <a:latin typeface="Book Antiqua" panose="02040602050305030304" pitchFamily="18" charset="0"/>
              </a:rPr>
              <a:t>Once an appeal has been filed with TERC, we now have jurisdiction over the case. The County Board no longer has jurisdiction once they have reached their final decision. </a:t>
            </a:r>
          </a:p>
          <a:p>
            <a:r>
              <a:rPr lang="en-US" dirty="0">
                <a:latin typeface="Book Antiqua" panose="02040602050305030304" pitchFamily="18" charset="0"/>
              </a:rPr>
              <a:t>“The board may, with approval of the Tax Equalization and Review Commission, offer to confess judgment for part of the value claimed or part of the causes involved in the action.” Neb. Rev. Stat. § 77-1510.01 (Reissue 2018).</a:t>
            </a:r>
          </a:p>
          <a:p>
            <a:pPr algn="ctr"/>
            <a:endParaRPr lang="en-US" dirty="0"/>
          </a:p>
          <a:p>
            <a:pPr algn="ctr"/>
            <a:endParaRPr lang="en-US" dirty="0"/>
          </a:p>
        </p:txBody>
      </p:sp>
    </p:spTree>
    <p:extLst>
      <p:ext uri="{BB962C8B-B14F-4D97-AF65-F5344CB8AC3E}">
        <p14:creationId xmlns:p14="http://schemas.microsoft.com/office/powerpoint/2010/main" val="3433211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4B4E8-A7F6-5F11-C539-AD16CA7D18AE}"/>
              </a:ext>
            </a:extLst>
          </p:cNvPr>
          <p:cNvSpPr>
            <a:spLocks noGrp="1"/>
          </p:cNvSpPr>
          <p:nvPr>
            <p:ph type="title"/>
          </p:nvPr>
        </p:nvSpPr>
        <p:spPr>
          <a:xfrm>
            <a:off x="1536192" y="566928"/>
            <a:ext cx="8878824" cy="1069848"/>
          </a:xfrm>
        </p:spPr>
        <p:txBody>
          <a:bodyPr/>
          <a:lstStyle/>
          <a:p>
            <a:r>
              <a:rPr lang="en-US" sz="3200" dirty="0">
                <a:latin typeface="Book Antiqua" panose="02040602050305030304" pitchFamily="18" charset="0"/>
              </a:rPr>
              <a:t>3 things </a:t>
            </a:r>
            <a:r>
              <a:rPr lang="en-US" sz="3200" dirty="0" err="1">
                <a:latin typeface="Book Antiqua" panose="02040602050305030304" pitchFamily="18" charset="0"/>
              </a:rPr>
              <a:t>Terc</a:t>
            </a:r>
            <a:r>
              <a:rPr lang="en-US" sz="3200" dirty="0">
                <a:latin typeface="Book Antiqua" panose="02040602050305030304" pitchFamily="18" charset="0"/>
              </a:rPr>
              <a:t> needs for a confession of judgment</a:t>
            </a:r>
          </a:p>
        </p:txBody>
      </p:sp>
      <p:sp>
        <p:nvSpPr>
          <p:cNvPr id="3" name="Text Placeholder 2">
            <a:extLst>
              <a:ext uri="{FF2B5EF4-FFF2-40B4-BE49-F238E27FC236}">
                <a16:creationId xmlns:a16="http://schemas.microsoft.com/office/drawing/2014/main" id="{ABA6067D-BD69-E89F-329E-925030FC1426}"/>
              </a:ext>
            </a:extLst>
          </p:cNvPr>
          <p:cNvSpPr>
            <a:spLocks noGrp="1"/>
          </p:cNvSpPr>
          <p:nvPr>
            <p:ph type="body" idx="1"/>
          </p:nvPr>
        </p:nvSpPr>
        <p:spPr/>
        <p:txBody>
          <a:bodyPr/>
          <a:lstStyle/>
          <a:p>
            <a:pPr algn="ctr"/>
            <a:r>
              <a:rPr lang="en-US" dirty="0">
                <a:latin typeface="Book Antiqua" panose="02040602050305030304" pitchFamily="18" charset="0"/>
              </a:rPr>
              <a:t>  County Board</a:t>
            </a:r>
            <a:r>
              <a:rPr lang="en-US" dirty="0"/>
              <a:t>	</a:t>
            </a:r>
          </a:p>
        </p:txBody>
      </p:sp>
      <p:sp>
        <p:nvSpPr>
          <p:cNvPr id="4" name="Content Placeholder 3">
            <a:extLst>
              <a:ext uri="{FF2B5EF4-FFF2-40B4-BE49-F238E27FC236}">
                <a16:creationId xmlns:a16="http://schemas.microsoft.com/office/drawing/2014/main" id="{A78C82B9-068D-9272-FF12-EF2E29411A48}"/>
              </a:ext>
            </a:extLst>
          </p:cNvPr>
          <p:cNvSpPr>
            <a:spLocks noGrp="1"/>
          </p:cNvSpPr>
          <p:nvPr>
            <p:ph sz="half" idx="2"/>
          </p:nvPr>
        </p:nvSpPr>
        <p:spPr/>
        <p:txBody>
          <a:bodyPr/>
          <a:lstStyle/>
          <a:p>
            <a:r>
              <a:rPr lang="en-US" dirty="0">
                <a:latin typeface="Book Antiqua" panose="02040602050305030304" pitchFamily="18" charset="0"/>
              </a:rPr>
              <a:t>A signed Offer to Confess Judgment</a:t>
            </a:r>
          </a:p>
          <a:p>
            <a:r>
              <a:rPr lang="en-US" dirty="0">
                <a:latin typeface="Book Antiqua" panose="02040602050305030304" pitchFamily="18" charset="0"/>
              </a:rPr>
              <a:t>A new valuation</a:t>
            </a:r>
          </a:p>
        </p:txBody>
      </p:sp>
      <p:sp>
        <p:nvSpPr>
          <p:cNvPr id="5" name="Text Placeholder 4">
            <a:extLst>
              <a:ext uri="{FF2B5EF4-FFF2-40B4-BE49-F238E27FC236}">
                <a16:creationId xmlns:a16="http://schemas.microsoft.com/office/drawing/2014/main" id="{BE1E78CA-2CAA-1A8B-ED1B-74DE3DEF10CC}"/>
              </a:ext>
            </a:extLst>
          </p:cNvPr>
          <p:cNvSpPr>
            <a:spLocks noGrp="1"/>
          </p:cNvSpPr>
          <p:nvPr>
            <p:ph type="body" sz="quarter" idx="3"/>
          </p:nvPr>
        </p:nvSpPr>
        <p:spPr/>
        <p:txBody>
          <a:bodyPr/>
          <a:lstStyle/>
          <a:p>
            <a:pPr algn="ctr"/>
            <a:r>
              <a:rPr lang="en-US" dirty="0">
                <a:latin typeface="Book Antiqua" panose="02040602050305030304" pitchFamily="18" charset="0"/>
              </a:rPr>
              <a:t>Taxpayer</a:t>
            </a:r>
          </a:p>
        </p:txBody>
      </p:sp>
      <p:sp>
        <p:nvSpPr>
          <p:cNvPr id="6" name="Content Placeholder 5">
            <a:extLst>
              <a:ext uri="{FF2B5EF4-FFF2-40B4-BE49-F238E27FC236}">
                <a16:creationId xmlns:a16="http://schemas.microsoft.com/office/drawing/2014/main" id="{84874135-DCF8-3554-2DE3-F112735CA1A2}"/>
              </a:ext>
            </a:extLst>
          </p:cNvPr>
          <p:cNvSpPr>
            <a:spLocks noGrp="1"/>
          </p:cNvSpPr>
          <p:nvPr>
            <p:ph sz="quarter" idx="4"/>
          </p:nvPr>
        </p:nvSpPr>
        <p:spPr/>
        <p:txBody>
          <a:bodyPr/>
          <a:lstStyle/>
          <a:p>
            <a:r>
              <a:rPr lang="en-US" dirty="0">
                <a:latin typeface="Book Antiqua" panose="02040602050305030304" pitchFamily="18" charset="0"/>
              </a:rPr>
              <a:t>A signed acceptance of the Offer to Confess Judgment</a:t>
            </a:r>
          </a:p>
        </p:txBody>
      </p:sp>
      <p:sp>
        <p:nvSpPr>
          <p:cNvPr id="7" name="Slide Number Placeholder 6">
            <a:extLst>
              <a:ext uri="{FF2B5EF4-FFF2-40B4-BE49-F238E27FC236}">
                <a16:creationId xmlns:a16="http://schemas.microsoft.com/office/drawing/2014/main" id="{1E43318A-4001-0299-9C25-37000351384F}"/>
              </a:ext>
            </a:extLst>
          </p:cNvPr>
          <p:cNvSpPr>
            <a:spLocks noGrp="1"/>
          </p:cNvSpPr>
          <p:nvPr>
            <p:ph type="sldNum" sz="quarter" idx="12"/>
          </p:nvPr>
        </p:nvSpPr>
        <p:spPr>
          <a:xfrm>
            <a:off x="13328072" y="6636790"/>
            <a:ext cx="74537" cy="310896"/>
          </a:xfrm>
        </p:spPr>
        <p:txBody>
          <a:bodyPr/>
          <a:lstStyle/>
          <a:p>
            <a:endParaRPr lang="en-US" dirty="0"/>
          </a:p>
        </p:txBody>
      </p:sp>
      <p:sp>
        <p:nvSpPr>
          <p:cNvPr id="8" name="Footer Placeholder 7">
            <a:extLst>
              <a:ext uri="{FF2B5EF4-FFF2-40B4-BE49-F238E27FC236}">
                <a16:creationId xmlns:a16="http://schemas.microsoft.com/office/drawing/2014/main" id="{27659271-EE36-70C7-96B8-C5A8E84E39EF}"/>
              </a:ext>
            </a:extLst>
          </p:cNvPr>
          <p:cNvSpPr>
            <a:spLocks noGrp="1"/>
          </p:cNvSpPr>
          <p:nvPr>
            <p:ph type="ftr" sz="quarter" idx="11"/>
          </p:nvPr>
        </p:nvSpPr>
        <p:spPr>
          <a:xfrm flipV="1">
            <a:off x="13328072" y="6636790"/>
            <a:ext cx="78601" cy="45719"/>
          </a:xfrm>
        </p:spPr>
        <p:txBody>
          <a:bodyPr/>
          <a:lstStyle/>
          <a:p>
            <a:endParaRPr lang="en-US" dirty="0"/>
          </a:p>
        </p:txBody>
      </p:sp>
      <p:sp>
        <p:nvSpPr>
          <p:cNvPr id="9" name="Text Placeholder 8">
            <a:extLst>
              <a:ext uri="{FF2B5EF4-FFF2-40B4-BE49-F238E27FC236}">
                <a16:creationId xmlns:a16="http://schemas.microsoft.com/office/drawing/2014/main" id="{D0A94678-871B-19A5-57F5-366B6D9C2B37}"/>
              </a:ext>
            </a:extLst>
          </p:cNvPr>
          <p:cNvSpPr>
            <a:spLocks noGrp="1"/>
          </p:cNvSpPr>
          <p:nvPr>
            <p:ph type="body" sz="quarter" idx="13"/>
          </p:nvPr>
        </p:nvSpPr>
        <p:spPr/>
        <p:txBody>
          <a:bodyPr/>
          <a:lstStyle/>
          <a:p>
            <a:pPr algn="ctr"/>
            <a:r>
              <a:rPr lang="en-US" dirty="0">
                <a:latin typeface="Book Antiqua" panose="02040602050305030304" pitchFamily="18" charset="0"/>
              </a:rPr>
              <a:t>Assessor</a:t>
            </a:r>
          </a:p>
        </p:txBody>
      </p:sp>
      <p:sp>
        <p:nvSpPr>
          <p:cNvPr id="10" name="Content Placeholder 9">
            <a:extLst>
              <a:ext uri="{FF2B5EF4-FFF2-40B4-BE49-F238E27FC236}">
                <a16:creationId xmlns:a16="http://schemas.microsoft.com/office/drawing/2014/main" id="{480254E7-37F4-EED4-DE35-1196AE1D6BDB}"/>
              </a:ext>
            </a:extLst>
          </p:cNvPr>
          <p:cNvSpPr>
            <a:spLocks noGrp="1"/>
          </p:cNvSpPr>
          <p:nvPr>
            <p:ph sz="quarter" idx="14"/>
          </p:nvPr>
        </p:nvSpPr>
        <p:spPr/>
        <p:txBody>
          <a:bodyPr/>
          <a:lstStyle/>
          <a:p>
            <a:r>
              <a:rPr lang="en-US" dirty="0">
                <a:latin typeface="Book Antiqua" panose="02040602050305030304" pitchFamily="18" charset="0"/>
              </a:rPr>
              <a:t>An Affidavit from the Assessor regarding the valuation in the Offer to Confess Judgment</a:t>
            </a:r>
          </a:p>
          <a:p>
            <a:r>
              <a:rPr lang="en-US" dirty="0">
                <a:latin typeface="Book Antiqua" panose="02040602050305030304" pitchFamily="18" charset="0"/>
              </a:rPr>
              <a:t>Not required </a:t>
            </a:r>
          </a:p>
        </p:txBody>
      </p:sp>
    </p:spTree>
    <p:extLst>
      <p:ext uri="{BB962C8B-B14F-4D97-AF65-F5344CB8AC3E}">
        <p14:creationId xmlns:p14="http://schemas.microsoft.com/office/powerpoint/2010/main" val="1763062395"/>
      </p:ext>
    </p:extLst>
  </p:cSld>
  <p:clrMapOvr>
    <a:masterClrMapping/>
  </p:clrMapOvr>
</p:sld>
</file>

<file path=ppt/theme/theme1.xml><?xml version="1.0" encoding="utf-8"?>
<a:theme xmlns:a="http://schemas.openxmlformats.org/drawingml/2006/main" name="Office Theme">
  <a:themeElements>
    <a:clrScheme name="Custom 43">
      <a:dk1>
        <a:srgbClr val="000000"/>
      </a:dk1>
      <a:lt1>
        <a:srgbClr val="FFFFFF"/>
      </a:lt1>
      <a:dk2>
        <a:srgbClr val="64DFED"/>
      </a:dk2>
      <a:lt2>
        <a:srgbClr val="E7E6E6"/>
      </a:lt2>
      <a:accent1>
        <a:srgbClr val="92CDF0"/>
      </a:accent1>
      <a:accent2>
        <a:srgbClr val="92CDF0"/>
      </a:accent2>
      <a:accent3>
        <a:srgbClr val="ABC3F0"/>
      </a:accent3>
      <a:accent4>
        <a:srgbClr val="C3B9F2"/>
      </a:accent4>
      <a:accent5>
        <a:srgbClr val="AAA5F9"/>
      </a:accent5>
      <a:accent6>
        <a:srgbClr val="F6A6F4"/>
      </a:accent6>
      <a:hlink>
        <a:srgbClr val="0563C1"/>
      </a:hlink>
      <a:folHlink>
        <a:srgbClr val="954F72"/>
      </a:folHlink>
    </a:clrScheme>
    <a:fontScheme name="Custom 39">
      <a:majorFont>
        <a:latin typeface="Tw Cen M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nancial-design_Win32_CP_v13" id="{7A406372-3134-432A-A498-73868680C33B}" vid="{88D369DF-875A-4C31-AFF3-DEF6B94343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5" ma:contentTypeDescription="Create a new document." ma:contentTypeScope="" ma:versionID="e02306daf00165b375dc6a58966960b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df88fb76bf5f555224557953949c1ec9"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4F1F1912-3146-44AF-A389-9E8B77BB3688}">
  <ds:schemaRefs>
    <ds:schemaRef ds:uri="http://schemas.microsoft.com/sharepoint/v3/contenttype/forms"/>
  </ds:schemaRefs>
</ds:datastoreItem>
</file>

<file path=customXml/itemProps2.xml><?xml version="1.0" encoding="utf-8"?>
<ds:datastoreItem xmlns:ds="http://schemas.openxmlformats.org/officeDocument/2006/customXml" ds:itemID="{176493A3-2B83-4E58-86AD-56A2F2A20F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8B8ECF1-2A9D-464C-AFE8-2B3295D0BF97}">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Financial design</Template>
  <TotalTime>547</TotalTime>
  <Words>2534</Words>
  <Application>Microsoft Office PowerPoint</Application>
  <PresentationFormat>Widescreen</PresentationFormat>
  <Paragraphs>214</Paragraphs>
  <Slides>41</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52" baseType="lpstr">
      <vt:lpstr>Aptos</vt:lpstr>
      <vt:lpstr>Arial</vt:lpstr>
      <vt:lpstr>Book Antiqua</vt:lpstr>
      <vt:lpstr>Calibri</vt:lpstr>
      <vt:lpstr>Courier New</vt:lpstr>
      <vt:lpstr>Segoe UI Light</vt:lpstr>
      <vt:lpstr>Symbol</vt:lpstr>
      <vt:lpstr>Tw Cen MT</vt:lpstr>
      <vt:lpstr>Wingdings</vt:lpstr>
      <vt:lpstr>Office Theme</vt:lpstr>
      <vt:lpstr>Acrobat Document</vt:lpstr>
      <vt:lpstr>  2025 NACO County Board of Equalization Workshop</vt:lpstr>
      <vt:lpstr>Once an appeal has been filed to TERC</vt:lpstr>
      <vt:lpstr>Backing up one step: Has the form been properly filed?</vt:lpstr>
      <vt:lpstr>PowerPoint Presentation</vt:lpstr>
      <vt:lpstr>What does “adequately identify” mean?</vt:lpstr>
      <vt:lpstr>Options for the Board</vt:lpstr>
      <vt:lpstr> </vt:lpstr>
      <vt:lpstr>CONFESSION OF JUDGMENT</vt:lpstr>
      <vt:lpstr>3 things Terc needs for a confession of judgment</vt:lpstr>
      <vt:lpstr>Standard of Review</vt:lpstr>
      <vt:lpstr>Standard of Review</vt:lpstr>
      <vt:lpstr>Standard of review</vt:lpstr>
      <vt:lpstr>Standard of review</vt:lpstr>
      <vt:lpstr>STANDARD OF Review</vt:lpstr>
      <vt:lpstr>Standard of review</vt:lpstr>
      <vt:lpstr>DAMAGED REAL PROPERTY</vt:lpstr>
      <vt:lpstr>DAMAGED REAL PROPERTY</vt:lpstr>
      <vt:lpstr>DAMAGED REAL PROPERTY</vt:lpstr>
      <vt:lpstr>Section 77-1333(10) Petitions to TERC re Rent-Restricted Housing projects</vt:lpstr>
      <vt:lpstr>Petitions to TERC re Rent-Restricted Housing projects</vt:lpstr>
      <vt:lpstr>Petitions to TERC re Rent-Restricted Housing projects</vt:lpstr>
      <vt:lpstr>Petitions to TERC re Rent-Restricted Housing projects</vt:lpstr>
      <vt:lpstr>Petitions to TERC re Rent-Restricted Housing projects</vt:lpstr>
      <vt:lpstr>EXEMPTIONS </vt:lpstr>
      <vt:lpstr>Two types of exemptions:</vt:lpstr>
      <vt:lpstr>Governmental exemptions</vt:lpstr>
      <vt:lpstr>Governmental exemptions</vt:lpstr>
      <vt:lpstr>Governmental exemptions</vt:lpstr>
      <vt:lpstr>Permissive Exemptions</vt:lpstr>
      <vt:lpstr>Permissive exemptions</vt:lpstr>
      <vt:lpstr>Permissive exemptions</vt:lpstr>
      <vt:lpstr>Permissive exemptions</vt:lpstr>
      <vt:lpstr>Permissive exemptions</vt:lpstr>
      <vt:lpstr>Permissive exemptions</vt:lpstr>
      <vt:lpstr>Permissive exemptions </vt:lpstr>
      <vt:lpstr>Petitions for Adjustment of a Class or Subclass</vt:lpstr>
      <vt:lpstr>Petitions for Adjustment of a Class or Subclass</vt:lpstr>
      <vt:lpstr>Petitions for Adjustment of a Class or Subclass</vt:lpstr>
      <vt:lpstr>Petitions for Adjustment of a Class or Subclass</vt:lpstr>
      <vt:lpstr>Tax Equalization and Review Commission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2023 NACO County Board of Equalization Workshop</dc:title>
  <dc:creator>Curry, Kylen</dc:creator>
  <cp:lastModifiedBy>Hotz, Rob</cp:lastModifiedBy>
  <cp:revision>35</cp:revision>
  <dcterms:created xsi:type="dcterms:W3CDTF">2023-11-17T20:58:08Z</dcterms:created>
  <dcterms:modified xsi:type="dcterms:W3CDTF">2025-06-03T21:00:53Z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